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9" r:id="rId6"/>
    <p:sldId id="265" r:id="rId7"/>
    <p:sldId id="261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791C5-1E63-90D1-E0C4-B59BC111BA73}" v="185" dt="2023-10-16T20:11:56.97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-154" y="-6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UBE IDIKA" userId="S::idikaebube.20191186213@futo.edu.ng::a196b6bb-af5f-42b1-b071-a4c088fe7eb1" providerId="AD" clId="Web-{202791C5-1E63-90D1-E0C4-B59BC111BA73}"/>
    <pc:docChg chg="delSld modSld">
      <pc:chgData name="EBUBE IDIKA" userId="S::idikaebube.20191186213@futo.edu.ng::a196b6bb-af5f-42b1-b071-a4c088fe7eb1" providerId="AD" clId="Web-{202791C5-1E63-90D1-E0C4-B59BC111BA73}" dt="2023-10-16T20:11:51.956" v="176"/>
      <pc:docMkLst>
        <pc:docMk/>
      </pc:docMkLst>
      <pc:sldChg chg="addSp delSp modSp mod modClrScheme chgLayout">
        <pc:chgData name="EBUBE IDIKA" userId="S::idikaebube.20191186213@futo.edu.ng::a196b6bb-af5f-42b1-b071-a4c088fe7eb1" providerId="AD" clId="Web-{202791C5-1E63-90D1-E0C4-B59BC111BA73}" dt="2023-10-16T20:05:38.161" v="96"/>
        <pc:sldMkLst>
          <pc:docMk/>
          <pc:sldMk cId="2586058810" sldId="256"/>
        </pc:sldMkLst>
        <pc:spChg chg="mod">
          <ac:chgData name="EBUBE IDIKA" userId="S::idikaebube.20191186213@futo.edu.ng::a196b6bb-af5f-42b1-b071-a4c088fe7eb1" providerId="AD" clId="Web-{202791C5-1E63-90D1-E0C4-B59BC111BA73}" dt="2023-10-16T20:05:38.161" v="96"/>
          <ac:spMkLst>
            <pc:docMk/>
            <pc:sldMk cId="2586058810" sldId="256"/>
            <ac:spMk id="2" creationId="{CFE75451-6A4B-484B-9ED1-353CCE25B0F4}"/>
          </ac:spMkLst>
        </pc:spChg>
        <pc:spChg chg="del mod">
          <ac:chgData name="EBUBE IDIKA" userId="S::idikaebube.20191186213@futo.edu.ng::a196b6bb-af5f-42b1-b071-a4c088fe7eb1" providerId="AD" clId="Web-{202791C5-1E63-90D1-E0C4-B59BC111BA73}" dt="2023-10-16T20:05:33.474" v="95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EBUBE IDIKA" userId="S::idikaebube.20191186213@futo.edu.ng::a196b6bb-af5f-42b1-b071-a4c088fe7eb1" providerId="AD" clId="Web-{202791C5-1E63-90D1-E0C4-B59BC111BA73}" dt="2023-10-16T20:05:38.161" v="96"/>
          <ac:spMkLst>
            <pc:docMk/>
            <pc:sldMk cId="2586058810" sldId="256"/>
            <ac:spMk id="7" creationId="{9CD4E743-C1C3-4EC4-EE27-6B3929942B86}"/>
          </ac:spMkLst>
        </pc:spChg>
      </pc:sldChg>
      <pc:sldChg chg="del">
        <pc:chgData name="EBUBE IDIKA" userId="S::idikaebube.20191186213@futo.edu.ng::a196b6bb-af5f-42b1-b071-a4c088fe7eb1" providerId="AD" clId="Web-{202791C5-1E63-90D1-E0C4-B59BC111BA73}" dt="2023-10-16T20:02:40.796" v="24"/>
        <pc:sldMkLst>
          <pc:docMk/>
          <pc:sldMk cId="1713219598" sldId="257"/>
        </pc:sldMkLst>
      </pc:sldChg>
      <pc:sldChg chg="modSp del">
        <pc:chgData name="EBUBE IDIKA" userId="S::idikaebube.20191186213@futo.edu.ng::a196b6bb-af5f-42b1-b071-a4c088fe7eb1" providerId="AD" clId="Web-{202791C5-1E63-90D1-E0C4-B59BC111BA73}" dt="2023-10-16T20:03:56.126" v="62"/>
        <pc:sldMkLst>
          <pc:docMk/>
          <pc:sldMk cId="3571516367" sldId="258"/>
        </pc:sldMkLst>
        <pc:spChg chg="mod">
          <ac:chgData name="EBUBE IDIKA" userId="S::idikaebube.20191186213@futo.edu.ng::a196b6bb-af5f-42b1-b071-a4c088fe7eb1" providerId="AD" clId="Web-{202791C5-1E63-90D1-E0C4-B59BC111BA73}" dt="2023-10-16T20:03:39.720" v="61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EBUBE IDIKA" userId="S::idikaebube.20191186213@futo.edu.ng::a196b6bb-af5f-42b1-b071-a4c088fe7eb1" providerId="AD" clId="Web-{202791C5-1E63-90D1-E0C4-B59BC111BA73}" dt="2023-10-16T20:06:36.335" v="121"/>
        <pc:sldMkLst>
          <pc:docMk/>
          <pc:sldMk cId="332104327" sldId="259"/>
        </pc:sldMkLst>
      </pc:sldChg>
      <pc:sldChg chg="del">
        <pc:chgData name="EBUBE IDIKA" userId="S::idikaebube.20191186213@futo.edu.ng::a196b6bb-af5f-42b1-b071-a4c088fe7eb1" providerId="AD" clId="Web-{202791C5-1E63-90D1-E0C4-B59BC111BA73}" dt="2023-10-16T20:06:37.929" v="122"/>
        <pc:sldMkLst>
          <pc:docMk/>
          <pc:sldMk cId="1663780162" sldId="260"/>
        </pc:sldMkLst>
      </pc:sldChg>
      <pc:sldChg chg="modSp">
        <pc:chgData name="EBUBE IDIKA" userId="S::idikaebube.20191186213@futo.edu.ng::a196b6bb-af5f-42b1-b071-a4c088fe7eb1" providerId="AD" clId="Web-{202791C5-1E63-90D1-E0C4-B59BC111BA73}" dt="2023-10-16T20:11:47.253" v="175" actId="20577"/>
        <pc:sldMkLst>
          <pc:docMk/>
          <pc:sldMk cId="1429429409" sldId="261"/>
        </pc:sldMkLst>
        <pc:spChg chg="mod">
          <ac:chgData name="EBUBE IDIKA" userId="S::idikaebube.20191186213@futo.edu.ng::a196b6bb-af5f-42b1-b071-a4c088fe7eb1" providerId="AD" clId="Web-{202791C5-1E63-90D1-E0C4-B59BC111BA73}" dt="2023-10-16T20:11:47.253" v="175" actId="20577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EBUBE IDIKA" userId="S::idikaebube.20191186213@futo.edu.ng::a196b6bb-af5f-42b1-b071-a4c088fe7eb1" providerId="AD" clId="Web-{202791C5-1E63-90D1-E0C4-B59BC111BA73}" dt="2023-10-16T20:08:35.761" v="139" actId="2057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EBUBE IDIKA" userId="S::idikaebube.20191186213@futo.edu.ng::a196b6bb-af5f-42b1-b071-a4c088fe7eb1" providerId="AD" clId="Web-{202791C5-1E63-90D1-E0C4-B59BC111BA73}" dt="2023-10-16T20:11:23.846" v="161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EBUBE IDIKA" userId="S::idikaebube.20191186213@futo.edu.ng::a196b6bb-af5f-42b1-b071-a4c088fe7eb1" providerId="AD" clId="Web-{202791C5-1E63-90D1-E0C4-B59BC111BA73}" dt="2023-10-16T20:07:32.259" v="129" actId="20577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EBUBE IDIKA" userId="S::idikaebube.20191186213@futo.edu.ng::a196b6bb-af5f-42b1-b071-a4c088fe7eb1" providerId="AD" clId="Web-{202791C5-1E63-90D1-E0C4-B59BC111BA73}" dt="2023-10-16T20:11:38.002" v="164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EBUBE IDIKA" userId="S::idikaebube.20191186213@futo.edu.ng::a196b6bb-af5f-42b1-b071-a4c088fe7eb1" providerId="AD" clId="Web-{202791C5-1E63-90D1-E0C4-B59BC111BA73}" dt="2023-10-16T20:08:49.012" v="14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EBUBE IDIKA" userId="S::idikaebube.20191186213@futo.edu.ng::a196b6bb-af5f-42b1-b071-a4c088fe7eb1" providerId="AD" clId="Web-{202791C5-1E63-90D1-E0C4-B59BC111BA73}" dt="2023-10-16T20:11:03.486" v="155" actId="20577"/>
          <ac:spMkLst>
            <pc:docMk/>
            <pc:sldMk cId="1429429409" sldId="261"/>
            <ac:spMk id="8" creationId="{C9FA0B0D-7B36-4D63-86BD-20E6E1B6A0D8}"/>
          </ac:spMkLst>
        </pc:spChg>
      </pc:sldChg>
      <pc:sldChg chg="modSp del">
        <pc:chgData name="EBUBE IDIKA" userId="S::idikaebube.20191186213@futo.edu.ng::a196b6bb-af5f-42b1-b071-a4c088fe7eb1" providerId="AD" clId="Web-{202791C5-1E63-90D1-E0C4-B59BC111BA73}" dt="2023-10-16T20:05:43.833" v="97"/>
        <pc:sldMkLst>
          <pc:docMk/>
          <pc:sldMk cId="379728094" sldId="262"/>
        </pc:sldMkLst>
        <pc:spChg chg="mod">
          <ac:chgData name="EBUBE IDIKA" userId="S::idikaebube.20191186213@futo.edu.ng::a196b6bb-af5f-42b1-b071-a4c088fe7eb1" providerId="AD" clId="Web-{202791C5-1E63-90D1-E0C4-B59BC111BA73}" dt="2023-10-16T20:04:12.377" v="78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EBUBE IDIKA" userId="S::idikaebube.20191186213@futo.edu.ng::a196b6bb-af5f-42b1-b071-a4c088fe7eb1" providerId="AD" clId="Web-{202791C5-1E63-90D1-E0C4-B59BC111BA73}" dt="2023-10-16T20:06:33.898" v="119"/>
        <pc:sldMkLst>
          <pc:docMk/>
          <pc:sldMk cId="4055079983" sldId="263"/>
        </pc:sldMkLst>
      </pc:sldChg>
      <pc:sldChg chg="del">
        <pc:chgData name="EBUBE IDIKA" userId="S::idikaebube.20191186213@futo.edu.ng::a196b6bb-af5f-42b1-b071-a4c088fe7eb1" providerId="AD" clId="Web-{202791C5-1E63-90D1-E0C4-B59BC111BA73}" dt="2023-10-16T20:06:31.273" v="118"/>
        <pc:sldMkLst>
          <pc:docMk/>
          <pc:sldMk cId="2619301236" sldId="264"/>
        </pc:sldMkLst>
      </pc:sldChg>
      <pc:sldChg chg="modSp">
        <pc:chgData name="EBUBE IDIKA" userId="S::idikaebube.20191186213@futo.edu.ng::a196b6bb-af5f-42b1-b071-a4c088fe7eb1" providerId="AD" clId="Web-{202791C5-1E63-90D1-E0C4-B59BC111BA73}" dt="2023-10-16T20:06:27.522" v="117" actId="20577"/>
        <pc:sldMkLst>
          <pc:docMk/>
          <pc:sldMk cId="744379741" sldId="265"/>
        </pc:sldMkLst>
        <pc:spChg chg="mod">
          <ac:chgData name="EBUBE IDIKA" userId="S::idikaebube.20191186213@futo.edu.ng::a196b6bb-af5f-42b1-b071-a4c088fe7eb1" providerId="AD" clId="Web-{202791C5-1E63-90D1-E0C4-B59BC111BA73}" dt="2023-10-16T20:06:27.522" v="117" actId="20577"/>
          <ac:spMkLst>
            <pc:docMk/>
            <pc:sldMk cId="744379741" sldId="265"/>
            <ac:spMk id="2" creationId="{D94A2CD4-732A-43E4-BCB9-CBA2055E0AC6}"/>
          </ac:spMkLst>
        </pc:spChg>
      </pc:sldChg>
      <pc:sldChg chg="del">
        <pc:chgData name="EBUBE IDIKA" userId="S::idikaebube.20191186213@futo.edu.ng::a196b6bb-af5f-42b1-b071-a4c088fe7eb1" providerId="AD" clId="Web-{202791C5-1E63-90D1-E0C4-B59BC111BA73}" dt="2023-10-16T20:11:51.956" v="176"/>
        <pc:sldMkLst>
          <pc:docMk/>
          <pc:sldMk cId="1742861620" sldId="266"/>
        </pc:sldMkLst>
      </pc:sldChg>
      <pc:sldChg chg="addSp delSp modSp">
        <pc:chgData name="EBUBE IDIKA" userId="S::idikaebube.20191186213@futo.edu.ng::a196b6bb-af5f-42b1-b071-a4c088fe7eb1" providerId="AD" clId="Web-{202791C5-1E63-90D1-E0C4-B59BC111BA73}" dt="2023-10-16T20:05:19.161" v="94" actId="20577"/>
        <pc:sldMkLst>
          <pc:docMk/>
          <pc:sldMk cId="2499682613" sldId="269"/>
        </pc:sldMkLst>
        <pc:spChg chg="mod">
          <ac:chgData name="EBUBE IDIKA" userId="S::idikaebube.20191186213@futo.edu.ng::a196b6bb-af5f-42b1-b071-a4c088fe7eb1" providerId="AD" clId="Web-{202791C5-1E63-90D1-E0C4-B59BC111BA73}" dt="2023-10-16T20:05:19.161" v="94" actId="20577"/>
          <ac:spMkLst>
            <pc:docMk/>
            <pc:sldMk cId="2499682613" sldId="269"/>
            <ac:spMk id="3" creationId="{3E5FEE2D-79E5-4C1D-8BF7-EE619CA7039A}"/>
          </ac:spMkLst>
        </pc:spChg>
        <pc:spChg chg="add mod">
          <ac:chgData name="EBUBE IDIKA" userId="S::idikaebube.20191186213@futo.edu.ng::a196b6bb-af5f-42b1-b071-a4c088fe7eb1" providerId="AD" clId="Web-{202791C5-1E63-90D1-E0C4-B59BC111BA73}" dt="2023-10-16T20:04:36.425" v="79"/>
          <ac:spMkLst>
            <pc:docMk/>
            <pc:sldMk cId="2499682613" sldId="269"/>
            <ac:spMk id="5" creationId="{79CE0902-D38C-8EC5-91E6-A7224D6FB342}"/>
          </ac:spMkLst>
        </pc:spChg>
        <pc:graphicFrameChg chg="del">
          <ac:chgData name="EBUBE IDIKA" userId="S::idikaebube.20191186213@futo.edu.ng::a196b6bb-af5f-42b1-b071-a4c088fe7eb1" providerId="AD" clId="Web-{202791C5-1E63-90D1-E0C4-B59BC111BA73}" dt="2023-10-16T20:04:36.425" v="79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EBUBE IDIKA" userId="S::idikaebube.20191186213@futo.edu.ng::a196b6bb-af5f-42b1-b071-a4c088fe7eb1" providerId="AD" clId="Web-{202791C5-1E63-90D1-E0C4-B59BC111BA73}" dt="2023-10-16T20:05:09.160" v="84" actId="14100"/>
          <ac:picMkLst>
            <pc:docMk/>
            <pc:sldMk cId="2499682613" sldId="269"/>
            <ac:picMk id="6" creationId="{D23D2194-4123-438C-64B1-38E780FAA253}"/>
          </ac:picMkLst>
        </pc:picChg>
      </pc:sldChg>
      <pc:sldChg chg="del">
        <pc:chgData name="EBUBE IDIKA" userId="S::idikaebube.20191186213@futo.edu.ng::a196b6bb-af5f-42b1-b071-a4c088fe7eb1" providerId="AD" clId="Web-{202791C5-1E63-90D1-E0C4-B59BC111BA73}" dt="2023-10-16T20:06:35.804" v="120"/>
        <pc:sldMkLst>
          <pc:docMk/>
          <pc:sldMk cId="2896385493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 anchor="b">
            <a:norm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Parttern</a:t>
            </a:r>
            <a:r>
              <a:rPr lang="en-US" dirty="0"/>
              <a:t> and </a:t>
            </a:r>
            <a:r>
              <a:rPr lang="en-US" dirty="0" err="1"/>
              <a:t>uml</a:t>
            </a:r>
            <a:r>
              <a:rPr lang="en-US" dirty="0"/>
              <a:t> class diagram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CD4E743-C1C3-4EC4-EE27-6B392994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/>
              <a:t>UML DIAGRAM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9CE0902-D38C-8EC5-91E6-A7224D6FB3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pic>
        <p:nvPicPr>
          <p:cNvPr id="6" name="Picture 5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D23D2194-4123-438C-64B1-38E780FA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4" y="1719684"/>
            <a:ext cx="11070566" cy="51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/>
              <a:t>Design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22515"/>
            <a:ext cx="9710646" cy="1377306"/>
          </a:xfrm>
        </p:spPr>
        <p:txBody>
          <a:bodyPr/>
          <a:lstStyle/>
          <a:p>
            <a:r>
              <a:rPr lang="en-US"/>
              <a:t>Some design principles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3023393"/>
            <a:ext cx="2882475" cy="768371"/>
          </a:xfrm>
        </p:spPr>
        <p:txBody>
          <a:bodyPr/>
          <a:lstStyle/>
          <a:p>
            <a:endParaRPr lang="en-US" b="1">
              <a:ea typeface="+mj-lt"/>
              <a:cs typeface="+mj-lt"/>
            </a:endParaRPr>
          </a:p>
          <a:p>
            <a:r>
              <a:rPr lang="en-US" b="1">
                <a:ea typeface="+mj-lt"/>
                <a:cs typeface="+mj-lt"/>
              </a:rPr>
              <a:t>Single Responsibility Principle (SRP):</a:t>
            </a:r>
            <a:br>
              <a:rPr lang="en-US" dirty="0"/>
            </a:br>
            <a:endParaRPr lang="en-US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class should have only one reason to change, meaning it should have a single responsibility.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Ensures that each class focuses on a specific functionality or task.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3023393"/>
            <a:ext cx="2896671" cy="768371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Don't Repeat Yourself (DRY):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Avoid duplicating code or logic in multiple places.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Promotes code reusability, maintenance, and readability.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3023393"/>
            <a:ext cx="2882475" cy="768371"/>
          </a:xfrm>
        </p:spPr>
        <p:txBody>
          <a:bodyPr/>
          <a:lstStyle/>
          <a:p>
            <a:r>
              <a:rPr lang="en-US" b="1" err="1">
                <a:ea typeface="+mj-lt"/>
                <a:cs typeface="+mj-lt"/>
              </a:rPr>
              <a:t>Liskov</a:t>
            </a:r>
            <a:r>
              <a:rPr lang="en-US" b="1">
                <a:ea typeface="+mj-lt"/>
                <a:cs typeface="+mj-lt"/>
              </a:rPr>
              <a:t> Substitution Principle (LSP):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Objects of a derived class should be able to replace objects of the base class without affecting the correctness of the program.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Ensures that derived classes can be used interchangeably with their base classes.</a:t>
            </a:r>
          </a:p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Widescreen</PresentationFormat>
  <Paragraphs>135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Design Parttern and uml class diagram</vt:lpstr>
      <vt:lpstr>UML DIAGRAM</vt:lpstr>
      <vt:lpstr>Design principle</vt:lpstr>
      <vt:lpstr>Some design principles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56</cp:revision>
  <dcterms:created xsi:type="dcterms:W3CDTF">2023-10-16T20:00:11Z</dcterms:created>
  <dcterms:modified xsi:type="dcterms:W3CDTF">2023-10-16T20:11:57Z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