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4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90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81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1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65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3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9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9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6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67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7E3E65-E343-47B3-BC29-0F68E330912D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AB7DD0-280F-4CA9-891E-F3D7F808F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F30946-EE2B-779F-2781-9C4BE30FC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601" y="5939405"/>
            <a:ext cx="3050796" cy="1679364"/>
          </a:xfrm>
        </p:spPr>
        <p:txBody>
          <a:bodyPr/>
          <a:lstStyle/>
          <a:p>
            <a:r>
              <a:rPr lang="pt-BR" dirty="0"/>
              <a:t>Meu Pequeno Circo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D3012-1988-A0FE-1428-F13DC7EF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065" y="-343948"/>
            <a:ext cx="5807869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5BA91818-61F2-25F4-D065-6C475CEBEAA6}"/>
              </a:ext>
            </a:extLst>
          </p:cNvPr>
          <p:cNvSpPr txBox="1">
            <a:spLocks/>
          </p:cNvSpPr>
          <p:nvPr/>
        </p:nvSpPr>
        <p:spPr bwMode="gray">
          <a:xfrm>
            <a:off x="796953" y="789963"/>
            <a:ext cx="4328719" cy="1679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VICTOR BESERRA DOS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6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AFD4E-CC0B-6719-1694-0A57B163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7F4426-92FC-E130-D4F4-C0C64C82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521538"/>
            <a:ext cx="801164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0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3ADA57-CB11-C70A-8377-81897378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22" y="0"/>
            <a:ext cx="7448678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AF8DCF-87B0-C5CD-3F7A-C1F2223A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2768071"/>
            <a:ext cx="4387442" cy="132185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1F6B732-4DF4-17B6-818C-156A2773DF8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530055" y="570451"/>
            <a:ext cx="1359017" cy="285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698A29-C8B9-FF0A-0DE2-F7B849FB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27" y="0"/>
            <a:ext cx="8781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E034D-EEC3-CD2A-E906-CD54B918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Login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37D78B-0C23-C635-573A-1003B9E5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52" y="2619562"/>
            <a:ext cx="4972744" cy="3581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7B17085-A810-6F5E-EA90-51FC948F04EE}"/>
              </a:ext>
            </a:extLst>
          </p:cNvPr>
          <p:cNvSpPr txBox="1"/>
          <p:nvPr/>
        </p:nvSpPr>
        <p:spPr>
          <a:xfrm>
            <a:off x="822121" y="2936147"/>
            <a:ext cx="4009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Validações:</a:t>
            </a:r>
          </a:p>
          <a:p>
            <a:endParaRPr lang="pt-BR" dirty="0"/>
          </a:p>
          <a:p>
            <a:r>
              <a:rPr lang="pt-BR" dirty="0"/>
              <a:t>• Usuário e Senha existem no banco de dados;</a:t>
            </a:r>
          </a:p>
          <a:p>
            <a:r>
              <a:rPr lang="pt-BR" dirty="0"/>
              <a:t>• Confere o tipo de usuário (artista ou espectador).</a:t>
            </a:r>
          </a:p>
        </p:txBody>
      </p:sp>
    </p:spTree>
    <p:extLst>
      <p:ext uri="{BB962C8B-B14F-4D97-AF65-F5344CB8AC3E}">
        <p14:creationId xmlns:p14="http://schemas.microsoft.com/office/powerpoint/2010/main" val="29029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7D9C-9A90-94D7-0E27-714444EF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 de Artistas -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97806D-559A-3237-D1E4-7157BDCF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1" y="2495419"/>
            <a:ext cx="5068007" cy="18671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6EC104-7A06-B4E0-0456-2E590D186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53" y="2495419"/>
            <a:ext cx="4896533" cy="2238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CD2712-548A-1459-8554-16D03EAD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28" y="4734106"/>
            <a:ext cx="4925112" cy="12479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422156-ECB7-E293-23CC-54301BE6B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32" y="4734106"/>
            <a:ext cx="486795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7D3A6-4AEF-C3C7-D118-FF260669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Artistas – Adicionar Usuário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78448-808F-A6BC-D073-0CFD8C96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295" y="2430710"/>
            <a:ext cx="4877481" cy="41344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F8112A-417A-CD84-F3FB-6B3F134BE5BE}"/>
              </a:ext>
            </a:extLst>
          </p:cNvPr>
          <p:cNvSpPr txBox="1"/>
          <p:nvPr/>
        </p:nvSpPr>
        <p:spPr>
          <a:xfrm>
            <a:off x="827784" y="2430710"/>
            <a:ext cx="545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Validação:</a:t>
            </a:r>
          </a:p>
          <a:p>
            <a:endParaRPr lang="pt-BR" dirty="0"/>
          </a:p>
          <a:p>
            <a:r>
              <a:rPr lang="pt-BR" dirty="0"/>
              <a:t>• Usuário Existe ou Não no Banco de dados;</a:t>
            </a:r>
          </a:p>
        </p:txBody>
      </p:sp>
    </p:spTree>
    <p:extLst>
      <p:ext uri="{BB962C8B-B14F-4D97-AF65-F5344CB8AC3E}">
        <p14:creationId xmlns:p14="http://schemas.microsoft.com/office/powerpoint/2010/main" val="157135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0CE72-1BE9-14C7-F504-534DEE52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Artistas - Apresentações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E83A94-2C75-6DDC-B10B-8E778A8F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2569638"/>
            <a:ext cx="4906060" cy="14670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DE6C6E-6188-2517-342A-B3AC3761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64" y="4401105"/>
            <a:ext cx="588727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6117-0044-8712-C238-D471399D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9615" cy="706964"/>
          </a:xfrm>
        </p:spPr>
        <p:txBody>
          <a:bodyPr/>
          <a:lstStyle/>
          <a:p>
            <a:r>
              <a:rPr lang="pt-BR" dirty="0"/>
              <a:t>Apresentações – Adicionar Espetáculo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DF6B48-3464-AE31-85B3-BEBDC167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2519467"/>
            <a:ext cx="485842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6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3D9B6-7F25-F4E0-525F-CE917DE0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84290" cy="706964"/>
          </a:xfrm>
        </p:spPr>
        <p:txBody>
          <a:bodyPr/>
          <a:lstStyle/>
          <a:p>
            <a:r>
              <a:rPr lang="pt-BR" dirty="0"/>
              <a:t>Espetáculos – Adicionar/Deletar Artistas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E12EFE-4957-54BD-9E97-7AC3FE24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8" y="2553074"/>
            <a:ext cx="5858693" cy="15337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71EA63-2455-A8E0-65D3-D7B8FA05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07" y="2553074"/>
            <a:ext cx="3616863" cy="3344551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3BA33E7-751D-A750-8518-A74CAE4CF0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324091" y="3319943"/>
            <a:ext cx="1283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87D5C2-6DD4-A201-8A81-A2B4C443E87A}"/>
              </a:ext>
            </a:extLst>
          </p:cNvPr>
          <p:cNvSpPr txBox="1"/>
          <p:nvPr/>
        </p:nvSpPr>
        <p:spPr>
          <a:xfrm>
            <a:off x="687897" y="4225349"/>
            <a:ext cx="55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Validações:</a:t>
            </a:r>
          </a:p>
          <a:p>
            <a:endParaRPr lang="pt-BR" dirty="0"/>
          </a:p>
          <a:p>
            <a:r>
              <a:rPr lang="pt-BR" dirty="0"/>
              <a:t>• Apenas Artistas podem ser adicionados;</a:t>
            </a:r>
          </a:p>
          <a:p>
            <a:r>
              <a:rPr lang="pt-BR" dirty="0"/>
              <a:t>• Artista já consta ou não no espetáculo.</a:t>
            </a:r>
          </a:p>
        </p:txBody>
      </p:sp>
    </p:spTree>
    <p:extLst>
      <p:ext uri="{BB962C8B-B14F-4D97-AF65-F5344CB8AC3E}">
        <p14:creationId xmlns:p14="http://schemas.microsoft.com/office/powerpoint/2010/main" val="41804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8CEC-DCB4-A06D-3F0A-DADD2D6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Artistas - Sorteio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5A5BDA-9E50-CEB2-8820-0725386C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872" y="2360932"/>
            <a:ext cx="4896533" cy="44011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D4E9CF-CAE6-2957-736A-38D686F1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0" y="2360932"/>
            <a:ext cx="4877481" cy="183858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92F1A27-4ECB-8061-923B-13FEB9BC5802}"/>
              </a:ext>
            </a:extLst>
          </p:cNvPr>
          <p:cNvCxnSpPr/>
          <p:nvPr/>
        </p:nvCxnSpPr>
        <p:spPr>
          <a:xfrm>
            <a:off x="1400961" y="3682767"/>
            <a:ext cx="457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CCD973C-2E45-3DC3-EE52-286AF1AC35D3}"/>
              </a:ext>
            </a:extLst>
          </p:cNvPr>
          <p:cNvCxnSpPr/>
          <p:nvPr/>
        </p:nvCxnSpPr>
        <p:spPr>
          <a:xfrm flipV="1">
            <a:off x="7684316" y="3429000"/>
            <a:ext cx="0" cy="4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8F4C51-04C4-076D-930E-DFDE12749143}"/>
              </a:ext>
            </a:extLst>
          </p:cNvPr>
          <p:cNvCxnSpPr/>
          <p:nvPr/>
        </p:nvCxnSpPr>
        <p:spPr>
          <a:xfrm>
            <a:off x="8565160" y="4320330"/>
            <a:ext cx="0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E394-1AE6-F18B-D09F-7803784E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de Espectadores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62CE9B-2ACB-69B7-C106-ACCD7A92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61" y="2433080"/>
            <a:ext cx="4867954" cy="29817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D5ECFD-F72F-0B5E-7531-6F630817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5" y="2433080"/>
            <a:ext cx="3199744" cy="230406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04E4341-1022-7E30-9D12-D36B4B98C702}"/>
              </a:ext>
            </a:extLst>
          </p:cNvPr>
          <p:cNvCxnSpPr>
            <a:cxnSpLocks/>
          </p:cNvCxnSpPr>
          <p:nvPr/>
        </p:nvCxnSpPr>
        <p:spPr>
          <a:xfrm>
            <a:off x="3892492" y="3011648"/>
            <a:ext cx="2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BF079D-B26D-A986-C9C4-1DFA91E7E886}"/>
              </a:ext>
            </a:extLst>
          </p:cNvPr>
          <p:cNvSpPr txBox="1"/>
          <p:nvPr/>
        </p:nvSpPr>
        <p:spPr>
          <a:xfrm>
            <a:off x="4060271" y="3105834"/>
            <a:ext cx="240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o Usuário for do tipo Espectador</a:t>
            </a:r>
          </a:p>
        </p:txBody>
      </p:sp>
    </p:spTree>
    <p:extLst>
      <p:ext uri="{BB962C8B-B14F-4D97-AF65-F5344CB8AC3E}">
        <p14:creationId xmlns:p14="http://schemas.microsoft.com/office/powerpoint/2010/main" val="151944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C8C8C8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</TotalTime>
  <Words>109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 - Sala da Diretoria</vt:lpstr>
      <vt:lpstr>Apresentação do PowerPoint</vt:lpstr>
      <vt:lpstr>Página de Login</vt:lpstr>
      <vt:lpstr>Painel  de Artistas - Página Principal</vt:lpstr>
      <vt:lpstr>Painel de Artistas – Adicionar Usuário</vt:lpstr>
      <vt:lpstr>Painel de Artistas - Apresentações</vt:lpstr>
      <vt:lpstr>Apresentações – Adicionar Espetáculo</vt:lpstr>
      <vt:lpstr>Espetáculos – Adicionar/Deletar Artistas</vt:lpstr>
      <vt:lpstr>Painel de Artistas - Sorteio</vt:lpstr>
      <vt:lpstr>Painel de Espectadores</vt:lpstr>
      <vt:lpstr>Banco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</dc:creator>
  <cp:lastModifiedBy>João Victor</cp:lastModifiedBy>
  <cp:revision>3</cp:revision>
  <dcterms:created xsi:type="dcterms:W3CDTF">2022-10-15T01:42:24Z</dcterms:created>
  <dcterms:modified xsi:type="dcterms:W3CDTF">2022-10-18T02:19:47Z</dcterms:modified>
</cp:coreProperties>
</file>