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4"/>
  </p:notesMasterIdLst>
  <p:sldIdLst>
    <p:sldId id="287" r:id="rId2"/>
    <p:sldId id="257" r:id="rId3"/>
    <p:sldId id="258" r:id="rId4"/>
    <p:sldId id="265" r:id="rId5"/>
    <p:sldId id="259" r:id="rId6"/>
    <p:sldId id="264" r:id="rId7"/>
    <p:sldId id="260" r:id="rId8"/>
    <p:sldId id="261" r:id="rId9"/>
    <p:sldId id="262" r:id="rId10"/>
    <p:sldId id="263" r:id="rId11"/>
    <p:sldId id="270" r:id="rId12"/>
    <p:sldId id="268" r:id="rId13"/>
    <p:sldId id="272" r:id="rId14"/>
    <p:sldId id="269" r:id="rId15"/>
    <p:sldId id="273" r:id="rId16"/>
    <p:sldId id="274" r:id="rId17"/>
    <p:sldId id="275" r:id="rId18"/>
    <p:sldId id="276" r:id="rId19"/>
    <p:sldId id="291" r:id="rId20"/>
    <p:sldId id="290" r:id="rId21"/>
    <p:sldId id="289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94622" autoAdjust="0"/>
  </p:normalViewPr>
  <p:slideViewPr>
    <p:cSldViewPr>
      <p:cViewPr varScale="1">
        <p:scale>
          <a:sx n="160" d="100"/>
          <a:sy n="160" d="100"/>
        </p:scale>
        <p:origin x="1716" y="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24FC2-1501-4A5A-A8D0-B4798209E80C}" type="datetimeFigureOut">
              <a:rPr lang="de-DE" smtClean="0"/>
              <a:t>15.05.2022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43D23-B40A-450D-BE39-7A8B8B86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656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174D3-0CC3-4173-AB27-497AB50FB5C7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60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706B-2081-4FA2-8EDB-D5E0A1B57EFA}" type="datetimeFigureOut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F00B-7B0C-434F-BD28-C0BA95B3C4C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244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706B-2081-4FA2-8EDB-D5E0A1B57EFA}" type="datetimeFigureOut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F00B-7B0C-434F-BD28-C0BA95B3C4C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984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706B-2081-4FA2-8EDB-D5E0A1B57EFA}" type="datetimeFigureOut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F00B-7B0C-434F-BD28-C0BA95B3C4C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680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706B-2081-4FA2-8EDB-D5E0A1B57EFA}" type="datetimeFigureOut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F00B-7B0C-434F-BD28-C0BA95B3C4C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40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706B-2081-4FA2-8EDB-D5E0A1B57EFA}" type="datetimeFigureOut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F00B-7B0C-434F-BD28-C0BA95B3C4C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062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706B-2081-4FA2-8EDB-D5E0A1B57EFA}" type="datetimeFigureOut">
              <a:rPr lang="de-DE" smtClean="0"/>
              <a:t>15.05.2022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F00B-7B0C-434F-BD28-C0BA95B3C4C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287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706B-2081-4FA2-8EDB-D5E0A1B57EFA}" type="datetimeFigureOut">
              <a:rPr lang="de-DE" smtClean="0"/>
              <a:t>15.05.2022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F00B-7B0C-434F-BD28-C0BA95B3C4C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041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706B-2081-4FA2-8EDB-D5E0A1B57EFA}" type="datetimeFigureOut">
              <a:rPr lang="de-DE" smtClean="0"/>
              <a:t>15.05.2022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F00B-7B0C-434F-BD28-C0BA95B3C4C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234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706B-2081-4FA2-8EDB-D5E0A1B57EFA}" type="datetimeFigureOut">
              <a:rPr lang="de-DE" smtClean="0"/>
              <a:t>15.05.2022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F00B-7B0C-434F-BD28-C0BA95B3C4C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780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706B-2081-4FA2-8EDB-D5E0A1B57EFA}" type="datetimeFigureOut">
              <a:rPr lang="de-DE" smtClean="0"/>
              <a:t>15.05.2022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F00B-7B0C-434F-BD28-C0BA95B3C4C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434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706B-2081-4FA2-8EDB-D5E0A1B57EFA}" type="datetimeFigureOut">
              <a:rPr lang="de-DE" smtClean="0"/>
              <a:t>15.05.2022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F00B-7B0C-434F-BD28-C0BA95B3C4C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74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F706B-2081-4FA2-8EDB-D5E0A1B57EFA}" type="datetimeFigureOut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5F00B-7B0C-434F-BD28-C0BA95B3C4C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2728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542033"/>
          </a:xfrm>
        </p:spPr>
        <p:txBody>
          <a:bodyPr/>
          <a:lstStyle/>
          <a:p>
            <a:r>
              <a:rPr lang="de-DE" b="1" dirty="0"/>
              <a:t>PowerShell - Grundlagen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36BC3D1A-EBBB-D76C-33CC-CFB4C945A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47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Aufbau vom Cmdlets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Befehle heißen Cmdlet</a:t>
            </a:r>
          </a:p>
          <a:p>
            <a:r>
              <a:rPr lang="de-DE"/>
              <a:t>bunt ab PS 5.0</a:t>
            </a:r>
          </a:p>
          <a:p>
            <a:r>
              <a:rPr lang="de-DE">
                <a:solidFill>
                  <a:srgbClr val="FFFF00"/>
                </a:solidFill>
              </a:rPr>
              <a:t>Verb-Substantiv</a:t>
            </a:r>
            <a:r>
              <a:rPr lang="de-DE"/>
              <a:t>  </a:t>
            </a:r>
            <a:r>
              <a:rPr lang="de-DE">
                <a:solidFill>
                  <a:schemeClr val="tx1">
                    <a:lumMod val="75000"/>
                  </a:schemeClr>
                </a:solidFill>
              </a:rPr>
              <a:t>-Parameterbezeichner  </a:t>
            </a:r>
            <a:r>
              <a:rPr lang="de-DE"/>
              <a:t>Wert</a:t>
            </a:r>
          </a:p>
          <a:p>
            <a:r>
              <a:rPr lang="de-DE"/>
              <a:t>Cmdlets haben eine zum Teil große Anzahl von Parametern</a:t>
            </a:r>
          </a:p>
          <a:p>
            <a:pPr lvl="1"/>
            <a:r>
              <a:rPr lang="de-DE" sz="2400"/>
              <a:t>Allgemeine Parameter (z.B. Info, Fehlerbehandlung)</a:t>
            </a:r>
          </a:p>
          <a:p>
            <a:pPr lvl="1"/>
            <a:r>
              <a:rPr lang="de-DE" sz="2400"/>
              <a:t>spezifische Parameter  (z.B. Werte für ein Objekt)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262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Fehler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15122"/>
            <a:ext cx="8229600" cy="1696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754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Erste Cmdlets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get-service				</a:t>
            </a:r>
          </a:p>
          <a:p>
            <a:r>
              <a:rPr lang="de-DE" sz="2000"/>
              <a:t>listet alle Dienste auf</a:t>
            </a:r>
            <a:endParaRPr lang="de-DE" sz="2400"/>
          </a:p>
          <a:p>
            <a:r>
              <a:rPr lang="de-DE"/>
              <a:t>get-service  -Name  spooler	</a:t>
            </a:r>
          </a:p>
          <a:p>
            <a:r>
              <a:rPr lang="de-DE" sz="2000"/>
              <a:t>zeigt bestimmten Dienst</a:t>
            </a:r>
          </a:p>
          <a:p>
            <a:r>
              <a:rPr lang="de-DE"/>
              <a:t>get-service  spooler	</a:t>
            </a:r>
          </a:p>
          <a:p>
            <a:r>
              <a:rPr lang="de-DE" sz="2000"/>
              <a:t>Bezeichner manchmal optional</a:t>
            </a:r>
          </a:p>
          <a:p>
            <a:r>
              <a:rPr lang="de-DE"/>
              <a:t>get-service  s*	</a:t>
            </a:r>
          </a:p>
          <a:p>
            <a:r>
              <a:rPr lang="de-DE" sz="2000"/>
              <a:t>Platzhalter werden häufig unterstützt	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536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Historisches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get-History</a:t>
            </a:r>
            <a:endParaRPr lang="de-DE" dirty="0"/>
          </a:p>
          <a:p>
            <a:r>
              <a:rPr lang="de-DE" dirty="0"/>
              <a:t>start-</a:t>
            </a:r>
            <a:r>
              <a:rPr lang="de-DE" dirty="0" err="1"/>
              <a:t>Transcript</a:t>
            </a:r>
            <a:endParaRPr lang="de-DE" dirty="0"/>
          </a:p>
          <a:p>
            <a:endParaRPr lang="de-DE" dirty="0"/>
          </a:p>
          <a:p>
            <a:r>
              <a:rPr lang="de-DE" dirty="0"/>
              <a:t>Kommandostapel (Pfeil rauf/runter) enthält auch Befehle vor Neustart</a:t>
            </a:r>
          </a:p>
          <a:p>
            <a:endParaRPr lang="de-DE" dirty="0"/>
          </a:p>
          <a:p>
            <a:r>
              <a:rPr lang="de-DE" sz="2800" dirty="0" err="1"/>
              <a:t>Get-PSReadLineOption</a:t>
            </a:r>
            <a:r>
              <a:rPr lang="de-DE" sz="2800" dirty="0"/>
              <a:t>  &gt;&gt; u.a.: </a:t>
            </a:r>
            <a:r>
              <a:rPr lang="de-DE" sz="2800" dirty="0" err="1"/>
              <a:t>HistorySavePath</a:t>
            </a:r>
            <a:endParaRPr lang="de-DE" sz="2800" dirty="0"/>
          </a:p>
          <a:p>
            <a:r>
              <a:rPr lang="de-DE" sz="2800" dirty="0" err="1"/>
              <a:t>Get-PSReadLineKeyHandler</a:t>
            </a:r>
            <a:r>
              <a:rPr lang="de-DE" sz="2800" dirty="0"/>
              <a:t>  &gt;&gt; allerlei Shortcuts</a:t>
            </a:r>
          </a:p>
        </p:txBody>
      </p:sp>
    </p:spTree>
    <p:extLst>
      <p:ext uri="{BB962C8B-B14F-4D97-AF65-F5344CB8AC3E}">
        <p14:creationId xmlns:p14="http://schemas.microsoft.com/office/powerpoint/2010/main" val="2656439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noch ein paar </a:t>
            </a:r>
            <a:r>
              <a:rPr lang="de-DE" dirty="0" err="1"/>
              <a:t>Cmdlets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stop</a:t>
            </a:r>
            <a:r>
              <a:rPr lang="de-DE" dirty="0"/>
              <a:t>-service  </a:t>
            </a:r>
            <a:r>
              <a:rPr lang="de-DE" dirty="0" err="1"/>
              <a:t>spooler</a:t>
            </a:r>
            <a:endParaRPr lang="de-DE" dirty="0"/>
          </a:p>
          <a:p>
            <a:pPr>
              <a:tabLst>
                <a:tab pos="5021263" algn="l"/>
              </a:tabLst>
            </a:pPr>
            <a:r>
              <a:rPr lang="de-DE" sz="2400" dirty="0"/>
              <a:t>start-service  </a:t>
            </a:r>
            <a:r>
              <a:rPr lang="de-DE" sz="2400" dirty="0" err="1"/>
              <a:t>spooler</a:t>
            </a:r>
            <a:r>
              <a:rPr lang="de-DE" sz="2400" dirty="0"/>
              <a:t>  -</a:t>
            </a:r>
            <a:r>
              <a:rPr lang="de-DE" sz="2400" dirty="0" err="1"/>
              <a:t>PassThru</a:t>
            </a:r>
            <a:r>
              <a:rPr lang="de-DE" sz="2400" dirty="0"/>
              <a:t>	zeigt Ergebnis</a:t>
            </a:r>
          </a:p>
          <a:p>
            <a:pPr>
              <a:tabLst>
                <a:tab pos="5021263" algn="l"/>
              </a:tabLst>
            </a:pPr>
            <a:r>
              <a:rPr lang="de-DE" sz="2400" dirty="0"/>
              <a:t>start-service  </a:t>
            </a:r>
            <a:r>
              <a:rPr lang="de-DE" sz="2400" dirty="0" err="1"/>
              <a:t>spooler</a:t>
            </a:r>
            <a:r>
              <a:rPr lang="de-DE" sz="2400" dirty="0"/>
              <a:t>  -</a:t>
            </a:r>
            <a:r>
              <a:rPr lang="de-DE" sz="2400" dirty="0" err="1"/>
              <a:t>WhatIf</a:t>
            </a:r>
            <a:r>
              <a:rPr lang="de-DE" sz="2400" dirty="0"/>
              <a:t>	was wäre (ohne Aktion)</a:t>
            </a:r>
          </a:p>
          <a:p>
            <a:pPr>
              <a:tabLst>
                <a:tab pos="5021263" algn="l"/>
              </a:tabLst>
            </a:pPr>
            <a:r>
              <a:rPr lang="de-DE" sz="2400" dirty="0"/>
              <a:t>start-service  </a:t>
            </a:r>
            <a:r>
              <a:rPr lang="de-DE" sz="2400" dirty="0" err="1"/>
              <a:t>spooler</a:t>
            </a:r>
            <a:r>
              <a:rPr lang="de-DE" sz="2400" dirty="0"/>
              <a:t>  -</a:t>
            </a:r>
            <a:r>
              <a:rPr lang="de-DE" sz="2400" dirty="0" err="1"/>
              <a:t>confirm</a:t>
            </a:r>
            <a:r>
              <a:rPr lang="de-DE" sz="2400" dirty="0"/>
              <a:t>	Bestätigung</a:t>
            </a:r>
          </a:p>
          <a:p>
            <a:endParaRPr lang="de-DE" dirty="0"/>
          </a:p>
          <a:p>
            <a:r>
              <a:rPr lang="de-DE" dirty="0" err="1"/>
              <a:t>get-process</a:t>
            </a:r>
            <a:endParaRPr lang="de-DE" dirty="0"/>
          </a:p>
          <a:p>
            <a:r>
              <a:rPr lang="de-DE" dirty="0" err="1"/>
              <a:t>get</a:t>
            </a:r>
            <a:r>
              <a:rPr lang="de-DE" dirty="0"/>
              <a:t>-volume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8001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Hilfe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nur rudimentär vorhanden</a:t>
            </a:r>
          </a:p>
          <a:p>
            <a:r>
              <a:rPr lang="de-DE"/>
              <a:t>muß heruntergeladen werden</a:t>
            </a:r>
          </a:p>
          <a:p>
            <a:r>
              <a:rPr lang="de-DE"/>
              <a:t>Cmdlet -?</a:t>
            </a:r>
          </a:p>
          <a:p>
            <a:r>
              <a:rPr lang="de-DE"/>
              <a:t>get-Help  Cmdlet  </a:t>
            </a:r>
            <a:r>
              <a:rPr lang="de-DE" sz="2800"/>
              <a:t>-full |detailed |examples |online</a:t>
            </a:r>
            <a:endParaRPr lang="de-DE"/>
          </a:p>
          <a:p>
            <a:r>
              <a:rPr lang="de-DE"/>
              <a:t>help  Cmdlet  -ShowWindow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386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mehr Hilfe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update-Help  	</a:t>
            </a:r>
            <a:r>
              <a:rPr lang="de-DE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de-DE" sz="2800">
                <a:solidFill>
                  <a:schemeClr val="tx1">
                    <a:lumMod val="75000"/>
                  </a:schemeClr>
                </a:solidFill>
              </a:rPr>
              <a:t>lädt Hilfe aus dem Internet)</a:t>
            </a:r>
          </a:p>
          <a:p>
            <a:r>
              <a:rPr lang="de-DE" sz="2800"/>
              <a:t>alternativ:</a:t>
            </a:r>
            <a:endParaRPr lang="de-DE"/>
          </a:p>
          <a:p>
            <a:r>
              <a:rPr lang="de-DE"/>
              <a:t>update-Help  [-sourcePath  \\Server\Hilfe]</a:t>
            </a:r>
          </a:p>
          <a:p>
            <a:r>
              <a:rPr lang="de-DE"/>
              <a:t>save-Help  -DestinationPath  c:\Hilfe</a:t>
            </a:r>
          </a:p>
          <a:p>
            <a:endParaRPr lang="de-DE"/>
          </a:p>
          <a:p>
            <a:r>
              <a:rPr lang="de-DE"/>
              <a:t>help about	</a:t>
            </a:r>
            <a:r>
              <a:rPr lang="de-DE">
                <a:solidFill>
                  <a:schemeClr val="tx1">
                    <a:lumMod val="75000"/>
                  </a:schemeClr>
                </a:solidFill>
              </a:rPr>
              <a:t>zeigt Hilfethemen an</a:t>
            </a:r>
          </a:p>
          <a:p>
            <a:r>
              <a:rPr lang="de-DE"/>
              <a:t>help about_comparisonoperators</a:t>
            </a:r>
            <a:endParaRPr lang="de-DE">
              <a:solidFill>
                <a:schemeClr val="tx1">
                  <a:lumMod val="75000"/>
                </a:schemeClr>
              </a:solidFill>
            </a:endParaRP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01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Weiterverarbeitung mit der Pipeline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Cmdlet1 | Cmdlet2 | Cmdlet3</a:t>
            </a:r>
          </a:p>
          <a:p>
            <a:r>
              <a:rPr lang="de-DE" sz="2000" dirty="0" err="1"/>
              <a:t>Bsp</a:t>
            </a:r>
            <a:r>
              <a:rPr lang="de-DE" sz="2000" dirty="0"/>
              <a:t>:</a:t>
            </a:r>
            <a:br>
              <a:rPr lang="de-DE" sz="2000" dirty="0"/>
            </a:br>
            <a:r>
              <a:rPr lang="de-DE" sz="2000" dirty="0" err="1"/>
              <a:t>get</a:t>
            </a:r>
            <a:r>
              <a:rPr lang="de-DE" sz="2000" dirty="0"/>
              <a:t>-service | </a:t>
            </a:r>
            <a:r>
              <a:rPr lang="de-DE" sz="2000" dirty="0" err="1"/>
              <a:t>where</a:t>
            </a:r>
            <a:r>
              <a:rPr lang="de-DE" sz="2000" dirty="0"/>
              <a:t> </a:t>
            </a:r>
            <a:r>
              <a:rPr lang="de-DE" sz="2000" dirty="0" err="1"/>
              <a:t>status</a:t>
            </a:r>
            <a:r>
              <a:rPr lang="de-DE" sz="2000" dirty="0"/>
              <a:t> –</a:t>
            </a:r>
            <a:r>
              <a:rPr lang="de-DE" sz="2000" dirty="0" err="1"/>
              <a:t>eq</a:t>
            </a:r>
            <a:r>
              <a:rPr lang="de-DE" sz="2000" dirty="0"/>
              <a:t> „</a:t>
            </a:r>
            <a:r>
              <a:rPr lang="de-DE" sz="2000" dirty="0" err="1"/>
              <a:t>Stopped</a:t>
            </a:r>
            <a:r>
              <a:rPr lang="de-DE" sz="2000" dirty="0"/>
              <a:t>“ | format-Table Name, Status</a:t>
            </a:r>
          </a:p>
          <a:p>
            <a:endParaRPr lang="de-DE" dirty="0"/>
          </a:p>
          <a:p>
            <a:r>
              <a:rPr lang="de-DE" dirty="0"/>
              <a:t>Parameterübergabe</a:t>
            </a:r>
          </a:p>
          <a:p>
            <a:r>
              <a:rPr lang="de-DE" sz="2000" dirty="0"/>
              <a:t>Erforderlicher Parameter </a:t>
            </a:r>
            <a:r>
              <a:rPr lang="de-DE" sz="2000" dirty="0" err="1"/>
              <a:t>muß</a:t>
            </a:r>
            <a:r>
              <a:rPr lang="de-DE" sz="2000" dirty="0"/>
              <a:t> im übergebenen Objekt enthalten sein</a:t>
            </a:r>
          </a:p>
          <a:p>
            <a:r>
              <a:rPr lang="de-DE" sz="2000" dirty="0" err="1"/>
              <a:t>Get</a:t>
            </a:r>
            <a:r>
              <a:rPr lang="de-DE" sz="2000" dirty="0"/>
              <a:t>-service </a:t>
            </a:r>
            <a:r>
              <a:rPr lang="de-DE" sz="2000" dirty="0" err="1"/>
              <a:t>spooler</a:t>
            </a:r>
            <a:r>
              <a:rPr lang="de-DE" sz="2000" dirty="0"/>
              <a:t> | start-service</a:t>
            </a:r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540431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Weiterverarbeitung mit der Pipeline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Parameterübergabe</a:t>
            </a:r>
          </a:p>
          <a:p>
            <a:r>
              <a:rPr lang="de-DE" sz="2400" dirty="0" err="1"/>
              <a:t>By</a:t>
            </a:r>
            <a:r>
              <a:rPr lang="de-DE" sz="2400" dirty="0"/>
              <a:t> </a:t>
            </a:r>
            <a:r>
              <a:rPr lang="de-DE" sz="2400" dirty="0" err="1"/>
              <a:t>PropertyName</a:t>
            </a:r>
            <a:r>
              <a:rPr lang="de-DE" sz="2400" dirty="0"/>
              <a:t>  (Objekt </a:t>
            </a:r>
            <a:r>
              <a:rPr lang="de-DE" sz="2400" dirty="0" err="1"/>
              <a:t>muß</a:t>
            </a:r>
            <a:r>
              <a:rPr lang="de-DE" sz="2400" dirty="0"/>
              <a:t> übergeben werden)</a:t>
            </a:r>
            <a:endParaRPr lang="de-DE" sz="2000" dirty="0"/>
          </a:p>
          <a:p>
            <a:r>
              <a:rPr lang="de-DE" sz="2400" dirty="0" err="1"/>
              <a:t>Get</a:t>
            </a:r>
            <a:r>
              <a:rPr lang="de-DE" sz="2400" dirty="0"/>
              <a:t>-service </a:t>
            </a:r>
            <a:r>
              <a:rPr lang="de-DE" sz="2400" dirty="0" err="1"/>
              <a:t>spooler</a:t>
            </a:r>
            <a:r>
              <a:rPr lang="de-DE" sz="2400" dirty="0"/>
              <a:t> | start-service</a:t>
            </a:r>
          </a:p>
          <a:p>
            <a:endParaRPr lang="de-DE" sz="2000" dirty="0"/>
          </a:p>
          <a:p>
            <a:r>
              <a:rPr lang="de-DE" dirty="0" err="1"/>
              <a:t>By</a:t>
            </a:r>
            <a:r>
              <a:rPr lang="de-DE" dirty="0"/>
              <a:t> Value  </a:t>
            </a:r>
          </a:p>
          <a:p>
            <a:r>
              <a:rPr lang="de-DE" sz="2400" dirty="0"/>
              <a:t>(Wert oder Array </a:t>
            </a:r>
            <a:r>
              <a:rPr lang="de-DE" sz="2400" dirty="0" err="1"/>
              <a:t>muß</a:t>
            </a:r>
            <a:r>
              <a:rPr lang="de-DE" sz="2400" dirty="0"/>
              <a:t> übergeben werden)</a:t>
            </a:r>
          </a:p>
          <a:p>
            <a:r>
              <a:rPr lang="de-DE" sz="2400" dirty="0"/>
              <a:t>“</a:t>
            </a:r>
            <a:r>
              <a:rPr lang="de-DE" sz="2400" dirty="0" err="1"/>
              <a:t>spooler</a:t>
            </a:r>
            <a:r>
              <a:rPr lang="de-DE" sz="2400" dirty="0"/>
              <a:t>“,“Bits“ | start-service</a:t>
            </a:r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42252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Sortieren, Filtern, Weiterverarbeiten</a:t>
            </a:r>
          </a:p>
          <a:p>
            <a:r>
              <a:rPr lang="de-DE" dirty="0"/>
              <a:t>Provider, Laufwerke, Filesystem, Registry, …</a:t>
            </a:r>
          </a:p>
          <a:p>
            <a:r>
              <a:rPr lang="de-DE" dirty="0"/>
              <a:t>Variablen, Datentypen, Datum/Uhrzeit</a:t>
            </a:r>
          </a:p>
          <a:p>
            <a:r>
              <a:rPr lang="de-DE" dirty="0"/>
              <a:t>Scripting Einführung, Ausführungsrichtlinie</a:t>
            </a:r>
          </a:p>
          <a:p>
            <a:r>
              <a:rPr lang="de-DE" dirty="0"/>
              <a:t>Kontrollstrukturen/ Schleifen</a:t>
            </a:r>
          </a:p>
          <a:p>
            <a:r>
              <a:rPr lang="de-DE" dirty="0"/>
              <a:t>Remoteverwaltung 1 (</a:t>
            </a:r>
            <a:r>
              <a:rPr lang="de-DE" dirty="0" err="1"/>
              <a:t>PowerShell</a:t>
            </a:r>
            <a:r>
              <a:rPr lang="de-DE" dirty="0"/>
              <a:t> </a:t>
            </a:r>
            <a:r>
              <a:rPr lang="de-DE" dirty="0" err="1"/>
              <a:t>direct</a:t>
            </a:r>
            <a:r>
              <a:rPr lang="de-DE"/>
              <a:t>)</a:t>
            </a:r>
            <a:endParaRPr lang="de-DE" dirty="0"/>
          </a:p>
          <a:p>
            <a:r>
              <a:rPr lang="de-DE" dirty="0"/>
              <a:t>Netzwerkkonfiguration</a:t>
            </a:r>
          </a:p>
          <a:p>
            <a:r>
              <a:rPr lang="de-DE" dirty="0"/>
              <a:t>Rollen/ Features</a:t>
            </a:r>
          </a:p>
          <a:p>
            <a:r>
              <a:rPr lang="de-DE" dirty="0" err="1"/>
              <a:t>Active</a:t>
            </a:r>
            <a:r>
              <a:rPr lang="de-DE" dirty="0"/>
              <a:t> Directory </a:t>
            </a:r>
          </a:p>
        </p:txBody>
      </p:sp>
    </p:spTree>
    <p:extLst>
      <p:ext uri="{BB962C8B-B14F-4D97-AF65-F5344CB8AC3E}">
        <p14:creationId xmlns:p14="http://schemas.microsoft.com/office/powerpoint/2010/main" val="309099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PowerShell-Grundlagen - 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525963"/>
          </a:xfrm>
        </p:spPr>
        <p:txBody>
          <a:bodyPr>
            <a:normAutofit fontScale="25000" lnSpcReduction="20000"/>
          </a:bodyPr>
          <a:lstStyle/>
          <a:p>
            <a:endParaRPr lang="de-DE" b="1" dirty="0"/>
          </a:p>
          <a:p>
            <a:r>
              <a:rPr lang="de-DE" sz="5600" b="1" dirty="0"/>
              <a:t>Grundlagen von </a:t>
            </a:r>
            <a:r>
              <a:rPr lang="de-DE" sz="5600" b="1" dirty="0" err="1"/>
              <a:t>Powershell</a:t>
            </a:r>
            <a:endParaRPr lang="de-DE" sz="5600" b="1" dirty="0"/>
          </a:p>
          <a:p>
            <a:r>
              <a:rPr lang="de-DE" sz="5600" dirty="0"/>
              <a:t>Überblick und Entwicklung der </a:t>
            </a:r>
            <a:r>
              <a:rPr lang="de-DE" sz="5600" dirty="0" err="1"/>
              <a:t>Powershell</a:t>
            </a:r>
            <a:endParaRPr lang="de-DE" sz="5600" dirty="0"/>
          </a:p>
          <a:p>
            <a:r>
              <a:rPr lang="de-DE" sz="5600" dirty="0"/>
              <a:t>Aktualisierung auf die neueste Version</a:t>
            </a:r>
          </a:p>
          <a:p>
            <a:r>
              <a:rPr lang="de-DE" sz="5600" dirty="0"/>
              <a:t>Command Line Interface (CLI) und Integrierte </a:t>
            </a:r>
            <a:r>
              <a:rPr lang="de-DE" sz="5600" dirty="0" err="1"/>
              <a:t>Scriptumgebung</a:t>
            </a:r>
            <a:r>
              <a:rPr lang="de-DE" sz="5600" dirty="0"/>
              <a:t> (ISE)</a:t>
            </a:r>
          </a:p>
          <a:p>
            <a:r>
              <a:rPr lang="de-DE" sz="5600" dirty="0"/>
              <a:t>Aufbau von </a:t>
            </a:r>
            <a:r>
              <a:rPr lang="de-DE" sz="5600" dirty="0" err="1"/>
              <a:t>Cmdlets</a:t>
            </a:r>
            <a:endParaRPr lang="de-DE" sz="5600" dirty="0"/>
          </a:p>
          <a:p>
            <a:r>
              <a:rPr lang="de-DE" sz="5600" dirty="0"/>
              <a:t>Basis-</a:t>
            </a:r>
            <a:r>
              <a:rPr lang="de-DE" sz="5600" dirty="0" err="1"/>
              <a:t>Cmdlets</a:t>
            </a:r>
            <a:r>
              <a:rPr lang="de-DE" sz="5600" dirty="0"/>
              <a:t> zur Systemverwaltung</a:t>
            </a:r>
          </a:p>
          <a:p>
            <a:r>
              <a:rPr lang="de-DE" sz="5600" dirty="0" err="1"/>
              <a:t>Powershell</a:t>
            </a:r>
            <a:r>
              <a:rPr lang="de-DE" sz="5600" dirty="0"/>
              <a:t> Hilfe - Update und Verwendung</a:t>
            </a:r>
          </a:p>
          <a:p>
            <a:r>
              <a:rPr lang="de-DE" sz="5600" dirty="0" err="1"/>
              <a:t>Aliasse</a:t>
            </a:r>
            <a:r>
              <a:rPr lang="de-DE" sz="5600" dirty="0"/>
              <a:t> - vorhandene und selbst definierte</a:t>
            </a:r>
          </a:p>
          <a:p>
            <a:r>
              <a:rPr lang="de-DE" sz="5600" dirty="0"/>
              <a:t>Objekte erkunden, Eigenschaften und Methoden</a:t>
            </a:r>
          </a:p>
          <a:p>
            <a:r>
              <a:rPr lang="de-DE" sz="5600" dirty="0"/>
              <a:t>Pipeline zur Verkettung von </a:t>
            </a:r>
            <a:r>
              <a:rPr lang="de-DE" sz="5600" dirty="0" err="1"/>
              <a:t>Cmdlets</a:t>
            </a:r>
            <a:endParaRPr lang="de-DE" sz="5600" dirty="0"/>
          </a:p>
          <a:p>
            <a:r>
              <a:rPr lang="de-DE" sz="5600" dirty="0"/>
              <a:t>Sortieren, Filtern, Weiterverarbeiten</a:t>
            </a:r>
          </a:p>
          <a:p>
            <a:r>
              <a:rPr lang="de-DE" sz="5600" dirty="0"/>
              <a:t>Formatierung des Outputs</a:t>
            </a:r>
          </a:p>
          <a:p>
            <a:r>
              <a:rPr lang="de-DE" sz="5600" dirty="0"/>
              <a:t>Export und Import - Textdateien, XML und CSV</a:t>
            </a:r>
          </a:p>
          <a:p>
            <a:r>
              <a:rPr lang="de-DE" sz="5600" dirty="0"/>
              <a:t>Provider und Laufwerke</a:t>
            </a:r>
          </a:p>
          <a:p>
            <a:r>
              <a:rPr lang="de-DE" sz="5600" dirty="0" err="1"/>
              <a:t>Cmdlets</a:t>
            </a:r>
            <a:r>
              <a:rPr lang="de-DE" sz="5600" dirty="0"/>
              <a:t> für Filesystem und Berechtigungen (ACL)</a:t>
            </a:r>
          </a:p>
          <a:p>
            <a:r>
              <a:rPr lang="de-DE" sz="5600" dirty="0"/>
              <a:t>Registry: Einträge auslesen und erstellen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997152"/>
          </a:xfrm>
        </p:spPr>
        <p:txBody>
          <a:bodyPr>
            <a:normAutofit fontScale="25000" lnSpcReduction="20000"/>
          </a:bodyPr>
          <a:lstStyle/>
          <a:p>
            <a:r>
              <a:rPr lang="de-DE" sz="5600" b="1" dirty="0"/>
              <a:t>Weiterführende Techniken</a:t>
            </a:r>
          </a:p>
          <a:p>
            <a:r>
              <a:rPr lang="de-DE" sz="5600" dirty="0"/>
              <a:t>Netzwerkkonfiguration</a:t>
            </a:r>
          </a:p>
          <a:p>
            <a:r>
              <a:rPr lang="de-DE" sz="5600" dirty="0"/>
              <a:t>Installation von Rollen und Features</a:t>
            </a:r>
          </a:p>
          <a:p>
            <a:r>
              <a:rPr lang="de-DE" sz="5600" dirty="0"/>
              <a:t>Verwaltung des </a:t>
            </a:r>
            <a:r>
              <a:rPr lang="de-DE" sz="5600" dirty="0" err="1"/>
              <a:t>Active</a:t>
            </a:r>
            <a:r>
              <a:rPr lang="de-DE" sz="5600" dirty="0"/>
              <a:t> Directory</a:t>
            </a:r>
          </a:p>
          <a:p>
            <a:r>
              <a:rPr lang="de-DE" sz="5600" dirty="0"/>
              <a:t>Woher kommen die Befehle: </a:t>
            </a:r>
            <a:r>
              <a:rPr lang="de-DE" sz="5600" dirty="0" err="1"/>
              <a:t>SnapIns</a:t>
            </a:r>
            <a:r>
              <a:rPr lang="de-DE" sz="5600" dirty="0"/>
              <a:t> und Module</a:t>
            </a:r>
          </a:p>
          <a:p>
            <a:r>
              <a:rPr lang="de-DE" sz="5600" dirty="0"/>
              <a:t>Befehlserweiterung durch Einbinden externer Module (z.B. NTFS-Berechtigungen, Updateverwaltung)</a:t>
            </a:r>
          </a:p>
          <a:p>
            <a:r>
              <a:rPr lang="de-DE" sz="5600" dirty="0"/>
              <a:t>Verwendung der </a:t>
            </a:r>
            <a:r>
              <a:rPr lang="de-DE" sz="5600" dirty="0" err="1"/>
              <a:t>Powershell</a:t>
            </a:r>
            <a:r>
              <a:rPr lang="de-DE" sz="5600" dirty="0"/>
              <a:t>-Gallery</a:t>
            </a:r>
          </a:p>
          <a:p>
            <a:r>
              <a:rPr lang="de-DE" sz="5600" dirty="0"/>
              <a:t>Remoteverwaltung mit der </a:t>
            </a:r>
            <a:r>
              <a:rPr lang="de-DE" sz="5600" dirty="0" err="1"/>
              <a:t>Powershell</a:t>
            </a:r>
            <a:endParaRPr lang="de-DE" sz="5600" dirty="0"/>
          </a:p>
          <a:p>
            <a:r>
              <a:rPr lang="de-DE" sz="5600" dirty="0"/>
              <a:t>Verwendung von </a:t>
            </a:r>
            <a:r>
              <a:rPr lang="de-DE" sz="5600" dirty="0" err="1"/>
              <a:t>Credentials</a:t>
            </a:r>
            <a:endParaRPr lang="de-DE" sz="5600" dirty="0"/>
          </a:p>
          <a:p>
            <a:r>
              <a:rPr lang="de-DE" sz="5600" b="1" dirty="0" err="1"/>
              <a:t>Scripte</a:t>
            </a:r>
            <a:r>
              <a:rPr lang="de-DE" sz="5600" b="1" dirty="0"/>
              <a:t> schreiben</a:t>
            </a:r>
          </a:p>
          <a:p>
            <a:r>
              <a:rPr lang="de-DE" sz="5600" dirty="0"/>
              <a:t>Einführung in das </a:t>
            </a:r>
            <a:r>
              <a:rPr lang="de-DE" sz="5600" dirty="0" err="1"/>
              <a:t>Powershell</a:t>
            </a:r>
            <a:r>
              <a:rPr lang="de-DE" sz="5600" dirty="0"/>
              <a:t>-Scripting</a:t>
            </a:r>
          </a:p>
          <a:p>
            <a:r>
              <a:rPr lang="de-DE" sz="5600" dirty="0"/>
              <a:t>Bedeutung der Ausführungsrichtlinie</a:t>
            </a:r>
          </a:p>
          <a:p>
            <a:r>
              <a:rPr lang="de-DE" sz="5600" dirty="0"/>
              <a:t>Variablen und Arrays</a:t>
            </a:r>
          </a:p>
          <a:p>
            <a:r>
              <a:rPr lang="de-DE" sz="5600" dirty="0"/>
              <a:t>Datentypen definieren und konvertieren</a:t>
            </a:r>
          </a:p>
          <a:p>
            <a:r>
              <a:rPr lang="de-DE" sz="5600" dirty="0"/>
              <a:t>Parameterübergabe und</a:t>
            </a:r>
          </a:p>
          <a:p>
            <a:r>
              <a:rPr lang="de-DE" sz="5600" dirty="0"/>
              <a:t>Kontrollstrukturen in der </a:t>
            </a:r>
            <a:r>
              <a:rPr lang="de-DE" sz="5600" dirty="0" err="1"/>
              <a:t>Powershell</a:t>
            </a:r>
            <a:r>
              <a:rPr lang="de-DE" sz="5600" dirty="0"/>
              <a:t> </a:t>
            </a:r>
            <a:br>
              <a:rPr lang="de-DE" sz="5600" dirty="0"/>
            </a:br>
            <a:r>
              <a:rPr lang="de-DE" sz="5600" dirty="0"/>
              <a:t>(z.B. Bedingungen und Schleifen)</a:t>
            </a:r>
          </a:p>
          <a:p>
            <a:r>
              <a:rPr lang="de-DE" sz="5600" dirty="0"/>
              <a:t>Einfache Reports erstellen</a:t>
            </a:r>
          </a:p>
          <a:p>
            <a:r>
              <a:rPr lang="de-DE" sz="5600" dirty="0"/>
              <a:t>Erstellen eines </a:t>
            </a:r>
            <a:r>
              <a:rPr lang="de-DE" sz="5600" dirty="0" err="1"/>
              <a:t>Profilscripts</a:t>
            </a:r>
            <a:endParaRPr lang="de-DE" sz="5600" dirty="0"/>
          </a:p>
          <a:p>
            <a:r>
              <a:rPr lang="de-DE" sz="5600" dirty="0"/>
              <a:t>Ausblick auf weitere Funktionen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7430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Sortieren, Filtern, Weiterverarbeiten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… | </a:t>
            </a:r>
            <a:r>
              <a:rPr lang="de-DE" dirty="0" err="1"/>
              <a:t>where-Object</a:t>
            </a:r>
            <a:endParaRPr lang="de-DE" dirty="0"/>
          </a:p>
          <a:p>
            <a:r>
              <a:rPr lang="de-DE" dirty="0"/>
              <a:t>… | </a:t>
            </a:r>
            <a:r>
              <a:rPr lang="de-DE" dirty="0" err="1"/>
              <a:t>Sort-Object</a:t>
            </a:r>
            <a:endParaRPr lang="de-DE" dirty="0"/>
          </a:p>
          <a:p>
            <a:r>
              <a:rPr lang="de-DE" dirty="0"/>
              <a:t>… | </a:t>
            </a:r>
            <a:r>
              <a:rPr lang="de-DE" dirty="0" err="1"/>
              <a:t>Measure-Object</a:t>
            </a:r>
            <a:endParaRPr lang="de-DE" dirty="0"/>
          </a:p>
          <a:p>
            <a:r>
              <a:rPr lang="de-DE" dirty="0"/>
              <a:t>… | Select-</a:t>
            </a:r>
            <a:r>
              <a:rPr lang="de-DE" dirty="0" err="1"/>
              <a:t>Object</a:t>
            </a:r>
            <a:endParaRPr lang="de-DE" dirty="0"/>
          </a:p>
          <a:p>
            <a:r>
              <a:rPr lang="de-DE" dirty="0"/>
              <a:t>… | Tee-</a:t>
            </a:r>
            <a:r>
              <a:rPr lang="de-DE" dirty="0" err="1"/>
              <a:t>Object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5431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Provider und Laufwerke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256584"/>
          </a:xfrm>
        </p:spPr>
        <p:txBody>
          <a:bodyPr>
            <a:normAutofit fontScale="92500" lnSpcReduction="20000"/>
          </a:bodyPr>
          <a:lstStyle/>
          <a:p>
            <a:r>
              <a:rPr lang="de-DE" sz="2600" b="1" dirty="0" err="1"/>
              <a:t>Get-PsProvider</a:t>
            </a:r>
            <a:endParaRPr lang="de-DE" sz="2600" b="1" dirty="0"/>
          </a:p>
          <a:p>
            <a:r>
              <a:rPr lang="de-DE" sz="2000" b="1" i="1" dirty="0"/>
              <a:t>Provider</a:t>
            </a:r>
            <a:r>
              <a:rPr lang="de-DE" sz="2000" dirty="0"/>
              <a:t> stellen Filesystem, Zertifikatspeicher, Registry, Variablen, Umgebungsvariablen, Remote-Einstellungen u.a. als Laufwerke dar.</a:t>
            </a:r>
          </a:p>
          <a:p>
            <a:r>
              <a:rPr lang="de-DE" sz="2000" dirty="0"/>
              <a:t>Alle Elemente (Ordner, Dateien, Registrierungsschlüssel, Zertifikate usw.) </a:t>
            </a:r>
            <a:br>
              <a:rPr lang="de-DE" sz="2000" dirty="0"/>
            </a:br>
            <a:r>
              <a:rPr lang="de-DE" sz="2000" dirty="0"/>
              <a:t>in den </a:t>
            </a:r>
            <a:r>
              <a:rPr lang="de-DE" sz="2000" b="1" dirty="0"/>
              <a:t>Laufwerken</a:t>
            </a:r>
            <a:r>
              <a:rPr lang="de-DE" sz="2000" dirty="0"/>
              <a:t>  (</a:t>
            </a:r>
            <a:r>
              <a:rPr lang="de-DE" sz="2000" b="1" dirty="0" err="1"/>
              <a:t>Get-PSDrive</a:t>
            </a:r>
            <a:r>
              <a:rPr lang="de-DE" sz="2000" b="1" dirty="0"/>
              <a:t>)</a:t>
            </a:r>
            <a:r>
              <a:rPr lang="de-DE" sz="2000" dirty="0"/>
              <a:t> sind „</a:t>
            </a:r>
            <a:r>
              <a:rPr lang="de-DE" sz="2000" b="1" i="1" dirty="0"/>
              <a:t>Items</a:t>
            </a:r>
            <a:r>
              <a:rPr lang="de-DE" sz="2000" dirty="0"/>
              <a:t>“ </a:t>
            </a:r>
          </a:p>
          <a:p>
            <a:r>
              <a:rPr lang="de-DE" sz="2000" dirty="0"/>
              <a:t>Alle </a:t>
            </a:r>
            <a:r>
              <a:rPr lang="de-DE" sz="2000" i="1" dirty="0"/>
              <a:t>Items</a:t>
            </a:r>
            <a:r>
              <a:rPr lang="de-DE" sz="2000" dirty="0"/>
              <a:t> können mit denselben </a:t>
            </a:r>
            <a:r>
              <a:rPr lang="de-DE" sz="2000" dirty="0" err="1"/>
              <a:t>Cmdlets</a:t>
            </a:r>
            <a:r>
              <a:rPr lang="de-DE" sz="2000" dirty="0"/>
              <a:t> verwaltet werden:</a:t>
            </a:r>
          </a:p>
          <a:p>
            <a:endParaRPr lang="de-DE" sz="2000" dirty="0"/>
          </a:p>
          <a:p>
            <a:r>
              <a:rPr lang="de-DE" sz="2000" dirty="0"/>
              <a:t>Set-Location (</a:t>
            </a:r>
            <a:r>
              <a:rPr lang="de-DE" sz="2000" dirty="0" err="1"/>
              <a:t>sl</a:t>
            </a:r>
            <a:r>
              <a:rPr lang="de-DE" sz="2000" dirty="0"/>
              <a:t>)</a:t>
            </a:r>
          </a:p>
          <a:p>
            <a:r>
              <a:rPr lang="de-DE" sz="2000" dirty="0" err="1"/>
              <a:t>Get-ChildItem</a:t>
            </a:r>
            <a:r>
              <a:rPr lang="de-DE" sz="2000" dirty="0"/>
              <a:t>  (</a:t>
            </a:r>
            <a:r>
              <a:rPr lang="de-DE" sz="2000" dirty="0" err="1"/>
              <a:t>gci</a:t>
            </a:r>
            <a:r>
              <a:rPr lang="de-DE" sz="2000" dirty="0"/>
              <a:t>, dir, …)</a:t>
            </a:r>
          </a:p>
          <a:p>
            <a:r>
              <a:rPr lang="de-DE" sz="2000" dirty="0"/>
              <a:t>New-Item  (</a:t>
            </a:r>
            <a:r>
              <a:rPr lang="de-DE" sz="2000" dirty="0" err="1"/>
              <a:t>ni</a:t>
            </a:r>
            <a:r>
              <a:rPr lang="de-DE" sz="2000" dirty="0"/>
              <a:t>)</a:t>
            </a:r>
          </a:p>
          <a:p>
            <a:r>
              <a:rPr lang="de-DE" sz="2000" dirty="0" err="1"/>
              <a:t>Get</a:t>
            </a:r>
            <a:r>
              <a:rPr lang="de-DE" sz="2000" dirty="0"/>
              <a:t>-Item</a:t>
            </a:r>
          </a:p>
          <a:p>
            <a:r>
              <a:rPr lang="de-DE" sz="2000" dirty="0"/>
              <a:t>Move-Item</a:t>
            </a:r>
          </a:p>
          <a:p>
            <a:r>
              <a:rPr lang="de-DE" sz="2000" dirty="0" err="1"/>
              <a:t>Copy</a:t>
            </a:r>
            <a:r>
              <a:rPr lang="de-DE" sz="2000" dirty="0"/>
              <a:t>-Item</a:t>
            </a:r>
          </a:p>
          <a:p>
            <a:r>
              <a:rPr lang="de-DE" sz="2000" dirty="0"/>
              <a:t>Remove-Item</a:t>
            </a:r>
          </a:p>
          <a:p>
            <a:r>
              <a:rPr lang="de-DE" sz="2000" dirty="0" err="1"/>
              <a:t>Get-ItemProperty</a:t>
            </a:r>
            <a:endParaRPr lang="de-DE" sz="2000" dirty="0"/>
          </a:p>
          <a:p>
            <a:r>
              <a:rPr lang="de-DE" sz="2000" dirty="0"/>
              <a:t>Set-</a:t>
            </a:r>
            <a:r>
              <a:rPr lang="de-DE" sz="2000" dirty="0" err="1"/>
              <a:t>ItemProperty</a:t>
            </a:r>
            <a:endParaRPr lang="de-DE" sz="2000" dirty="0"/>
          </a:p>
          <a:p>
            <a:r>
              <a:rPr lang="de-DE" sz="2000" dirty="0"/>
              <a:t>Test-Path</a:t>
            </a:r>
          </a:p>
        </p:txBody>
      </p:sp>
    </p:spTree>
    <p:extLst>
      <p:ext uri="{BB962C8B-B14F-4D97-AF65-F5344CB8AC3E}">
        <p14:creationId xmlns:p14="http://schemas.microsoft.com/office/powerpoint/2010/main" val="405295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Datum &amp; Uhrzeit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</a:t>
            </a:r>
            <a:r>
              <a:rPr lang="de-DE" dirty="0" err="1"/>
              <a:t>Cmdlet</a:t>
            </a:r>
            <a:r>
              <a:rPr lang="de-DE" dirty="0"/>
              <a:t> für alles:  </a:t>
            </a:r>
            <a:r>
              <a:rPr lang="de-DE" dirty="0" err="1"/>
              <a:t>get</a:t>
            </a:r>
            <a:r>
              <a:rPr lang="de-DE" dirty="0"/>
              <a:t>-date</a:t>
            </a:r>
          </a:p>
          <a:p>
            <a:r>
              <a:rPr lang="de-DE" dirty="0"/>
              <a:t>(</a:t>
            </a:r>
            <a:r>
              <a:rPr lang="de-DE" dirty="0" err="1"/>
              <a:t>Get</a:t>
            </a:r>
            <a:r>
              <a:rPr lang="de-DE" dirty="0"/>
              <a:t>-date).Hour</a:t>
            </a:r>
          </a:p>
          <a:p>
            <a:r>
              <a:rPr lang="de-DE" dirty="0"/>
              <a:t>(</a:t>
            </a:r>
            <a:r>
              <a:rPr lang="de-DE" dirty="0" err="1"/>
              <a:t>Get</a:t>
            </a:r>
            <a:r>
              <a:rPr lang="de-DE" dirty="0"/>
              <a:t>-date).</a:t>
            </a:r>
            <a:r>
              <a:rPr lang="de-DE" dirty="0" err="1"/>
              <a:t>Datetime</a:t>
            </a:r>
            <a:endParaRPr lang="de-DE" dirty="0"/>
          </a:p>
          <a:p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Get</a:t>
            </a:r>
            <a:r>
              <a:rPr lang="de-DE" dirty="0"/>
              <a:t>-date).</a:t>
            </a:r>
            <a:r>
              <a:rPr lang="de-DE" dirty="0" err="1"/>
              <a:t>AddYears</a:t>
            </a:r>
            <a:r>
              <a:rPr lang="de-DE" dirty="0"/>
              <a:t>(10)</a:t>
            </a:r>
          </a:p>
          <a:p>
            <a:r>
              <a:rPr lang="de-DE" dirty="0"/>
              <a:t>(</a:t>
            </a:r>
            <a:r>
              <a:rPr lang="de-DE" dirty="0" err="1"/>
              <a:t>Get</a:t>
            </a:r>
            <a:r>
              <a:rPr lang="de-DE" dirty="0"/>
              <a:t>-date).</a:t>
            </a:r>
            <a:r>
              <a:rPr lang="de-DE" dirty="0" err="1"/>
              <a:t>addDays</a:t>
            </a:r>
            <a:r>
              <a:rPr lang="de-DE" dirty="0"/>
              <a:t>(-180)</a:t>
            </a:r>
          </a:p>
        </p:txBody>
      </p:sp>
    </p:spTree>
    <p:extLst>
      <p:ext uri="{BB962C8B-B14F-4D97-AF65-F5344CB8AC3E}">
        <p14:creationId xmlns:p14="http://schemas.microsoft.com/office/powerpoint/2010/main" val="1750855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Datum &amp; Uhrzeit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997152"/>
          </a:xfrm>
        </p:spPr>
        <p:txBody>
          <a:bodyPr/>
          <a:lstStyle/>
          <a:p>
            <a:r>
              <a:rPr lang="de-DE" sz="2800" dirty="0"/>
              <a:t>[</a:t>
            </a:r>
            <a:r>
              <a:rPr lang="de-DE" sz="2800" dirty="0" err="1"/>
              <a:t>datetime</a:t>
            </a:r>
            <a:r>
              <a:rPr lang="de-DE" sz="2800" dirty="0"/>
              <a:t>]$d="3/30/2020“</a:t>
            </a:r>
            <a:br>
              <a:rPr lang="de-DE" sz="2800" dirty="0"/>
            </a:br>
            <a:r>
              <a:rPr lang="de-DE" sz="2800" dirty="0"/>
              <a:t>&gt; $d   Montag, 30. März 2020 00:00:00</a:t>
            </a:r>
          </a:p>
          <a:p>
            <a:pPr>
              <a:spcBef>
                <a:spcPts val="1800"/>
              </a:spcBef>
            </a:pPr>
            <a:r>
              <a:rPr lang="de-DE" sz="2800" dirty="0"/>
              <a:t>[</a:t>
            </a:r>
            <a:r>
              <a:rPr lang="de-DE" sz="2800" dirty="0" err="1"/>
              <a:t>datetime</a:t>
            </a:r>
            <a:r>
              <a:rPr lang="de-DE" sz="2800" dirty="0"/>
              <a:t>]$d="3/31/2020 9:30“</a:t>
            </a:r>
            <a:br>
              <a:rPr lang="de-DE" sz="2800" dirty="0"/>
            </a:br>
            <a:r>
              <a:rPr lang="de-DE" sz="2800" dirty="0"/>
              <a:t>&gt; $d   Montag, 31.März 2020 09:30:00</a:t>
            </a:r>
          </a:p>
          <a:p>
            <a:pPr>
              <a:spcBef>
                <a:spcPts val="1800"/>
              </a:spcBef>
            </a:pPr>
            <a:r>
              <a:rPr lang="de-DE" sz="2800" dirty="0"/>
              <a:t>[</a:t>
            </a:r>
            <a:r>
              <a:rPr lang="de-DE" sz="2800" dirty="0" err="1"/>
              <a:t>datetime</a:t>
            </a:r>
            <a:r>
              <a:rPr lang="de-DE" sz="2800" dirty="0"/>
              <a:t>]$d="3/30/2020 9:30PM“</a:t>
            </a:r>
            <a:br>
              <a:rPr lang="de-DE" sz="2800" dirty="0"/>
            </a:br>
            <a:r>
              <a:rPr lang="de-DE" sz="2800" dirty="0"/>
              <a:t>&gt; $d   Montag, 30. März 2020 21:30:00</a:t>
            </a:r>
          </a:p>
          <a:p>
            <a:pPr>
              <a:spcBef>
                <a:spcPts val="1800"/>
              </a:spcBef>
            </a:pPr>
            <a:r>
              <a:rPr lang="de-DE" sz="2800" dirty="0"/>
              <a:t>[</a:t>
            </a:r>
            <a:r>
              <a:rPr lang="de-DE" sz="2800" dirty="0" err="1"/>
              <a:t>datetime</a:t>
            </a:r>
            <a:r>
              <a:rPr lang="de-DE" sz="2800" dirty="0"/>
              <a:t>]$d="3/30/2020 19:30„</a:t>
            </a:r>
            <a:br>
              <a:rPr lang="de-DE" sz="2800" dirty="0"/>
            </a:br>
            <a:r>
              <a:rPr lang="de-DE" sz="2800" dirty="0"/>
              <a:t>&gt; $d   Montag, 30. März 2020 19:30:00</a:t>
            </a:r>
          </a:p>
        </p:txBody>
      </p:sp>
    </p:spTree>
    <p:extLst>
      <p:ext uri="{BB962C8B-B14F-4D97-AF65-F5344CB8AC3E}">
        <p14:creationId xmlns:p14="http://schemas.microsoft.com/office/powerpoint/2010/main" val="1362171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Datum &amp; Uhrzeit – </a:t>
            </a:r>
            <a:r>
              <a:rPr lang="de-DE"/>
              <a:t>„deutsch“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$</a:t>
            </a:r>
            <a:r>
              <a:rPr lang="de-DE" dirty="0" err="1"/>
              <a:t>dd</a:t>
            </a:r>
            <a:r>
              <a:rPr lang="de-DE" dirty="0"/>
              <a:t>="31.3.2020 10:00“</a:t>
            </a:r>
          </a:p>
          <a:p>
            <a:r>
              <a:rPr lang="de-DE" dirty="0"/>
              <a:t>$d=$</a:t>
            </a:r>
            <a:r>
              <a:rPr lang="de-DE" dirty="0" err="1"/>
              <a:t>dd</a:t>
            </a:r>
            <a:r>
              <a:rPr lang="de-DE" dirty="0"/>
              <a:t> -</a:t>
            </a:r>
            <a:r>
              <a:rPr lang="de-DE" dirty="0" err="1"/>
              <a:t>as</a:t>
            </a:r>
            <a:r>
              <a:rPr lang="de-DE" dirty="0"/>
              <a:t> [</a:t>
            </a:r>
            <a:r>
              <a:rPr lang="de-DE" dirty="0" err="1"/>
              <a:t>datetime</a:t>
            </a:r>
            <a:r>
              <a:rPr lang="de-DE" dirty="0"/>
              <a:t>]</a:t>
            </a:r>
          </a:p>
          <a:p>
            <a:pPr marL="0" indent="0">
              <a:buNone/>
            </a:pPr>
            <a:r>
              <a:rPr lang="de-DE" dirty="0"/>
              <a:t>&gt; $d   Dienstag, 31. März 2020 10:00:00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8310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- </a:t>
            </a:r>
            <a:r>
              <a:rPr lang="de-DE" dirty="0" err="1"/>
              <a:t>MiniScripte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r>
              <a:rPr lang="de-DE" sz="2800" dirty="0"/>
              <a:t>Dateien anzeigen, die älter sind als 180 Tage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err="1"/>
              <a:t>gci</a:t>
            </a:r>
            <a:r>
              <a:rPr lang="en-US" sz="2000" dirty="0"/>
              <a:t>  -File|? </a:t>
            </a:r>
            <a:r>
              <a:rPr lang="en-US" sz="2000" dirty="0" err="1"/>
              <a:t>LastAccessTime</a:t>
            </a:r>
            <a:r>
              <a:rPr lang="en-US" sz="2000" dirty="0"/>
              <a:t> -</a:t>
            </a:r>
            <a:r>
              <a:rPr lang="en-US" sz="2000" dirty="0" err="1"/>
              <a:t>lt</a:t>
            </a:r>
            <a:r>
              <a:rPr lang="en-US" sz="2000" dirty="0"/>
              <a:t> (get-date).</a:t>
            </a:r>
            <a:r>
              <a:rPr lang="en-US" sz="2000" dirty="0" err="1"/>
              <a:t>AddDays</a:t>
            </a:r>
            <a:r>
              <a:rPr lang="en-US" sz="2000" dirty="0"/>
              <a:t>((-180))</a:t>
            </a:r>
          </a:p>
          <a:p>
            <a:pPr marL="0" indent="0">
              <a:buNone/>
            </a:pPr>
            <a:endParaRPr lang="de-DE" sz="2000" dirty="0"/>
          </a:p>
          <a:p>
            <a:r>
              <a:rPr lang="de-DE" sz="2800" dirty="0"/>
              <a:t>Ordner anlegen, wenn noch nicht vorhanden</a:t>
            </a:r>
            <a:br>
              <a:rPr lang="de-DE" sz="2800" dirty="0"/>
            </a:br>
            <a:r>
              <a:rPr lang="de-DE" sz="2800" dirty="0"/>
              <a:t>(test-</a:t>
            </a:r>
            <a:r>
              <a:rPr lang="de-DE" sz="2800" dirty="0" err="1"/>
              <a:t>path</a:t>
            </a:r>
            <a:r>
              <a:rPr lang="de-DE" sz="2800" dirty="0"/>
              <a:t>, New-item, </a:t>
            </a:r>
            <a:r>
              <a:rPr lang="de-DE" sz="2800" dirty="0" err="1"/>
              <a:t>if</a:t>
            </a:r>
            <a:r>
              <a:rPr lang="de-DE" sz="2800" dirty="0"/>
              <a:t>)</a:t>
            </a:r>
          </a:p>
          <a:p>
            <a:pPr marL="0" indent="0">
              <a:buNone/>
            </a:pPr>
            <a:endParaRPr lang="de-DE" sz="1600" dirty="0"/>
          </a:p>
          <a:p>
            <a:pPr marL="355600" indent="0">
              <a:buNone/>
            </a:pPr>
            <a:r>
              <a:rPr lang="de-DE" sz="1800" dirty="0"/>
              <a:t>$Ordner=Read-Host "Gib den Ordnernamen an"</a:t>
            </a:r>
          </a:p>
          <a:p>
            <a:pPr marL="355600" indent="0">
              <a:buNone/>
            </a:pPr>
            <a:r>
              <a:rPr lang="de-DE" sz="1800" dirty="0"/>
              <a:t>$Pfad="C:\"</a:t>
            </a:r>
          </a:p>
          <a:p>
            <a:pPr marL="355600" indent="0">
              <a:buNone/>
            </a:pPr>
            <a:r>
              <a:rPr lang="de-DE" sz="1800" dirty="0" err="1"/>
              <a:t>if</a:t>
            </a:r>
            <a:r>
              <a:rPr lang="de-DE" sz="1800" dirty="0"/>
              <a:t> (-not(test-</a:t>
            </a:r>
            <a:r>
              <a:rPr lang="de-DE" sz="1800" dirty="0" err="1"/>
              <a:t>path</a:t>
            </a:r>
            <a:r>
              <a:rPr lang="de-DE" sz="1800" dirty="0"/>
              <a:t> $Pfad+$Ordner))</a:t>
            </a:r>
          </a:p>
          <a:p>
            <a:pPr marL="355600" indent="0">
              <a:buNone/>
            </a:pPr>
            <a:r>
              <a:rPr lang="en-US" sz="1800" dirty="0"/>
              <a:t>{new-item -Name $</a:t>
            </a:r>
            <a:r>
              <a:rPr lang="en-US" sz="1800" dirty="0" err="1"/>
              <a:t>Ordner</a:t>
            </a:r>
            <a:r>
              <a:rPr lang="en-US" sz="1800" dirty="0"/>
              <a:t> -Path $</a:t>
            </a:r>
            <a:r>
              <a:rPr lang="en-US" sz="1800" dirty="0" err="1"/>
              <a:t>Pfad</a:t>
            </a:r>
            <a:r>
              <a:rPr lang="en-US" sz="1800" dirty="0"/>
              <a:t> -</a:t>
            </a:r>
            <a:r>
              <a:rPr lang="en-US" sz="1800" dirty="0" err="1"/>
              <a:t>ItemType</a:t>
            </a:r>
            <a:r>
              <a:rPr lang="en-US" sz="1800" dirty="0"/>
              <a:t> Directory}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3086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PSProvider</a:t>
            </a:r>
            <a:r>
              <a:rPr lang="de-DE" dirty="0"/>
              <a:t> &amp; </a:t>
            </a:r>
            <a:r>
              <a:rPr lang="de-DE" dirty="0" err="1"/>
              <a:t>PSDrives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Get-PSProvider</a:t>
            </a:r>
            <a:endParaRPr lang="de-DE" dirty="0"/>
          </a:p>
          <a:p>
            <a:r>
              <a:rPr lang="de-DE" sz="2400" dirty="0"/>
              <a:t>Provider stellen Objekte in Laufwerken bereit</a:t>
            </a:r>
          </a:p>
          <a:p>
            <a:r>
              <a:rPr lang="de-DE" dirty="0" err="1"/>
              <a:t>Get-PSDrive</a:t>
            </a:r>
            <a:endParaRPr lang="de-DE" dirty="0"/>
          </a:p>
          <a:p>
            <a:r>
              <a:rPr lang="de-DE" sz="2400" dirty="0"/>
              <a:t>Listet vorhandene Laufwerke auf</a:t>
            </a:r>
          </a:p>
          <a:p>
            <a:r>
              <a:rPr lang="de-DE" sz="2400" dirty="0"/>
              <a:t>Alle Objekte in </a:t>
            </a:r>
            <a:r>
              <a:rPr lang="de-DE" sz="2400" dirty="0" err="1"/>
              <a:t>PSDrives</a:t>
            </a:r>
            <a:r>
              <a:rPr lang="de-DE" sz="2400" dirty="0"/>
              <a:t> können mit den gleichen </a:t>
            </a:r>
            <a:r>
              <a:rPr lang="de-DE" sz="2400" dirty="0" err="1"/>
              <a:t>Cmdlets</a:t>
            </a:r>
            <a:r>
              <a:rPr lang="de-DE" sz="2400" dirty="0"/>
              <a:t> behandelt werden</a:t>
            </a:r>
          </a:p>
          <a:p>
            <a:r>
              <a:rPr lang="de-DE" sz="2400" dirty="0" err="1"/>
              <a:t>Get-ChildItem</a:t>
            </a:r>
            <a:r>
              <a:rPr lang="de-DE" sz="2400" dirty="0"/>
              <a:t>,  </a:t>
            </a:r>
            <a:r>
              <a:rPr lang="de-DE" sz="2400" dirty="0" err="1"/>
              <a:t>Get</a:t>
            </a:r>
            <a:r>
              <a:rPr lang="de-DE" sz="2400" dirty="0"/>
              <a:t>-Item,  Move-Item,  </a:t>
            </a:r>
            <a:r>
              <a:rPr lang="de-DE" sz="2400" dirty="0" err="1"/>
              <a:t>Copy</a:t>
            </a:r>
            <a:r>
              <a:rPr lang="de-DE" sz="2400" dirty="0"/>
              <a:t>-Item,</a:t>
            </a:r>
            <a:br>
              <a:rPr lang="de-DE" sz="2400" dirty="0"/>
            </a:br>
            <a:r>
              <a:rPr lang="de-DE" sz="2400" dirty="0"/>
              <a:t>New-Item,  Remove-Item</a:t>
            </a:r>
          </a:p>
        </p:txBody>
      </p:sp>
    </p:spTree>
    <p:extLst>
      <p:ext uri="{BB962C8B-B14F-4D97-AF65-F5344CB8AC3E}">
        <p14:creationId xmlns:p14="http://schemas.microsoft.com/office/powerpoint/2010/main" val="3452937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PSModules</a:t>
            </a:r>
            <a:r>
              <a:rPr lang="de-DE" dirty="0"/>
              <a:t> &amp; </a:t>
            </a:r>
            <a:r>
              <a:rPr lang="de-DE" dirty="0" err="1"/>
              <a:t>PSSnapins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Get-PSSnapin</a:t>
            </a:r>
            <a:r>
              <a:rPr lang="de-DE" dirty="0"/>
              <a:t> </a:t>
            </a:r>
          </a:p>
          <a:p>
            <a:r>
              <a:rPr lang="de-DE" dirty="0" err="1"/>
              <a:t>Get-PSSnapin</a:t>
            </a:r>
            <a:r>
              <a:rPr lang="de-DE" dirty="0"/>
              <a:t> –registered</a:t>
            </a:r>
          </a:p>
          <a:p>
            <a:r>
              <a:rPr lang="de-DE" dirty="0"/>
              <a:t>Add-</a:t>
            </a:r>
            <a:r>
              <a:rPr lang="de-DE" dirty="0" err="1"/>
              <a:t>PSSnapin</a:t>
            </a:r>
            <a:r>
              <a:rPr lang="de-DE" dirty="0"/>
              <a:t>  &lt;</a:t>
            </a:r>
            <a:r>
              <a:rPr lang="de-DE" dirty="0" err="1"/>
              <a:t>SnapinName</a:t>
            </a:r>
            <a:r>
              <a:rPr lang="de-DE" dirty="0"/>
              <a:t>&gt;</a:t>
            </a:r>
          </a:p>
          <a:p>
            <a:endParaRPr lang="de-DE" dirty="0"/>
          </a:p>
          <a:p>
            <a:r>
              <a:rPr lang="de-DE" dirty="0" err="1"/>
              <a:t>Get</a:t>
            </a:r>
            <a:r>
              <a:rPr lang="de-DE" dirty="0"/>
              <a:t>-Module</a:t>
            </a:r>
          </a:p>
          <a:p>
            <a:r>
              <a:rPr lang="de-DE" dirty="0" err="1"/>
              <a:t>Get</a:t>
            </a:r>
            <a:r>
              <a:rPr lang="de-DE" dirty="0"/>
              <a:t>-Module –</a:t>
            </a:r>
            <a:r>
              <a:rPr lang="de-DE" dirty="0" err="1"/>
              <a:t>ListAvailable</a:t>
            </a:r>
            <a:endParaRPr lang="de-DE" dirty="0"/>
          </a:p>
          <a:p>
            <a:r>
              <a:rPr lang="de-DE" dirty="0"/>
              <a:t>Import-Module  &lt;Modulname&gt;</a:t>
            </a:r>
          </a:p>
        </p:txBody>
      </p:sp>
    </p:spTree>
    <p:extLst>
      <p:ext uri="{BB962C8B-B14F-4D97-AF65-F5344CB8AC3E}">
        <p14:creationId xmlns:p14="http://schemas.microsoft.com/office/powerpoint/2010/main" val="2771977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Remoteverwaltung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lnSpcReduction="10000"/>
          </a:bodyPr>
          <a:lstStyle/>
          <a:p>
            <a:r>
              <a:rPr lang="de-DE" dirty="0"/>
              <a:t>RPC </a:t>
            </a:r>
          </a:p>
          <a:p>
            <a:pPr lvl="1"/>
            <a:r>
              <a:rPr lang="de-DE" dirty="0"/>
              <a:t>„klassisch“ , wenige </a:t>
            </a:r>
            <a:r>
              <a:rPr lang="de-DE" dirty="0" err="1"/>
              <a:t>Cmdlets</a:t>
            </a:r>
            <a:endParaRPr lang="de-DE" dirty="0"/>
          </a:p>
          <a:p>
            <a:pPr lvl="1"/>
            <a:r>
              <a:rPr lang="de-DE" dirty="0"/>
              <a:t>viele </a:t>
            </a:r>
            <a:r>
              <a:rPr lang="de-DE" dirty="0" err="1"/>
              <a:t>Firewallausnahmen</a:t>
            </a:r>
            <a:r>
              <a:rPr lang="de-DE" dirty="0"/>
              <a:t> nötig</a:t>
            </a:r>
          </a:p>
          <a:p>
            <a:r>
              <a:rPr lang="de-DE" dirty="0" err="1"/>
              <a:t>WinRM</a:t>
            </a:r>
            <a:endParaRPr lang="de-DE" dirty="0"/>
          </a:p>
          <a:p>
            <a:pPr lvl="1"/>
            <a:r>
              <a:rPr lang="de-DE" dirty="0"/>
              <a:t>Aktuelle Form </a:t>
            </a:r>
            <a:r>
              <a:rPr lang="de-DE" dirty="0" err="1"/>
              <a:t>derRemoteverwaltung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(</a:t>
            </a:r>
            <a:r>
              <a:rPr lang="de-DE" dirty="0" err="1"/>
              <a:t>ServerManager</a:t>
            </a:r>
            <a:r>
              <a:rPr lang="de-DE" dirty="0"/>
              <a:t>, Windows </a:t>
            </a:r>
            <a:r>
              <a:rPr lang="de-DE" dirty="0" err="1"/>
              <a:t>AdminCenter</a:t>
            </a:r>
            <a:r>
              <a:rPr lang="de-DE" dirty="0"/>
              <a:t>, CIM)</a:t>
            </a:r>
          </a:p>
          <a:p>
            <a:pPr lvl="1"/>
            <a:r>
              <a:rPr lang="de-DE" dirty="0"/>
              <a:t>Eine </a:t>
            </a:r>
            <a:r>
              <a:rPr lang="de-DE" dirty="0" err="1"/>
              <a:t>Firewallausnahme</a:t>
            </a:r>
            <a:endParaRPr lang="de-DE" dirty="0"/>
          </a:p>
          <a:p>
            <a:pPr lvl="1"/>
            <a:r>
              <a:rPr lang="de-DE" dirty="0"/>
              <a:t>HTTP/HTTPS</a:t>
            </a:r>
          </a:p>
          <a:p>
            <a:pPr lvl="1"/>
            <a:r>
              <a:rPr lang="de-DE" dirty="0"/>
              <a:t>Auf Servern aktiviert (Standard)</a:t>
            </a:r>
          </a:p>
          <a:p>
            <a:pPr lvl="1"/>
            <a:r>
              <a:rPr lang="de-DE" dirty="0"/>
              <a:t>Auf Client: </a:t>
            </a:r>
            <a:r>
              <a:rPr lang="de-DE" dirty="0" err="1"/>
              <a:t>Enable-PSRemoting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663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Remoteverwaltung - RPC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de-DE" sz="2800" dirty="0" err="1"/>
              <a:t>Get</a:t>
            </a:r>
            <a:r>
              <a:rPr lang="de-DE" sz="2800" dirty="0"/>
              <a:t>-Service –Computername &lt;Remotecomputer&gt;</a:t>
            </a:r>
          </a:p>
          <a:p>
            <a:pPr>
              <a:buFont typeface="Symbol" pitchFamily="18" charset="2"/>
              <a:buChar char="-"/>
            </a:pPr>
            <a:r>
              <a:rPr lang="de-DE" sz="2000" dirty="0" err="1"/>
              <a:t>Get-Eventlog</a:t>
            </a:r>
            <a:r>
              <a:rPr lang="de-DE" sz="2000" dirty="0"/>
              <a:t> –</a:t>
            </a:r>
            <a:r>
              <a:rPr lang="de-DE" sz="2000" dirty="0" err="1"/>
              <a:t>Logname</a:t>
            </a:r>
            <a:r>
              <a:rPr lang="de-DE" sz="2000" dirty="0"/>
              <a:t> </a:t>
            </a:r>
            <a:r>
              <a:rPr lang="de-DE" sz="2000" dirty="0" err="1"/>
              <a:t>Application</a:t>
            </a:r>
            <a:r>
              <a:rPr lang="de-DE" sz="2000" dirty="0"/>
              <a:t> –Computername &lt;Remotecomputer&gt;</a:t>
            </a:r>
          </a:p>
          <a:p>
            <a:endParaRPr lang="de-DE" sz="2800" dirty="0"/>
          </a:p>
          <a:p>
            <a:r>
              <a:rPr lang="de-DE" sz="2800" dirty="0"/>
              <a:t>Unterstützte </a:t>
            </a:r>
            <a:r>
              <a:rPr lang="de-DE" sz="2800" dirty="0" err="1"/>
              <a:t>Cmdlets</a:t>
            </a:r>
            <a:r>
              <a:rPr lang="de-DE" sz="2800" dirty="0"/>
              <a:t>:</a:t>
            </a:r>
          </a:p>
          <a:p>
            <a:r>
              <a:rPr lang="de-DE" sz="2800" dirty="0" err="1"/>
              <a:t>gcm</a:t>
            </a:r>
            <a:r>
              <a:rPr lang="de-DE" sz="2800" dirty="0"/>
              <a:t> |? Definition -match "-Computername„</a:t>
            </a:r>
          </a:p>
          <a:p>
            <a:r>
              <a:rPr lang="de-DE" sz="2400" dirty="0"/>
              <a:t>Außer diejenigen, die </a:t>
            </a:r>
            <a:r>
              <a:rPr lang="de-DE" sz="2400" dirty="0" err="1"/>
              <a:t>WinRM</a:t>
            </a:r>
            <a:r>
              <a:rPr lang="de-DE" sz="2400" dirty="0"/>
              <a:t> nutzen</a:t>
            </a:r>
            <a:br>
              <a:rPr lang="de-DE" sz="2400" dirty="0"/>
            </a:br>
            <a:r>
              <a:rPr lang="de-DE" sz="2400" dirty="0"/>
              <a:t>(z.B. </a:t>
            </a:r>
            <a:r>
              <a:rPr lang="de-DE" sz="2400" dirty="0" err="1"/>
              <a:t>Invoke</a:t>
            </a:r>
            <a:r>
              <a:rPr lang="de-DE" sz="2400" dirty="0"/>
              <a:t>-Command, Enter-</a:t>
            </a:r>
            <a:r>
              <a:rPr lang="de-DE" sz="2400" dirty="0" err="1"/>
              <a:t>PSSession</a:t>
            </a:r>
            <a:r>
              <a:rPr lang="de-DE" sz="2400" dirty="0"/>
              <a:t>, New-</a:t>
            </a:r>
            <a:r>
              <a:rPr lang="de-DE" sz="2400" dirty="0" err="1"/>
              <a:t>PSSession</a:t>
            </a:r>
            <a:r>
              <a:rPr lang="de-DE" sz="2400" dirty="0"/>
              <a:t>)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55158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PowerShell Überblick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/>
              <a:t>Die </a:t>
            </a:r>
            <a:r>
              <a:rPr lang="de-DE" err="1"/>
              <a:t>Powershell</a:t>
            </a:r>
            <a:r>
              <a:rPr lang="de-DE"/>
              <a:t> ist eine Sammlung von Befehlen und Verfahren zur Konfiguration und Verwaltung jeglicher computergestützter Hard- und Software* unabhängig vom Betriebssystem**.</a:t>
            </a:r>
          </a:p>
          <a:p>
            <a:endParaRPr lang="de-DE"/>
          </a:p>
          <a:p>
            <a:r>
              <a:rPr lang="de-DE"/>
              <a:t>* entsprechende Module erforderlich</a:t>
            </a:r>
          </a:p>
          <a:p>
            <a:r>
              <a:rPr lang="de-DE"/>
              <a:t>** abhängig von der </a:t>
            </a:r>
            <a:r>
              <a:rPr lang="de-DE" err="1"/>
              <a:t>Powershellversion</a:t>
            </a:r>
            <a:endParaRPr lang="de-DE"/>
          </a:p>
          <a:p>
            <a:endParaRPr lang="de-DE"/>
          </a:p>
          <a:p>
            <a:endParaRPr lang="de-DE"/>
          </a:p>
          <a:p>
            <a:r>
              <a:rPr lang="de-DE"/>
              <a:t>Die Befehle der PowerShell können interaktiv oder als Script ausgeführt werden.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857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Remoteverwaltung-</a:t>
            </a:r>
            <a:r>
              <a:rPr lang="de-DE" dirty="0" err="1"/>
              <a:t>WinRM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de-DE" dirty="0"/>
              <a:t>New-</a:t>
            </a:r>
            <a:r>
              <a:rPr lang="de-DE" dirty="0" err="1"/>
              <a:t>PSSession</a:t>
            </a:r>
            <a:r>
              <a:rPr lang="de-DE" dirty="0"/>
              <a:t> </a:t>
            </a:r>
          </a:p>
          <a:p>
            <a:r>
              <a:rPr lang="de-DE" sz="2000" dirty="0"/>
              <a:t>New-</a:t>
            </a:r>
            <a:r>
              <a:rPr lang="de-DE" sz="2000" dirty="0" err="1"/>
              <a:t>PSSession</a:t>
            </a:r>
            <a:r>
              <a:rPr lang="de-DE" sz="2000" dirty="0"/>
              <a:t> –Computername Server1 –</a:t>
            </a:r>
            <a:r>
              <a:rPr lang="de-DE" sz="2000" dirty="0" err="1"/>
              <a:t>Credential</a:t>
            </a:r>
            <a:r>
              <a:rPr lang="de-DE" sz="2000" dirty="0"/>
              <a:t> Dom\Admin</a:t>
            </a:r>
          </a:p>
          <a:p>
            <a:r>
              <a:rPr lang="de-DE" dirty="0"/>
              <a:t>Enter-</a:t>
            </a:r>
            <a:r>
              <a:rPr lang="de-DE" dirty="0" err="1"/>
              <a:t>PSSession</a:t>
            </a:r>
            <a:r>
              <a:rPr lang="de-DE" dirty="0"/>
              <a:t> &lt;</a:t>
            </a:r>
            <a:r>
              <a:rPr lang="de-DE" dirty="0" err="1"/>
              <a:t>Nr</a:t>
            </a:r>
            <a:r>
              <a:rPr lang="de-DE" dirty="0"/>
              <a:t>&gt;</a:t>
            </a:r>
          </a:p>
          <a:p>
            <a:r>
              <a:rPr lang="de-DE" sz="2000" dirty="0"/>
              <a:t>Enter-</a:t>
            </a:r>
            <a:r>
              <a:rPr lang="de-DE" sz="2000" dirty="0" err="1"/>
              <a:t>PSSession</a:t>
            </a:r>
            <a:r>
              <a:rPr lang="de-DE" sz="2000" dirty="0"/>
              <a:t> –Computername Server1 –</a:t>
            </a:r>
            <a:r>
              <a:rPr lang="de-DE" sz="2000" dirty="0" err="1"/>
              <a:t>Credential</a:t>
            </a:r>
            <a:r>
              <a:rPr lang="de-DE" sz="2000" dirty="0"/>
              <a:t> Dom\Admin</a:t>
            </a:r>
          </a:p>
          <a:p>
            <a:r>
              <a:rPr lang="de-DE" dirty="0"/>
              <a:t>Exit[-</a:t>
            </a:r>
            <a:r>
              <a:rPr lang="de-DE" dirty="0" err="1"/>
              <a:t>PSSession</a:t>
            </a:r>
            <a:r>
              <a:rPr lang="de-DE" dirty="0"/>
              <a:t>]</a:t>
            </a:r>
          </a:p>
          <a:p>
            <a:r>
              <a:rPr lang="de-DE" dirty="0" err="1"/>
              <a:t>Get-PSSession</a:t>
            </a:r>
            <a:endParaRPr lang="de-DE" dirty="0"/>
          </a:p>
          <a:p>
            <a:r>
              <a:rPr lang="de-DE" dirty="0"/>
              <a:t>Remove-</a:t>
            </a:r>
            <a:r>
              <a:rPr lang="de-DE" dirty="0" err="1"/>
              <a:t>PSSession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1388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Remoteverwaltung-</a:t>
            </a:r>
            <a:r>
              <a:rPr lang="de-DE" dirty="0" err="1"/>
              <a:t>WinRM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de-DE" dirty="0" err="1"/>
              <a:t>Invoke</a:t>
            </a:r>
            <a:r>
              <a:rPr lang="de-DE" dirty="0"/>
              <a:t>-Command </a:t>
            </a:r>
          </a:p>
          <a:p>
            <a:r>
              <a:rPr lang="de-DE" sz="2000" dirty="0"/>
              <a:t>Einmalige Aktionen, mehrere Zielcomputer gleichzeitig oder </a:t>
            </a:r>
            <a:r>
              <a:rPr lang="de-DE" sz="2000" dirty="0" err="1"/>
              <a:t>Remotescript</a:t>
            </a:r>
            <a:endParaRPr lang="de-DE" sz="2000" dirty="0"/>
          </a:p>
          <a:p>
            <a:pPr>
              <a:tabLst>
                <a:tab pos="2335213" algn="l"/>
              </a:tabLst>
            </a:pPr>
            <a:r>
              <a:rPr lang="de-DE" sz="2000" dirty="0" err="1"/>
              <a:t>Invoke</a:t>
            </a:r>
            <a:r>
              <a:rPr lang="de-DE" sz="2000" dirty="0"/>
              <a:t>-Command  	-</a:t>
            </a:r>
            <a:r>
              <a:rPr lang="de-DE" sz="2000" dirty="0" err="1"/>
              <a:t>ComputerName</a:t>
            </a:r>
            <a:r>
              <a:rPr lang="de-DE" sz="2000" dirty="0"/>
              <a:t> Server1, Server2, …</a:t>
            </a:r>
          </a:p>
          <a:p>
            <a:pPr marL="0" indent="0">
              <a:buNone/>
              <a:tabLst>
                <a:tab pos="2335213" algn="l"/>
              </a:tabLst>
            </a:pPr>
            <a:r>
              <a:rPr lang="de-DE" sz="2000" dirty="0"/>
              <a:t>	-</a:t>
            </a:r>
            <a:r>
              <a:rPr lang="de-DE" sz="2000" dirty="0" err="1"/>
              <a:t>ScriptBlock</a:t>
            </a:r>
            <a:r>
              <a:rPr lang="de-DE" sz="2000" dirty="0"/>
              <a:t> {Cmdlet1; Cmdlet2}</a:t>
            </a:r>
          </a:p>
          <a:p>
            <a:pPr marL="0" indent="0">
              <a:buNone/>
              <a:tabLst>
                <a:tab pos="2335213" algn="l"/>
              </a:tabLst>
            </a:pPr>
            <a:r>
              <a:rPr lang="de-DE" sz="2000" dirty="0"/>
              <a:t>	-</a:t>
            </a:r>
            <a:r>
              <a:rPr lang="de-DE" sz="2000" dirty="0" err="1"/>
              <a:t>Credential</a:t>
            </a:r>
            <a:r>
              <a:rPr lang="de-DE" sz="2000" dirty="0"/>
              <a:t>  Domain\Admin</a:t>
            </a:r>
          </a:p>
          <a:p>
            <a:pPr marL="0" indent="0">
              <a:buNone/>
              <a:tabLst>
                <a:tab pos="2335213" algn="l"/>
              </a:tabLst>
            </a:pPr>
            <a:endParaRPr lang="de-DE" sz="2000" dirty="0"/>
          </a:p>
          <a:p>
            <a:pPr marL="0" indent="0">
              <a:buNone/>
              <a:tabLst>
                <a:tab pos="2335213" algn="l"/>
              </a:tabLst>
            </a:pPr>
            <a:endParaRPr lang="de-DE" sz="2000" dirty="0"/>
          </a:p>
          <a:p>
            <a:pPr>
              <a:tabLst>
                <a:tab pos="2335213" algn="l"/>
              </a:tabLst>
            </a:pPr>
            <a:r>
              <a:rPr lang="de-DE" sz="2000" dirty="0" err="1"/>
              <a:t>Invoke</a:t>
            </a:r>
            <a:r>
              <a:rPr lang="de-DE" sz="2000" dirty="0"/>
              <a:t>-Command  	-Server1, Server2, …  -</a:t>
            </a:r>
            <a:r>
              <a:rPr lang="de-DE" sz="2000" dirty="0" err="1"/>
              <a:t>FilePath</a:t>
            </a:r>
            <a:r>
              <a:rPr lang="de-DE" sz="2000" dirty="0"/>
              <a:t>  &lt;Pfad zum Script&gt;</a:t>
            </a:r>
          </a:p>
        </p:txBody>
      </p:sp>
    </p:spTree>
    <p:extLst>
      <p:ext uri="{BB962C8B-B14F-4D97-AF65-F5344CB8AC3E}">
        <p14:creationId xmlns:p14="http://schemas.microsoft.com/office/powerpoint/2010/main" val="2038908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Themen (erweiterte Grundlagen)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10000"/>
          </a:bodyPr>
          <a:lstStyle/>
          <a:p>
            <a:r>
              <a:rPr lang="de-DE" sz="2400" dirty="0"/>
              <a:t>Zahlenformatierung, Runden</a:t>
            </a:r>
          </a:p>
          <a:p>
            <a:r>
              <a:rPr lang="de-DE" sz="2400" dirty="0"/>
              <a:t>Ausgabeformatierung</a:t>
            </a:r>
          </a:p>
          <a:p>
            <a:r>
              <a:rPr lang="de-DE" sz="2400" dirty="0"/>
              <a:t>Zeichenkettenbearbeitung</a:t>
            </a:r>
          </a:p>
          <a:p>
            <a:r>
              <a:rPr lang="de-DE" sz="2400" dirty="0"/>
              <a:t>Datei- Ein-/Ausgabe   (</a:t>
            </a:r>
            <a:r>
              <a:rPr lang="de-DE" sz="2400" dirty="0" err="1"/>
              <a:t>txt</a:t>
            </a:r>
            <a:r>
              <a:rPr lang="de-DE" sz="2400" dirty="0"/>
              <a:t>, </a:t>
            </a:r>
            <a:r>
              <a:rPr lang="de-DE" sz="2400" dirty="0" err="1"/>
              <a:t>csv</a:t>
            </a:r>
            <a:r>
              <a:rPr lang="de-DE" sz="2400" dirty="0"/>
              <a:t>, </a:t>
            </a:r>
            <a:r>
              <a:rPr lang="de-DE" sz="2400" dirty="0" err="1"/>
              <a:t>xml,html</a:t>
            </a:r>
            <a:r>
              <a:rPr lang="de-DE" sz="2400" dirty="0"/>
              <a:t>)</a:t>
            </a:r>
          </a:p>
          <a:p>
            <a:r>
              <a:rPr lang="de-DE" sz="2400" dirty="0" err="1"/>
              <a:t>PowerShell</a:t>
            </a:r>
            <a:r>
              <a:rPr lang="de-DE" sz="2400" dirty="0"/>
              <a:t> - </a:t>
            </a:r>
            <a:r>
              <a:rPr lang="de-DE" sz="2400" dirty="0" err="1"/>
              <a:t>direct</a:t>
            </a:r>
            <a:endParaRPr lang="de-DE" sz="2400" dirty="0"/>
          </a:p>
          <a:p>
            <a:r>
              <a:rPr lang="de-DE" sz="2400" dirty="0"/>
              <a:t>IP-Konfiguration</a:t>
            </a:r>
          </a:p>
          <a:p>
            <a:r>
              <a:rPr lang="de-DE" sz="2400" dirty="0"/>
              <a:t>Remoteverwaltung</a:t>
            </a:r>
          </a:p>
          <a:p>
            <a:r>
              <a:rPr lang="de-DE" sz="2400" dirty="0"/>
              <a:t>Rollen/Features, </a:t>
            </a:r>
            <a:r>
              <a:rPr lang="de-DE" sz="2400" dirty="0" err="1"/>
              <a:t>Active</a:t>
            </a:r>
            <a:r>
              <a:rPr lang="de-DE" sz="2400" dirty="0"/>
              <a:t> Directory-Installation</a:t>
            </a:r>
          </a:p>
          <a:p>
            <a:r>
              <a:rPr lang="de-DE" sz="2400" dirty="0" err="1"/>
              <a:t>Credentials</a:t>
            </a:r>
            <a:endParaRPr lang="de-DE" sz="2400" dirty="0"/>
          </a:p>
          <a:p>
            <a:r>
              <a:rPr lang="de-DE" sz="2400" dirty="0"/>
              <a:t>WMI/CIM</a:t>
            </a:r>
          </a:p>
          <a:p>
            <a:r>
              <a:rPr lang="de-DE" sz="2400" dirty="0" err="1"/>
              <a:t>Powershell</a:t>
            </a:r>
            <a:r>
              <a:rPr lang="de-DE" sz="2400" dirty="0"/>
              <a:t>-Gallery</a:t>
            </a:r>
          </a:p>
          <a:p>
            <a:r>
              <a:rPr lang="de-DE" sz="2400" dirty="0"/>
              <a:t>Kontrollstrukturen in der </a:t>
            </a:r>
            <a:r>
              <a:rPr lang="de-DE" sz="2400" dirty="0" err="1"/>
              <a:t>Powershell</a:t>
            </a:r>
            <a:r>
              <a:rPr lang="de-DE" sz="2400" dirty="0"/>
              <a:t> </a:t>
            </a:r>
            <a:br>
              <a:rPr lang="de-DE" sz="2400" dirty="0"/>
            </a:br>
            <a:r>
              <a:rPr lang="de-DE" sz="2400" dirty="0"/>
              <a:t>(Bedingungen und Schleifen)</a:t>
            </a:r>
          </a:p>
        </p:txBody>
      </p:sp>
    </p:spTree>
    <p:extLst>
      <p:ext uri="{BB962C8B-B14F-4D97-AF65-F5344CB8AC3E}">
        <p14:creationId xmlns:p14="http://schemas.microsoft.com/office/powerpoint/2010/main" val="220826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PowerShell Überblick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Warum Powershell???</a:t>
            </a:r>
          </a:p>
          <a:p>
            <a:endParaRPr lang="de-DE"/>
          </a:p>
          <a:p>
            <a:r>
              <a:rPr lang="de-DE"/>
              <a:t>riesige Anzahl von Befehlen</a:t>
            </a:r>
          </a:p>
          <a:p>
            <a:r>
              <a:rPr lang="de-DE"/>
              <a:t>Scriptigfähig</a:t>
            </a:r>
          </a:p>
          <a:p>
            <a:r>
              <a:rPr lang="de-DE"/>
              <a:t>Systeme komplett mit Powershell verwaltbar</a:t>
            </a:r>
          </a:p>
          <a:p>
            <a:pPr lvl="1"/>
            <a:r>
              <a:rPr lang="de-DE"/>
              <a:t>z.B. als erstes Exchange 2007</a:t>
            </a:r>
          </a:p>
        </p:txBody>
      </p:sp>
    </p:spTree>
    <p:extLst>
      <p:ext uri="{BB962C8B-B14F-4D97-AF65-F5344CB8AC3E}">
        <p14:creationId xmlns:p14="http://schemas.microsoft.com/office/powerpoint/2010/main" val="348285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PowerShell Überblick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PowerShell</a:t>
            </a:r>
            <a:r>
              <a:rPr lang="de-DE" dirty="0"/>
              <a:t> basiert auf dem </a:t>
            </a:r>
            <a:r>
              <a:rPr lang="de-DE" dirty="0" err="1"/>
              <a:t>Dotnet</a:t>
            </a:r>
            <a:r>
              <a:rPr lang="de-DE" dirty="0"/>
              <a:t>-Framework</a:t>
            </a:r>
          </a:p>
          <a:p>
            <a:r>
              <a:rPr lang="de-DE" dirty="0"/>
              <a:t>Die </a:t>
            </a:r>
            <a:r>
              <a:rPr lang="de-DE" dirty="0" err="1"/>
              <a:t>PowerShell</a:t>
            </a:r>
            <a:r>
              <a:rPr lang="de-DE" dirty="0"/>
              <a:t> nutzt WMI/CIM und COM und weitere Techniken.</a:t>
            </a:r>
          </a:p>
          <a:p>
            <a:r>
              <a:rPr lang="de-DE" dirty="0"/>
              <a:t>Eine intensive Beschäftigung mit diesen ist </a:t>
            </a:r>
            <a:br>
              <a:rPr lang="de-DE" dirty="0"/>
            </a:br>
            <a:r>
              <a:rPr lang="de-DE" dirty="0"/>
              <a:t>i. Allg. zunächst nicht erforderlich.</a:t>
            </a:r>
          </a:p>
          <a:p>
            <a:endParaRPr lang="de-DE" dirty="0"/>
          </a:p>
          <a:p>
            <a:r>
              <a:rPr lang="de-DE" dirty="0"/>
              <a:t>"Mit der </a:t>
            </a:r>
            <a:r>
              <a:rPr lang="de-DE" dirty="0" err="1"/>
              <a:t>PowerShell</a:t>
            </a:r>
            <a:r>
              <a:rPr lang="de-DE" dirty="0"/>
              <a:t> geht alles !! ???"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60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PowerShell Überblick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Die Powershell arbeitet mit Objekten</a:t>
            </a:r>
            <a:br>
              <a:rPr lang="de-DE"/>
            </a:br>
            <a:r>
              <a:rPr lang="de-DE" b="1">
                <a:solidFill>
                  <a:srgbClr val="FFC000"/>
                </a:solidFill>
              </a:rPr>
              <a:t>"Alles ist ein Objekt"</a:t>
            </a:r>
          </a:p>
          <a:p>
            <a:r>
              <a:rPr lang="de-DE"/>
              <a:t>Die Powershell kann remote arbeiten</a:t>
            </a:r>
          </a:p>
          <a:p>
            <a:r>
              <a:rPr lang="de-DE"/>
              <a:t>Autovervollständigung (Tab-Expansion)</a:t>
            </a:r>
          </a:p>
          <a:p>
            <a:r>
              <a:rPr lang="de-DE"/>
              <a:t>Weiterverabeitung mittels Pipeline</a:t>
            </a:r>
          </a:p>
          <a:p>
            <a:r>
              <a:rPr lang="de-DE"/>
              <a:t>meistens NICHT case sensitiv</a:t>
            </a:r>
          </a:p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46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Versionen der </a:t>
            </a:r>
            <a:r>
              <a:rPr lang="de-DE" err="1"/>
              <a:t>Powershell</a:t>
            </a:r>
            <a:endParaRPr lang="de-DE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038379"/>
              </p:ext>
            </p:extLst>
          </p:nvPr>
        </p:nvGraphicFramePr>
        <p:xfrm>
          <a:off x="457200" y="1600200"/>
          <a:ext cx="8229600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3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Jahr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Anm.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Server 2003, Server 2008, Windows XP, Vista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Server 2008R2, Windows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Remote, 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Server 2012, Windows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viele Cmdlets, viele Verbesserungen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/>
                        <a:t>Server 2012R2, Windows 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DSC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Windows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PS Gallery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Server 2016, Windows 10, Server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lokale</a:t>
                      </a:r>
                      <a:r>
                        <a:rPr lang="de-DE" baseline="0" dirty="0"/>
                        <a:t> Konten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Core6.0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/>
                        <a:t>ab Windows 8.1, ab Server 2012,</a:t>
                      </a:r>
                      <a:br>
                        <a:rPr lang="de-DE"/>
                      </a:br>
                      <a:r>
                        <a:rPr lang="de-DE"/>
                        <a:t>Linux, 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nachträgliche Inst.</a:t>
                      </a:r>
                    </a:p>
                    <a:p>
                      <a:r>
                        <a:rPr lang="de-DE"/>
                        <a:t>parallel zu 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/>
                        <a:t>ab Windows 8.1, ab Server 2012,</a:t>
                      </a:r>
                      <a:br>
                        <a:rPr lang="de-DE"/>
                      </a:br>
                      <a:r>
                        <a:rPr lang="de-DE"/>
                        <a:t>Linux, 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/>
                        <a:t>nachträgliche </a:t>
                      </a:r>
                      <a:r>
                        <a:rPr lang="de-DE" err="1"/>
                        <a:t>Inst</a:t>
                      </a:r>
                      <a:r>
                        <a:rPr lang="de-DE"/>
                        <a:t>.</a:t>
                      </a:r>
                      <a:br>
                        <a:rPr lang="de-DE"/>
                      </a:br>
                      <a:r>
                        <a:rPr lang="de-DE"/>
                        <a:t>parallel zu 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19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Werkzeuge der Powershell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CLI		(Command </a:t>
            </a:r>
            <a:r>
              <a:rPr lang="de-DE" dirty="0" err="1"/>
              <a:t>line</a:t>
            </a:r>
            <a:r>
              <a:rPr lang="de-DE" dirty="0"/>
              <a:t> Interface)</a:t>
            </a:r>
          </a:p>
          <a:p>
            <a:pPr lvl="1"/>
            <a:r>
              <a:rPr lang="de-DE" dirty="0"/>
              <a:t>Interaktive Arbeit</a:t>
            </a:r>
          </a:p>
          <a:p>
            <a:pPr lvl="1"/>
            <a:r>
              <a:rPr lang="de-DE" dirty="0"/>
              <a:t>Fenster konfigurieren</a:t>
            </a:r>
          </a:p>
          <a:p>
            <a:pPr lvl="1"/>
            <a:endParaRPr lang="de-DE" dirty="0"/>
          </a:p>
          <a:p>
            <a:r>
              <a:rPr lang="de-DE" dirty="0"/>
              <a:t>ISE		(Integrated Scripting Environment)</a:t>
            </a:r>
          </a:p>
          <a:p>
            <a:pPr lvl="1"/>
            <a:r>
              <a:rPr lang="de-DE" dirty="0" err="1"/>
              <a:t>Scripte</a:t>
            </a:r>
            <a:r>
              <a:rPr lang="de-DE" dirty="0"/>
              <a:t> erstellen</a:t>
            </a:r>
          </a:p>
          <a:p>
            <a:pPr lvl="1"/>
            <a:r>
              <a:rPr lang="de-DE" dirty="0" err="1"/>
              <a:t>Scripte</a:t>
            </a:r>
            <a:r>
              <a:rPr lang="de-DE" dirty="0"/>
              <a:t> testen</a:t>
            </a:r>
          </a:p>
          <a:p>
            <a:pPr lvl="1"/>
            <a:r>
              <a:rPr lang="de-DE" dirty="0" err="1"/>
              <a:t>Scripte</a:t>
            </a:r>
            <a:r>
              <a:rPr lang="de-DE" dirty="0"/>
              <a:t> ausführen</a:t>
            </a:r>
          </a:p>
        </p:txBody>
      </p:sp>
    </p:spTree>
    <p:extLst>
      <p:ext uri="{BB962C8B-B14F-4D97-AF65-F5344CB8AC3E}">
        <p14:creationId xmlns:p14="http://schemas.microsoft.com/office/powerpoint/2010/main" val="106976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Erste Schritte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dir</a:t>
            </a:r>
          </a:p>
          <a:p>
            <a:pPr lvl="1"/>
            <a:r>
              <a:rPr lang="de-DE" dirty="0"/>
              <a:t>viele DOS-Befehle funktionieren nur scheinbar</a:t>
            </a:r>
          </a:p>
          <a:p>
            <a:pPr lvl="1"/>
            <a:r>
              <a:rPr lang="de-DE" dirty="0"/>
              <a:t>Kommandozeilentools funktionieren größtenteils</a:t>
            </a:r>
            <a:br>
              <a:rPr lang="de-DE" dirty="0"/>
            </a:br>
            <a:r>
              <a:rPr lang="de-DE" dirty="0"/>
              <a:t>(z.B. </a:t>
            </a:r>
            <a:r>
              <a:rPr lang="de-DE" dirty="0" err="1"/>
              <a:t>ipconfig</a:t>
            </a:r>
            <a:r>
              <a:rPr lang="de-DE" dirty="0"/>
              <a:t>, </a:t>
            </a:r>
            <a:r>
              <a:rPr lang="de-DE" dirty="0" err="1"/>
              <a:t>nslookup</a:t>
            </a:r>
            <a:r>
              <a:rPr lang="de-DE" dirty="0"/>
              <a:t> usw.)</a:t>
            </a:r>
          </a:p>
          <a:p>
            <a:r>
              <a:rPr lang="de-DE" dirty="0" err="1"/>
              <a:t>Aliasse</a:t>
            </a:r>
            <a:endParaRPr lang="de-DE" dirty="0"/>
          </a:p>
          <a:p>
            <a:r>
              <a:rPr lang="de-DE" dirty="0" err="1"/>
              <a:t>Get-ChildItem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84062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1387</Words>
  <Application>Microsoft Office PowerPoint</Application>
  <PresentationFormat>Bildschirmpräsentation (4:3)</PresentationFormat>
  <Paragraphs>301</Paragraphs>
  <Slides>32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7" baseType="lpstr">
      <vt:lpstr>Arial</vt:lpstr>
      <vt:lpstr>Calibri</vt:lpstr>
      <vt:lpstr>Symbol</vt:lpstr>
      <vt:lpstr>Wingdings</vt:lpstr>
      <vt:lpstr>Larissa</vt:lpstr>
      <vt:lpstr>PowerShell - Grundlagen</vt:lpstr>
      <vt:lpstr>PowerShell-Grundlagen - Agenda</vt:lpstr>
      <vt:lpstr>PowerShell Überblick</vt:lpstr>
      <vt:lpstr>PowerShell Überblick</vt:lpstr>
      <vt:lpstr>PowerShell Überblick</vt:lpstr>
      <vt:lpstr>PowerShell Überblick</vt:lpstr>
      <vt:lpstr>Versionen der Powershell</vt:lpstr>
      <vt:lpstr>Werkzeuge der Powershell</vt:lpstr>
      <vt:lpstr>Erste Schritte</vt:lpstr>
      <vt:lpstr>Aufbau vom Cmdlets</vt:lpstr>
      <vt:lpstr>Fehler</vt:lpstr>
      <vt:lpstr>Erste Cmdlets</vt:lpstr>
      <vt:lpstr>Historisches</vt:lpstr>
      <vt:lpstr>noch ein paar Cmdlets</vt:lpstr>
      <vt:lpstr>Hilfe</vt:lpstr>
      <vt:lpstr>mehr Hilfe</vt:lpstr>
      <vt:lpstr>Weiterverarbeitung mit der Pipeline</vt:lpstr>
      <vt:lpstr>Weiterverarbeitung mit der Pipeline</vt:lpstr>
      <vt:lpstr>Tag 2</vt:lpstr>
      <vt:lpstr>Sortieren, Filtern, Weiterverarbeiten</vt:lpstr>
      <vt:lpstr>Provider und Laufwerke</vt:lpstr>
      <vt:lpstr>Datum &amp; Uhrzeit</vt:lpstr>
      <vt:lpstr>Datum &amp; Uhrzeit</vt:lpstr>
      <vt:lpstr>Datum &amp; Uhrzeit – „deutsch“</vt:lpstr>
      <vt:lpstr>Aufgaben - MiniScripte</vt:lpstr>
      <vt:lpstr>PSProvider &amp; PSDrives</vt:lpstr>
      <vt:lpstr>PSModules &amp; PSSnapins</vt:lpstr>
      <vt:lpstr>Remoteverwaltung</vt:lpstr>
      <vt:lpstr>Remoteverwaltung - RPC</vt:lpstr>
      <vt:lpstr>Remoteverwaltung-WinRM</vt:lpstr>
      <vt:lpstr>Remoteverwaltung-WinRM</vt:lpstr>
      <vt:lpstr>Themen (erweiterte Grundlagen)</vt:lpstr>
    </vt:vector>
  </TitlesOfParts>
  <Company>Demo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- Grundlagen</dc:title>
  <dc:creator>Tom</dc:creator>
  <cp:lastModifiedBy>Thomas Ullmann</cp:lastModifiedBy>
  <cp:revision>53</cp:revision>
  <dcterms:created xsi:type="dcterms:W3CDTF">2020-03-27T11:17:55Z</dcterms:created>
  <dcterms:modified xsi:type="dcterms:W3CDTF">2022-05-15T21:26:26Z</dcterms:modified>
</cp:coreProperties>
</file>