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04c8f62d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04c8f62d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04c8f62d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04c8f62d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Qu’est-ce que Internet?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9500"/>
            <a:ext cx="9144001" cy="42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Qu’est-ce qu’un réseau?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475" y="572700"/>
            <a:ext cx="4002000" cy="40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14875" y="0"/>
            <a:ext cx="86175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Qu'est-ce qu'on utilise pour faire cette connexion et Comment est-il fait  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&lt;video src = ”cables sous-marin”&gt;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