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9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529CA5A-CF0D-44E2-93BC-C1C5FDC5C37A}">
          <p14:sldIdLst>
            <p14:sldId id="257"/>
            <p14:sldId id="258"/>
            <p14:sldId id="259"/>
            <p14:sldId id="260"/>
            <p14:sldId id="261"/>
          </p14:sldIdLst>
        </p14:section>
        <p14:section name="Untitled Section" id="{877DCC65-0F3C-4936-AA15-80DE396A14BB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66"/>
    <a:srgbClr val="99CCFF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DE4F52-F540-4051-A1E5-B78E011FF8CC}" v="376" dt="2022-12-05T07:37:29.0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8" d="100"/>
          <a:sy n="58" d="100"/>
        </p:scale>
        <p:origin x="988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vin Patel" userId="4571a569dceec28a" providerId="LiveId" clId="{33DE4F52-F540-4051-A1E5-B78E011FF8CC}"/>
    <pc:docChg chg="custSel addSld modSld modSection">
      <pc:chgData name="Marvin Patel" userId="4571a569dceec28a" providerId="LiveId" clId="{33DE4F52-F540-4051-A1E5-B78E011FF8CC}" dt="2022-12-05T07:37:29.007" v="452"/>
      <pc:docMkLst>
        <pc:docMk/>
      </pc:docMkLst>
      <pc:sldChg chg="addSp modSp mod modTransition modAnim">
        <pc:chgData name="Marvin Patel" userId="4571a569dceec28a" providerId="LiveId" clId="{33DE4F52-F540-4051-A1E5-B78E011FF8CC}" dt="2022-12-05T07:34:29.291" v="446"/>
        <pc:sldMkLst>
          <pc:docMk/>
          <pc:sldMk cId="1785028015" sldId="257"/>
        </pc:sldMkLst>
        <pc:spChg chg="mod">
          <ac:chgData name="Marvin Patel" userId="4571a569dceec28a" providerId="LiveId" clId="{33DE4F52-F540-4051-A1E5-B78E011FF8CC}" dt="2022-12-05T07:32:44.528" v="435" actId="1076"/>
          <ac:spMkLst>
            <pc:docMk/>
            <pc:sldMk cId="1785028015" sldId="257"/>
            <ac:spMk id="5" creationId="{5DC3D004-4C6F-69B8-F0E0-061A85BA3464}"/>
          </ac:spMkLst>
        </pc:spChg>
        <pc:picChg chg="add mod">
          <ac:chgData name="Marvin Patel" userId="4571a569dceec28a" providerId="LiveId" clId="{33DE4F52-F540-4051-A1E5-B78E011FF8CC}" dt="2022-12-05T07:32:56.320" v="438" actId="1076"/>
          <ac:picMkLst>
            <pc:docMk/>
            <pc:sldMk cId="1785028015" sldId="257"/>
            <ac:picMk id="4" creationId="{382332E2-8072-6BE4-1651-166C6259819A}"/>
          </ac:picMkLst>
        </pc:picChg>
      </pc:sldChg>
      <pc:sldChg chg="modSp modTransition modAnim">
        <pc:chgData name="Marvin Patel" userId="4571a569dceec28a" providerId="LiveId" clId="{33DE4F52-F540-4051-A1E5-B78E011FF8CC}" dt="2022-12-05T07:37:29.007" v="452"/>
        <pc:sldMkLst>
          <pc:docMk/>
          <pc:sldMk cId="2228075700" sldId="258"/>
        </pc:sldMkLst>
        <pc:spChg chg="mod">
          <ac:chgData name="Marvin Patel" userId="4571a569dceec28a" providerId="LiveId" clId="{33DE4F52-F540-4051-A1E5-B78E011FF8CC}" dt="2022-12-05T06:14:56.858" v="287" actId="20577"/>
          <ac:spMkLst>
            <pc:docMk/>
            <pc:sldMk cId="2228075700" sldId="258"/>
            <ac:spMk id="3" creationId="{E081E4B8-758C-F29C-BB10-CBF517DCBF46}"/>
          </ac:spMkLst>
        </pc:spChg>
      </pc:sldChg>
      <pc:sldChg chg="addSp delSp modSp mod modTransition modAnim">
        <pc:chgData name="Marvin Patel" userId="4571a569dceec28a" providerId="LiveId" clId="{33DE4F52-F540-4051-A1E5-B78E011FF8CC}" dt="2022-12-05T06:18:11.008" v="292"/>
        <pc:sldMkLst>
          <pc:docMk/>
          <pc:sldMk cId="1062600434" sldId="259"/>
        </pc:sldMkLst>
        <pc:spChg chg="add mod">
          <ac:chgData name="Marvin Patel" userId="4571a569dceec28a" providerId="LiveId" clId="{33DE4F52-F540-4051-A1E5-B78E011FF8CC}" dt="2022-12-05T05:46:53.157" v="151" actId="207"/>
          <ac:spMkLst>
            <pc:docMk/>
            <pc:sldMk cId="1062600434" sldId="259"/>
            <ac:spMk id="3" creationId="{53F26871-A995-FAB8-AFFA-2A44DE1F69C3}"/>
          </ac:spMkLst>
        </pc:spChg>
        <pc:spChg chg="add del mod">
          <ac:chgData name="Marvin Patel" userId="4571a569dceec28a" providerId="LiveId" clId="{33DE4F52-F540-4051-A1E5-B78E011FF8CC}" dt="2022-12-05T05:46:03.598" v="139"/>
          <ac:spMkLst>
            <pc:docMk/>
            <pc:sldMk cId="1062600434" sldId="259"/>
            <ac:spMk id="5" creationId="{915EDB47-EEA5-7662-1FB6-74420C971E97}"/>
          </ac:spMkLst>
        </pc:spChg>
        <pc:graphicFrameChg chg="add mod modGraphic">
          <ac:chgData name="Marvin Patel" userId="4571a569dceec28a" providerId="LiveId" clId="{33DE4F52-F540-4051-A1E5-B78E011FF8CC}" dt="2022-12-05T05:47:56.486" v="156" actId="207"/>
          <ac:graphicFrameMkLst>
            <pc:docMk/>
            <pc:sldMk cId="1062600434" sldId="259"/>
            <ac:graphicFrameMk id="6" creationId="{21A33093-E362-271A-55FC-1EC2F92F90A9}"/>
          </ac:graphicFrameMkLst>
        </pc:graphicFrameChg>
      </pc:sldChg>
      <pc:sldChg chg="addSp delSp modSp new mod modTransition modAnim">
        <pc:chgData name="Marvin Patel" userId="4571a569dceec28a" providerId="LiveId" clId="{33DE4F52-F540-4051-A1E5-B78E011FF8CC}" dt="2022-12-05T07:08:26.716" v="430"/>
        <pc:sldMkLst>
          <pc:docMk/>
          <pc:sldMk cId="76289961" sldId="260"/>
        </pc:sldMkLst>
        <pc:spChg chg="add del mod">
          <ac:chgData name="Marvin Patel" userId="4571a569dceec28a" providerId="LiveId" clId="{33DE4F52-F540-4051-A1E5-B78E011FF8CC}" dt="2022-12-05T05:57:13.023" v="189" actId="478"/>
          <ac:spMkLst>
            <pc:docMk/>
            <pc:sldMk cId="76289961" sldId="260"/>
            <ac:spMk id="3" creationId="{95CD481B-3FE7-1C03-03F3-7755F8582B40}"/>
          </ac:spMkLst>
        </pc:spChg>
        <pc:spChg chg="add mod">
          <ac:chgData name="Marvin Patel" userId="4571a569dceec28a" providerId="LiveId" clId="{33DE4F52-F540-4051-A1E5-B78E011FF8CC}" dt="2022-12-05T06:11:13.058" v="267" actId="207"/>
          <ac:spMkLst>
            <pc:docMk/>
            <pc:sldMk cId="76289961" sldId="260"/>
            <ac:spMk id="5" creationId="{7C9698DA-BA77-176D-05AA-B8A118AD1427}"/>
          </ac:spMkLst>
        </pc:spChg>
        <pc:graphicFrameChg chg="add del mod modGraphic">
          <ac:chgData name="Marvin Patel" userId="4571a569dceec28a" providerId="LiveId" clId="{33DE4F52-F540-4051-A1E5-B78E011FF8CC}" dt="2022-12-05T06:01:35.212" v="206" actId="478"/>
          <ac:graphicFrameMkLst>
            <pc:docMk/>
            <pc:sldMk cId="76289961" sldId="260"/>
            <ac:graphicFrameMk id="6" creationId="{6B9A3E26-3602-3089-5FD2-1BE600AC9522}"/>
          </ac:graphicFrameMkLst>
        </pc:graphicFrameChg>
        <pc:graphicFrameChg chg="add mod modGraphic">
          <ac:chgData name="Marvin Patel" userId="4571a569dceec28a" providerId="LiveId" clId="{33DE4F52-F540-4051-A1E5-B78E011FF8CC}" dt="2022-12-05T06:13:40.438" v="281" actId="20577"/>
          <ac:graphicFrameMkLst>
            <pc:docMk/>
            <pc:sldMk cId="76289961" sldId="260"/>
            <ac:graphicFrameMk id="7" creationId="{B572BC27-5CCD-969F-956C-24E70DCCDD43}"/>
          </ac:graphicFrameMkLst>
        </pc:graphicFrameChg>
      </pc:sldChg>
      <pc:sldChg chg="addSp modSp new mod modTransition modAnim">
        <pc:chgData name="Marvin Patel" userId="4571a569dceec28a" providerId="LiveId" clId="{33DE4F52-F540-4051-A1E5-B78E011FF8CC}" dt="2022-12-05T07:10:45.443" v="432"/>
        <pc:sldMkLst>
          <pc:docMk/>
          <pc:sldMk cId="1522280744" sldId="261"/>
        </pc:sldMkLst>
        <pc:spChg chg="add mod">
          <ac:chgData name="Marvin Patel" userId="4571a569dceec28a" providerId="LiveId" clId="{33DE4F52-F540-4051-A1E5-B78E011FF8CC}" dt="2022-12-05T07:05:56.114" v="417" actId="2710"/>
          <ac:spMkLst>
            <pc:docMk/>
            <pc:sldMk cId="1522280744" sldId="261"/>
            <ac:spMk id="3" creationId="{34A19208-1D60-0F33-29CC-956436E50AB1}"/>
          </ac:spMkLst>
        </pc:spChg>
        <pc:graphicFrameChg chg="add mod modGraphic">
          <ac:chgData name="Marvin Patel" userId="4571a569dceec28a" providerId="LiveId" clId="{33DE4F52-F540-4051-A1E5-B78E011FF8CC}" dt="2022-12-05T07:10:45.443" v="432"/>
          <ac:graphicFrameMkLst>
            <pc:docMk/>
            <pc:sldMk cId="1522280744" sldId="261"/>
            <ac:graphicFrameMk id="4" creationId="{F16F965D-7437-F882-C65C-3A64D8EEAD74}"/>
          </ac:graphicFrameMkLst>
        </pc:graphicFrameChg>
      </pc:sldChg>
    </pc:docChg>
  </pc:docChgLst>
</pc:chgInfo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fif"/><Relationship Id="rId1" Type="http://schemas.openxmlformats.org/officeDocument/2006/relationships/image" Target="../media/image11.jp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fif"/><Relationship Id="rId1" Type="http://schemas.openxmlformats.org/officeDocument/2006/relationships/image" Target="../media/image11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5E5859-D089-4D18-9A00-38225EE11BF4}" type="doc">
      <dgm:prSet loTypeId="urn:microsoft.com/office/officeart/2005/8/layout/pyramid4" loCatId="relationship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6367E65D-F67A-49E4-A893-C4BCBE01BB66}">
      <dgm:prSet phldrT="[Text]" custT="1"/>
      <dgm:spPr/>
      <dgm:t>
        <a:bodyPr/>
        <a:lstStyle/>
        <a:p>
          <a:r>
            <a:rPr lang="en-IN" sz="2400" dirty="0">
              <a:solidFill>
                <a:srgbClr val="99CCFF"/>
              </a:solidFill>
            </a:rPr>
            <a:t>Connect to writer</a:t>
          </a:r>
        </a:p>
      </dgm:t>
    </dgm:pt>
    <dgm:pt modelId="{82BD86F9-9D61-415B-8132-9A155FC774A4}" type="sibTrans" cxnId="{4906AAD8-AB45-408A-8127-6A312F8C372A}">
      <dgm:prSet/>
      <dgm:spPr/>
      <dgm:t>
        <a:bodyPr/>
        <a:lstStyle/>
        <a:p>
          <a:endParaRPr lang="en-IN"/>
        </a:p>
      </dgm:t>
    </dgm:pt>
    <dgm:pt modelId="{7042EEC7-E98D-447A-99B3-FDCB6AAD606C}" type="parTrans" cxnId="{4906AAD8-AB45-408A-8127-6A312F8C372A}">
      <dgm:prSet/>
      <dgm:spPr/>
      <dgm:t>
        <a:bodyPr/>
        <a:lstStyle/>
        <a:p>
          <a:endParaRPr lang="en-IN"/>
        </a:p>
      </dgm:t>
    </dgm:pt>
    <dgm:pt modelId="{1BF4AFA1-575D-400C-9993-319CB1A6E157}">
      <dgm:prSet phldrT="[Text]" custT="1"/>
      <dgm:spPr/>
      <dgm:t>
        <a:bodyPr/>
        <a:lstStyle/>
        <a:p>
          <a:r>
            <a:rPr lang="en-IN" sz="2400" dirty="0">
              <a:solidFill>
                <a:srgbClr val="66FF66"/>
              </a:solidFill>
            </a:rPr>
            <a:t>Sports news</a:t>
          </a:r>
        </a:p>
      </dgm:t>
    </dgm:pt>
    <dgm:pt modelId="{5009F605-B344-4934-AB47-0132BE548E76}" type="sibTrans" cxnId="{11B4BD8D-5345-4E65-A569-945544316ED0}">
      <dgm:prSet/>
      <dgm:spPr/>
      <dgm:t>
        <a:bodyPr/>
        <a:lstStyle/>
        <a:p>
          <a:endParaRPr lang="en-IN"/>
        </a:p>
      </dgm:t>
    </dgm:pt>
    <dgm:pt modelId="{24F8FE0B-2E57-4974-BB07-16677D07F588}" type="parTrans" cxnId="{11B4BD8D-5345-4E65-A569-945544316ED0}">
      <dgm:prSet/>
      <dgm:spPr/>
      <dgm:t>
        <a:bodyPr/>
        <a:lstStyle/>
        <a:p>
          <a:endParaRPr lang="en-IN"/>
        </a:p>
      </dgm:t>
    </dgm:pt>
    <dgm:pt modelId="{3B861F03-7009-495C-96CF-54916478A78D}">
      <dgm:prSet phldrT="[Text]" custT="1"/>
      <dgm:spPr/>
      <dgm:t>
        <a:bodyPr/>
        <a:lstStyle/>
        <a:p>
          <a:r>
            <a:rPr lang="en-IN" sz="2000" dirty="0">
              <a:solidFill>
                <a:schemeClr val="bg1">
                  <a:lumMod val="95000"/>
                  <a:lumOff val="5000"/>
                </a:schemeClr>
              </a:solidFill>
            </a:rPr>
            <a:t>In this application</a:t>
          </a:r>
        </a:p>
      </dgm:t>
    </dgm:pt>
    <dgm:pt modelId="{8B7B45E0-E534-4C67-A237-B711B09B2511}" type="sibTrans" cxnId="{109AD0D3-CE78-4D87-BF81-546DC0642149}">
      <dgm:prSet/>
      <dgm:spPr/>
      <dgm:t>
        <a:bodyPr/>
        <a:lstStyle/>
        <a:p>
          <a:endParaRPr lang="en-IN"/>
        </a:p>
      </dgm:t>
    </dgm:pt>
    <dgm:pt modelId="{2CDDDB9F-8646-45E5-A666-F08145482353}" type="parTrans" cxnId="{109AD0D3-CE78-4D87-BF81-546DC0642149}">
      <dgm:prSet/>
      <dgm:spPr/>
      <dgm:t>
        <a:bodyPr/>
        <a:lstStyle/>
        <a:p>
          <a:endParaRPr lang="en-IN"/>
        </a:p>
      </dgm:t>
    </dgm:pt>
    <dgm:pt modelId="{D106F74D-699E-4968-9CCA-64F712E2DEFA}">
      <dgm:prSet phldrT="[Text]" custT="1"/>
      <dgm:spPr/>
      <dgm:t>
        <a:bodyPr/>
        <a:lstStyle/>
        <a:p>
          <a:r>
            <a:rPr lang="en-IN" sz="2400" dirty="0">
              <a:solidFill>
                <a:schemeClr val="bg2">
                  <a:lumMod val="10000"/>
                  <a:lumOff val="90000"/>
                </a:schemeClr>
              </a:solidFill>
            </a:rPr>
            <a:t>Help for students</a:t>
          </a:r>
        </a:p>
      </dgm:t>
    </dgm:pt>
    <dgm:pt modelId="{2B953EB3-298A-41B6-A509-07CD2A258CF9}" type="sibTrans" cxnId="{3FE2F7F3-CAD4-410B-91C9-7C7AFDB1D3B5}">
      <dgm:prSet/>
      <dgm:spPr/>
      <dgm:t>
        <a:bodyPr/>
        <a:lstStyle/>
        <a:p>
          <a:endParaRPr lang="en-IN"/>
        </a:p>
      </dgm:t>
    </dgm:pt>
    <dgm:pt modelId="{7056C39E-675E-4D21-AED1-99738C7E21D5}" type="parTrans" cxnId="{3FE2F7F3-CAD4-410B-91C9-7C7AFDB1D3B5}">
      <dgm:prSet/>
      <dgm:spPr/>
      <dgm:t>
        <a:bodyPr/>
        <a:lstStyle/>
        <a:p>
          <a:endParaRPr lang="en-IN"/>
        </a:p>
      </dgm:t>
    </dgm:pt>
    <dgm:pt modelId="{E7F25390-DEA8-4F9A-BC48-A875D68E315E}" type="pres">
      <dgm:prSet presAssocID="{DC5E5859-D089-4D18-9A00-38225EE11BF4}" presName="compositeShape" presStyleCnt="0">
        <dgm:presLayoutVars>
          <dgm:chMax val="9"/>
          <dgm:dir/>
          <dgm:resizeHandles val="exact"/>
        </dgm:presLayoutVars>
      </dgm:prSet>
      <dgm:spPr/>
    </dgm:pt>
    <dgm:pt modelId="{D689D18C-19CE-4379-9589-05CF61210139}" type="pres">
      <dgm:prSet presAssocID="{DC5E5859-D089-4D18-9A00-38225EE11BF4}" presName="triangle1" presStyleLbl="node1" presStyleIdx="0" presStyleCnt="4">
        <dgm:presLayoutVars>
          <dgm:bulletEnabled val="1"/>
        </dgm:presLayoutVars>
      </dgm:prSet>
      <dgm:spPr/>
    </dgm:pt>
    <dgm:pt modelId="{FF8A0343-8C5C-45B0-BD76-AE760FBA8044}" type="pres">
      <dgm:prSet presAssocID="{DC5E5859-D089-4D18-9A00-38225EE11BF4}" presName="triangle2" presStyleLbl="node1" presStyleIdx="1" presStyleCnt="4">
        <dgm:presLayoutVars>
          <dgm:bulletEnabled val="1"/>
        </dgm:presLayoutVars>
      </dgm:prSet>
      <dgm:spPr/>
    </dgm:pt>
    <dgm:pt modelId="{DF55F5C0-DE8C-4340-88B6-F1DB549405A5}" type="pres">
      <dgm:prSet presAssocID="{DC5E5859-D089-4D18-9A00-38225EE11BF4}" presName="triangle3" presStyleLbl="node1" presStyleIdx="2" presStyleCnt="4">
        <dgm:presLayoutVars>
          <dgm:bulletEnabled val="1"/>
        </dgm:presLayoutVars>
      </dgm:prSet>
      <dgm:spPr/>
    </dgm:pt>
    <dgm:pt modelId="{27FB17B5-A233-42B8-A09D-1A7E92DBE6A2}" type="pres">
      <dgm:prSet presAssocID="{DC5E5859-D089-4D18-9A00-38225EE11BF4}" presName="triangle4" presStyleLbl="node1" presStyleIdx="3" presStyleCnt="4">
        <dgm:presLayoutVars>
          <dgm:bulletEnabled val="1"/>
        </dgm:presLayoutVars>
      </dgm:prSet>
      <dgm:spPr/>
    </dgm:pt>
  </dgm:ptLst>
  <dgm:cxnLst>
    <dgm:cxn modelId="{85F6217A-72E9-4569-847C-D31E753F87C3}" type="presOf" srcId="{DC5E5859-D089-4D18-9A00-38225EE11BF4}" destId="{E7F25390-DEA8-4F9A-BC48-A875D68E315E}" srcOrd="0" destOrd="0" presId="urn:microsoft.com/office/officeart/2005/8/layout/pyramid4"/>
    <dgm:cxn modelId="{11B4BD8D-5345-4E65-A569-945544316ED0}" srcId="{DC5E5859-D089-4D18-9A00-38225EE11BF4}" destId="{1BF4AFA1-575D-400C-9993-319CB1A6E157}" srcOrd="1" destOrd="0" parTransId="{24F8FE0B-2E57-4974-BB07-16677D07F588}" sibTransId="{5009F605-B344-4934-AB47-0132BE548E76}"/>
    <dgm:cxn modelId="{105789A0-0B05-4CCE-980E-8AFF640F93BB}" type="presOf" srcId="{3B861F03-7009-495C-96CF-54916478A78D}" destId="{DF55F5C0-DE8C-4340-88B6-F1DB549405A5}" srcOrd="0" destOrd="0" presId="urn:microsoft.com/office/officeart/2005/8/layout/pyramid4"/>
    <dgm:cxn modelId="{109AD0D3-CE78-4D87-BF81-546DC0642149}" srcId="{DC5E5859-D089-4D18-9A00-38225EE11BF4}" destId="{3B861F03-7009-495C-96CF-54916478A78D}" srcOrd="2" destOrd="0" parTransId="{2CDDDB9F-8646-45E5-A666-F08145482353}" sibTransId="{8B7B45E0-E534-4C67-A237-B711B09B2511}"/>
    <dgm:cxn modelId="{4906AAD8-AB45-408A-8127-6A312F8C372A}" srcId="{DC5E5859-D089-4D18-9A00-38225EE11BF4}" destId="{6367E65D-F67A-49E4-A893-C4BCBE01BB66}" srcOrd="0" destOrd="0" parTransId="{7042EEC7-E98D-447A-99B3-FDCB6AAD606C}" sibTransId="{82BD86F9-9D61-415B-8132-9A155FC774A4}"/>
    <dgm:cxn modelId="{961EF3D8-1EF7-44B3-A470-264DE9206529}" type="presOf" srcId="{1BF4AFA1-575D-400C-9993-319CB1A6E157}" destId="{FF8A0343-8C5C-45B0-BD76-AE760FBA8044}" srcOrd="0" destOrd="0" presId="urn:microsoft.com/office/officeart/2005/8/layout/pyramid4"/>
    <dgm:cxn modelId="{FC1190DD-987D-42D0-B2FF-3FA9727A8C57}" type="presOf" srcId="{6367E65D-F67A-49E4-A893-C4BCBE01BB66}" destId="{D689D18C-19CE-4379-9589-05CF61210139}" srcOrd="0" destOrd="0" presId="urn:microsoft.com/office/officeart/2005/8/layout/pyramid4"/>
    <dgm:cxn modelId="{E79959E2-26F3-496A-9824-17347CEB89CB}" type="presOf" srcId="{D106F74D-699E-4968-9CCA-64F712E2DEFA}" destId="{27FB17B5-A233-42B8-A09D-1A7E92DBE6A2}" srcOrd="0" destOrd="0" presId="urn:microsoft.com/office/officeart/2005/8/layout/pyramid4"/>
    <dgm:cxn modelId="{3FE2F7F3-CAD4-410B-91C9-7C7AFDB1D3B5}" srcId="{DC5E5859-D089-4D18-9A00-38225EE11BF4}" destId="{D106F74D-699E-4968-9CCA-64F712E2DEFA}" srcOrd="3" destOrd="0" parTransId="{7056C39E-675E-4D21-AED1-99738C7E21D5}" sibTransId="{2B953EB3-298A-41B6-A509-07CD2A258CF9}"/>
    <dgm:cxn modelId="{97231998-3098-45F3-9545-D8358D001266}" type="presParOf" srcId="{E7F25390-DEA8-4F9A-BC48-A875D68E315E}" destId="{D689D18C-19CE-4379-9589-05CF61210139}" srcOrd="0" destOrd="0" presId="urn:microsoft.com/office/officeart/2005/8/layout/pyramid4"/>
    <dgm:cxn modelId="{1B954B16-289B-4931-92BB-FC67EDADF065}" type="presParOf" srcId="{E7F25390-DEA8-4F9A-BC48-A875D68E315E}" destId="{FF8A0343-8C5C-45B0-BD76-AE760FBA8044}" srcOrd="1" destOrd="0" presId="urn:microsoft.com/office/officeart/2005/8/layout/pyramid4"/>
    <dgm:cxn modelId="{16BF5AE3-F570-4497-BE61-AC5C64082537}" type="presParOf" srcId="{E7F25390-DEA8-4F9A-BC48-A875D68E315E}" destId="{DF55F5C0-DE8C-4340-88B6-F1DB549405A5}" srcOrd="2" destOrd="0" presId="urn:microsoft.com/office/officeart/2005/8/layout/pyramid4"/>
    <dgm:cxn modelId="{76604B44-5A0C-4DD2-9A49-DA1CA82F8214}" type="presParOf" srcId="{E7F25390-DEA8-4F9A-BC48-A875D68E315E}" destId="{27FB17B5-A233-42B8-A09D-1A7E92DBE6A2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5488650-F641-4076-AFF3-0D2658EC67F4}" type="doc">
      <dgm:prSet loTypeId="urn:microsoft.com/office/officeart/2008/layout/RadialCluster" loCatId="cycle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en-IN"/>
        </a:p>
      </dgm:t>
    </dgm:pt>
    <dgm:pt modelId="{6A491E99-8954-4BEA-B46D-62759CC5CB5E}">
      <dgm:prSet phldrT="[Text]" custT="1"/>
      <dgm:spPr/>
      <dgm:t>
        <a:bodyPr/>
        <a:lstStyle/>
        <a:p>
          <a:r>
            <a:rPr lang="en-IN" sz="2800" dirty="0"/>
            <a:t>Writer</a:t>
          </a:r>
        </a:p>
      </dgm:t>
    </dgm:pt>
    <dgm:pt modelId="{0D422355-F82E-4A79-ADB4-7DD03AABB671}" type="parTrans" cxnId="{26864FB1-F0C7-49F7-85BC-BF9703BC873B}">
      <dgm:prSet/>
      <dgm:spPr/>
      <dgm:t>
        <a:bodyPr/>
        <a:lstStyle/>
        <a:p>
          <a:endParaRPr lang="en-IN"/>
        </a:p>
      </dgm:t>
    </dgm:pt>
    <dgm:pt modelId="{1E8A44EC-C9A8-449A-9EA5-F851ACBDD183}" type="sibTrans" cxnId="{26864FB1-F0C7-49F7-85BC-BF9703BC873B}">
      <dgm:prSet/>
      <dgm:spPr/>
      <dgm:t>
        <a:bodyPr/>
        <a:lstStyle/>
        <a:p>
          <a:endParaRPr lang="en-IN"/>
        </a:p>
      </dgm:t>
    </dgm:pt>
    <dgm:pt modelId="{E125E8DF-5C9D-4715-9701-B5997F6246FE}">
      <dgm:prSet phldrT="[Text]"/>
      <dgm:spPr/>
      <dgm:t>
        <a:bodyPr/>
        <a:lstStyle/>
        <a:p>
          <a:r>
            <a:rPr lang="en-IN" dirty="0"/>
            <a:t>Completion</a:t>
          </a:r>
        </a:p>
      </dgm:t>
    </dgm:pt>
    <dgm:pt modelId="{B7DF75C0-F748-4EEA-B355-B17AF69D8073}" type="parTrans" cxnId="{32B98D99-3CF8-4C37-A854-44F15022DFAF}">
      <dgm:prSet/>
      <dgm:spPr/>
      <dgm:t>
        <a:bodyPr/>
        <a:lstStyle/>
        <a:p>
          <a:endParaRPr lang="en-IN"/>
        </a:p>
      </dgm:t>
    </dgm:pt>
    <dgm:pt modelId="{99935DB4-49DE-4576-89FC-CBD48832E3CF}" type="sibTrans" cxnId="{32B98D99-3CF8-4C37-A854-44F15022DFAF}">
      <dgm:prSet/>
      <dgm:spPr/>
      <dgm:t>
        <a:bodyPr/>
        <a:lstStyle/>
        <a:p>
          <a:endParaRPr lang="en-IN"/>
        </a:p>
      </dgm:t>
    </dgm:pt>
    <dgm:pt modelId="{3B869AB6-DAFC-4859-AC68-DC11B95ACE39}">
      <dgm:prSet phldrT="[Text]" custT="1"/>
      <dgm:spPr/>
      <dgm:t>
        <a:bodyPr/>
        <a:lstStyle/>
        <a:p>
          <a:r>
            <a:rPr lang="en-IN" sz="3000" dirty="0"/>
            <a:t>Availability</a:t>
          </a:r>
        </a:p>
      </dgm:t>
    </dgm:pt>
    <dgm:pt modelId="{2504BEEE-A2E8-4ED7-A811-CC187968EDFE}" type="parTrans" cxnId="{F6BA0CC0-FC55-4EE3-AC96-39F55A8416F2}">
      <dgm:prSet/>
      <dgm:spPr/>
      <dgm:t>
        <a:bodyPr/>
        <a:lstStyle/>
        <a:p>
          <a:endParaRPr lang="en-IN"/>
        </a:p>
      </dgm:t>
    </dgm:pt>
    <dgm:pt modelId="{9B76F6AF-D870-4DF0-A0F5-F288943B4153}" type="sibTrans" cxnId="{F6BA0CC0-FC55-4EE3-AC96-39F55A8416F2}">
      <dgm:prSet/>
      <dgm:spPr/>
      <dgm:t>
        <a:bodyPr/>
        <a:lstStyle/>
        <a:p>
          <a:endParaRPr lang="en-IN"/>
        </a:p>
      </dgm:t>
    </dgm:pt>
    <dgm:pt modelId="{A4936E86-0252-4E96-AE97-0374052748B4}">
      <dgm:prSet phldrT="[Text]"/>
      <dgm:spPr/>
      <dgm:t>
        <a:bodyPr/>
        <a:lstStyle/>
        <a:p>
          <a:r>
            <a:rPr lang="en-IN" dirty="0"/>
            <a:t>Details</a:t>
          </a:r>
        </a:p>
      </dgm:t>
    </dgm:pt>
    <dgm:pt modelId="{78B29405-B563-4B74-81C0-49CB65EF5DF4}" type="parTrans" cxnId="{C4B1FEA8-4C65-401D-A5F6-2FEF19C8BCE3}">
      <dgm:prSet/>
      <dgm:spPr/>
      <dgm:t>
        <a:bodyPr/>
        <a:lstStyle/>
        <a:p>
          <a:endParaRPr lang="en-IN"/>
        </a:p>
      </dgm:t>
    </dgm:pt>
    <dgm:pt modelId="{5254EC84-FCF1-4B23-AAE2-EE92318EA8B1}" type="sibTrans" cxnId="{C4B1FEA8-4C65-401D-A5F6-2FEF19C8BCE3}">
      <dgm:prSet/>
      <dgm:spPr/>
      <dgm:t>
        <a:bodyPr/>
        <a:lstStyle/>
        <a:p>
          <a:endParaRPr lang="en-IN"/>
        </a:p>
      </dgm:t>
    </dgm:pt>
    <dgm:pt modelId="{75CD7458-D2E4-412E-A62F-D7114A3E26AF}" type="pres">
      <dgm:prSet presAssocID="{65488650-F641-4076-AFF3-0D2658EC67F4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580559D1-7C1D-409E-8662-1784B2C45424}" type="pres">
      <dgm:prSet presAssocID="{6A491E99-8954-4BEA-B46D-62759CC5CB5E}" presName="singleCycle" presStyleCnt="0"/>
      <dgm:spPr/>
    </dgm:pt>
    <dgm:pt modelId="{9F9EF47A-F4C8-4286-B4C0-6D835232875D}" type="pres">
      <dgm:prSet presAssocID="{6A491E99-8954-4BEA-B46D-62759CC5CB5E}" presName="singleCenter" presStyleLbl="node1" presStyleIdx="0" presStyleCnt="4" custScaleX="168016">
        <dgm:presLayoutVars>
          <dgm:chMax val="7"/>
          <dgm:chPref val="7"/>
        </dgm:presLayoutVars>
      </dgm:prSet>
      <dgm:spPr/>
    </dgm:pt>
    <dgm:pt modelId="{2D3A2D2A-4E92-42D4-9827-C334C6B15C6D}" type="pres">
      <dgm:prSet presAssocID="{B7DF75C0-F748-4EEA-B355-B17AF69D8073}" presName="Name56" presStyleLbl="parChTrans1D2" presStyleIdx="0" presStyleCnt="3"/>
      <dgm:spPr/>
    </dgm:pt>
    <dgm:pt modelId="{D30998D4-681B-49DA-826C-B2D805724FB5}" type="pres">
      <dgm:prSet presAssocID="{E125E8DF-5C9D-4715-9701-B5997F6246FE}" presName="text0" presStyleLbl="node1" presStyleIdx="1" presStyleCnt="4" custScaleX="223078" custScaleY="132760">
        <dgm:presLayoutVars>
          <dgm:bulletEnabled val="1"/>
        </dgm:presLayoutVars>
      </dgm:prSet>
      <dgm:spPr/>
    </dgm:pt>
    <dgm:pt modelId="{BD4B56BC-C58B-4A42-BC3F-F838C723EF3D}" type="pres">
      <dgm:prSet presAssocID="{2504BEEE-A2E8-4ED7-A811-CC187968EDFE}" presName="Name56" presStyleLbl="parChTrans1D2" presStyleIdx="1" presStyleCnt="3"/>
      <dgm:spPr/>
    </dgm:pt>
    <dgm:pt modelId="{F9D689C6-DCE9-4A9D-A73D-FE1EFD5C5979}" type="pres">
      <dgm:prSet presAssocID="{3B869AB6-DAFC-4859-AC68-DC11B95ACE39}" presName="text0" presStyleLbl="node1" presStyleIdx="2" presStyleCnt="4" custScaleX="233434" custRadScaleRad="149719" custRadScaleInc="-17144">
        <dgm:presLayoutVars>
          <dgm:bulletEnabled val="1"/>
        </dgm:presLayoutVars>
      </dgm:prSet>
      <dgm:spPr/>
    </dgm:pt>
    <dgm:pt modelId="{0616831B-A7E1-45AA-B768-24810B36734C}" type="pres">
      <dgm:prSet presAssocID="{78B29405-B563-4B74-81C0-49CB65EF5DF4}" presName="Name56" presStyleLbl="parChTrans1D2" presStyleIdx="2" presStyleCnt="3"/>
      <dgm:spPr/>
    </dgm:pt>
    <dgm:pt modelId="{EFB85FDF-CE8D-4F21-863F-286235071C10}" type="pres">
      <dgm:prSet presAssocID="{A4936E86-0252-4E96-AE97-0374052748B4}" presName="text0" presStyleLbl="node1" presStyleIdx="3" presStyleCnt="4" custScaleX="185754" custRadScaleRad="155169" custRadScaleInc="20626">
        <dgm:presLayoutVars>
          <dgm:bulletEnabled val="1"/>
        </dgm:presLayoutVars>
      </dgm:prSet>
      <dgm:spPr/>
    </dgm:pt>
  </dgm:ptLst>
  <dgm:cxnLst>
    <dgm:cxn modelId="{3084B538-84F9-4D31-82BA-C31FEE594D36}" type="presOf" srcId="{B7DF75C0-F748-4EEA-B355-B17AF69D8073}" destId="{2D3A2D2A-4E92-42D4-9827-C334C6B15C6D}" srcOrd="0" destOrd="0" presId="urn:microsoft.com/office/officeart/2008/layout/RadialCluster"/>
    <dgm:cxn modelId="{8F5A8850-386C-4517-98B3-E73520597750}" type="presOf" srcId="{3B869AB6-DAFC-4859-AC68-DC11B95ACE39}" destId="{F9D689C6-DCE9-4A9D-A73D-FE1EFD5C5979}" srcOrd="0" destOrd="0" presId="urn:microsoft.com/office/officeart/2008/layout/RadialCluster"/>
    <dgm:cxn modelId="{2DC44A72-2FE2-4733-A7C5-F94CAC440C18}" type="presOf" srcId="{65488650-F641-4076-AFF3-0D2658EC67F4}" destId="{75CD7458-D2E4-412E-A62F-D7114A3E26AF}" srcOrd="0" destOrd="0" presId="urn:microsoft.com/office/officeart/2008/layout/RadialCluster"/>
    <dgm:cxn modelId="{E0C75089-F28B-4F95-BCF8-320AE59AA670}" type="presOf" srcId="{6A491E99-8954-4BEA-B46D-62759CC5CB5E}" destId="{9F9EF47A-F4C8-4286-B4C0-6D835232875D}" srcOrd="0" destOrd="0" presId="urn:microsoft.com/office/officeart/2008/layout/RadialCluster"/>
    <dgm:cxn modelId="{0D6BA98C-CF16-493A-8BDB-9BF079AF6B89}" type="presOf" srcId="{A4936E86-0252-4E96-AE97-0374052748B4}" destId="{EFB85FDF-CE8D-4F21-863F-286235071C10}" srcOrd="0" destOrd="0" presId="urn:microsoft.com/office/officeart/2008/layout/RadialCluster"/>
    <dgm:cxn modelId="{32B98D99-3CF8-4C37-A854-44F15022DFAF}" srcId="{6A491E99-8954-4BEA-B46D-62759CC5CB5E}" destId="{E125E8DF-5C9D-4715-9701-B5997F6246FE}" srcOrd="0" destOrd="0" parTransId="{B7DF75C0-F748-4EEA-B355-B17AF69D8073}" sibTransId="{99935DB4-49DE-4576-89FC-CBD48832E3CF}"/>
    <dgm:cxn modelId="{C4B1FEA8-4C65-401D-A5F6-2FEF19C8BCE3}" srcId="{6A491E99-8954-4BEA-B46D-62759CC5CB5E}" destId="{A4936E86-0252-4E96-AE97-0374052748B4}" srcOrd="2" destOrd="0" parTransId="{78B29405-B563-4B74-81C0-49CB65EF5DF4}" sibTransId="{5254EC84-FCF1-4B23-AAE2-EE92318EA8B1}"/>
    <dgm:cxn modelId="{26864FB1-F0C7-49F7-85BC-BF9703BC873B}" srcId="{65488650-F641-4076-AFF3-0D2658EC67F4}" destId="{6A491E99-8954-4BEA-B46D-62759CC5CB5E}" srcOrd="0" destOrd="0" parTransId="{0D422355-F82E-4A79-ADB4-7DD03AABB671}" sibTransId="{1E8A44EC-C9A8-449A-9EA5-F851ACBDD183}"/>
    <dgm:cxn modelId="{F6BA0CC0-FC55-4EE3-AC96-39F55A8416F2}" srcId="{6A491E99-8954-4BEA-B46D-62759CC5CB5E}" destId="{3B869AB6-DAFC-4859-AC68-DC11B95ACE39}" srcOrd="1" destOrd="0" parTransId="{2504BEEE-A2E8-4ED7-A811-CC187968EDFE}" sibTransId="{9B76F6AF-D870-4DF0-A0F5-F288943B4153}"/>
    <dgm:cxn modelId="{FDE740CE-4E90-44D2-BC29-18B27D61CAEB}" type="presOf" srcId="{78B29405-B563-4B74-81C0-49CB65EF5DF4}" destId="{0616831B-A7E1-45AA-B768-24810B36734C}" srcOrd="0" destOrd="0" presId="urn:microsoft.com/office/officeart/2008/layout/RadialCluster"/>
    <dgm:cxn modelId="{EFBF01D9-67D5-4FB9-9FFB-1EF585B39272}" type="presOf" srcId="{2504BEEE-A2E8-4ED7-A811-CC187968EDFE}" destId="{BD4B56BC-C58B-4A42-BC3F-F838C723EF3D}" srcOrd="0" destOrd="0" presId="urn:microsoft.com/office/officeart/2008/layout/RadialCluster"/>
    <dgm:cxn modelId="{DF3556FB-00FC-43E6-8A76-6ABA1E029DF4}" type="presOf" srcId="{E125E8DF-5C9D-4715-9701-B5997F6246FE}" destId="{D30998D4-681B-49DA-826C-B2D805724FB5}" srcOrd="0" destOrd="0" presId="urn:microsoft.com/office/officeart/2008/layout/RadialCluster"/>
    <dgm:cxn modelId="{310EDE79-0DAD-485A-8495-800B9E250278}" type="presParOf" srcId="{75CD7458-D2E4-412E-A62F-D7114A3E26AF}" destId="{580559D1-7C1D-409E-8662-1784B2C45424}" srcOrd="0" destOrd="0" presId="urn:microsoft.com/office/officeart/2008/layout/RadialCluster"/>
    <dgm:cxn modelId="{645DBE11-499A-4DE6-8C53-541D32433222}" type="presParOf" srcId="{580559D1-7C1D-409E-8662-1784B2C45424}" destId="{9F9EF47A-F4C8-4286-B4C0-6D835232875D}" srcOrd="0" destOrd="0" presId="urn:microsoft.com/office/officeart/2008/layout/RadialCluster"/>
    <dgm:cxn modelId="{9E3EB595-45B6-4465-A9A9-BB8436C83398}" type="presParOf" srcId="{580559D1-7C1D-409E-8662-1784B2C45424}" destId="{2D3A2D2A-4E92-42D4-9827-C334C6B15C6D}" srcOrd="1" destOrd="0" presId="urn:microsoft.com/office/officeart/2008/layout/RadialCluster"/>
    <dgm:cxn modelId="{FA756E01-5929-40DC-9162-C8B600AB4D4E}" type="presParOf" srcId="{580559D1-7C1D-409E-8662-1784B2C45424}" destId="{D30998D4-681B-49DA-826C-B2D805724FB5}" srcOrd="2" destOrd="0" presId="urn:microsoft.com/office/officeart/2008/layout/RadialCluster"/>
    <dgm:cxn modelId="{5791F0B8-7EA1-43AC-A7BD-98F11643984E}" type="presParOf" srcId="{580559D1-7C1D-409E-8662-1784B2C45424}" destId="{BD4B56BC-C58B-4A42-BC3F-F838C723EF3D}" srcOrd="3" destOrd="0" presId="urn:microsoft.com/office/officeart/2008/layout/RadialCluster"/>
    <dgm:cxn modelId="{22CD81D2-5121-4C20-892B-2A74EA1CE32B}" type="presParOf" srcId="{580559D1-7C1D-409E-8662-1784B2C45424}" destId="{F9D689C6-DCE9-4A9D-A73D-FE1EFD5C5979}" srcOrd="4" destOrd="0" presId="urn:microsoft.com/office/officeart/2008/layout/RadialCluster"/>
    <dgm:cxn modelId="{5A1B7DCB-4994-4AEC-963C-9F83BF682448}" type="presParOf" srcId="{580559D1-7C1D-409E-8662-1784B2C45424}" destId="{0616831B-A7E1-45AA-B768-24810B36734C}" srcOrd="5" destOrd="0" presId="urn:microsoft.com/office/officeart/2008/layout/RadialCluster"/>
    <dgm:cxn modelId="{C50E63B0-8AC0-4DDD-AFC4-2580907D9109}" type="presParOf" srcId="{580559D1-7C1D-409E-8662-1784B2C45424}" destId="{EFB85FDF-CE8D-4F21-863F-286235071C10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E36E78E-EDEE-4884-800C-AF1A238E8145}" type="doc">
      <dgm:prSet loTypeId="urn:microsoft.com/office/officeart/2008/layout/BendingPictureBlocks" loCatId="picture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68B3C814-01B3-47B6-84F2-F26093AC10A4}">
      <dgm:prSet phldrT="[Text]"/>
      <dgm:spPr/>
      <dgm:t>
        <a:bodyPr/>
        <a:lstStyle/>
        <a:p>
          <a:r>
            <a:rPr lang="en-IN" b="0" i="0" dirty="0"/>
            <a:t>Tongueless</a:t>
          </a:r>
          <a:endParaRPr lang="en-IN" dirty="0"/>
        </a:p>
      </dgm:t>
    </dgm:pt>
    <dgm:pt modelId="{A118AA84-2064-4A28-9542-BCDA61212B22}" type="parTrans" cxnId="{603AFEC5-95F8-4B73-9B6B-30B2449AF17E}">
      <dgm:prSet/>
      <dgm:spPr/>
      <dgm:t>
        <a:bodyPr/>
        <a:lstStyle/>
        <a:p>
          <a:endParaRPr lang="en-IN"/>
        </a:p>
      </dgm:t>
    </dgm:pt>
    <dgm:pt modelId="{A4311AE8-47F6-41E4-B162-1C95423C8348}" type="sibTrans" cxnId="{603AFEC5-95F8-4B73-9B6B-30B2449AF17E}">
      <dgm:prSet/>
      <dgm:spPr/>
      <dgm:t>
        <a:bodyPr/>
        <a:lstStyle/>
        <a:p>
          <a:endParaRPr lang="en-IN"/>
        </a:p>
      </dgm:t>
    </dgm:pt>
    <dgm:pt modelId="{6BA887D3-2A9D-4599-B2C9-CCB0A4499547}">
      <dgm:prSet phldrT="[Text]"/>
      <dgm:spPr/>
      <dgm:t>
        <a:bodyPr/>
        <a:lstStyle/>
        <a:p>
          <a:r>
            <a:rPr lang="en-IN" dirty="0"/>
            <a:t>Blind</a:t>
          </a:r>
        </a:p>
      </dgm:t>
    </dgm:pt>
    <dgm:pt modelId="{0D2F3F6D-0219-4BAE-969B-2EF0120A8ED4}" type="parTrans" cxnId="{B24094F8-3002-4123-850E-EF670EC428CC}">
      <dgm:prSet/>
      <dgm:spPr/>
      <dgm:t>
        <a:bodyPr/>
        <a:lstStyle/>
        <a:p>
          <a:endParaRPr lang="en-IN"/>
        </a:p>
      </dgm:t>
    </dgm:pt>
    <dgm:pt modelId="{C2C4B05A-219A-431B-BF06-BF3F992129F0}" type="sibTrans" cxnId="{B24094F8-3002-4123-850E-EF670EC428CC}">
      <dgm:prSet/>
      <dgm:spPr/>
      <dgm:t>
        <a:bodyPr/>
        <a:lstStyle/>
        <a:p>
          <a:endParaRPr lang="en-IN"/>
        </a:p>
      </dgm:t>
    </dgm:pt>
    <dgm:pt modelId="{FBD47A5F-AB4C-4CFB-8A7F-97974DFD92AF}">
      <dgm:prSet phldrT="[Text]" custT="1"/>
      <dgm:spPr/>
      <dgm:t>
        <a:bodyPr/>
        <a:lstStyle/>
        <a:p>
          <a:endParaRPr lang="en-IN" sz="2000" b="0" i="0" dirty="0"/>
        </a:p>
        <a:p>
          <a:r>
            <a:rPr lang="en-IN" sz="3000" b="0" i="0" dirty="0"/>
            <a:t>Hearing-impaired</a:t>
          </a:r>
          <a:endParaRPr lang="en-IN" sz="3000" dirty="0"/>
        </a:p>
      </dgm:t>
    </dgm:pt>
    <dgm:pt modelId="{B9182B59-D941-4BE2-A968-EC31D3DF859C}" type="parTrans" cxnId="{9989F00E-6469-436D-BAEB-1D6756648764}">
      <dgm:prSet/>
      <dgm:spPr/>
      <dgm:t>
        <a:bodyPr/>
        <a:lstStyle/>
        <a:p>
          <a:endParaRPr lang="en-IN"/>
        </a:p>
      </dgm:t>
    </dgm:pt>
    <dgm:pt modelId="{79F9DE8D-6C9D-4FDD-A794-341C8418D33F}" type="sibTrans" cxnId="{9989F00E-6469-436D-BAEB-1D6756648764}">
      <dgm:prSet/>
      <dgm:spPr/>
      <dgm:t>
        <a:bodyPr/>
        <a:lstStyle/>
        <a:p>
          <a:endParaRPr lang="en-IN"/>
        </a:p>
      </dgm:t>
    </dgm:pt>
    <dgm:pt modelId="{1F14CB27-999A-4002-ABE7-629E582C211C}" type="pres">
      <dgm:prSet presAssocID="{CE36E78E-EDEE-4884-800C-AF1A238E8145}" presName="Name0" presStyleCnt="0">
        <dgm:presLayoutVars>
          <dgm:dir/>
          <dgm:resizeHandles/>
        </dgm:presLayoutVars>
      </dgm:prSet>
      <dgm:spPr/>
    </dgm:pt>
    <dgm:pt modelId="{AD787B6B-E56A-4586-B6BC-AD3AFDAB3C57}" type="pres">
      <dgm:prSet presAssocID="{68B3C814-01B3-47B6-84F2-F26093AC10A4}" presName="composite" presStyleCnt="0"/>
      <dgm:spPr/>
    </dgm:pt>
    <dgm:pt modelId="{2437C486-5A7D-4933-A041-0D37652A44E7}" type="pres">
      <dgm:prSet presAssocID="{68B3C814-01B3-47B6-84F2-F26093AC10A4}" presName="rect1" presStyleLbl="bgImgPlace1" presStyleIdx="0" presStyleCnt="3" custScaleX="99646" custScaleY="107674" custLinFactNeighborX="-47793" custLinFactNeighborY="-488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</dgm:spPr>
    </dgm:pt>
    <dgm:pt modelId="{9B8BA107-BF3D-4569-A494-91A0AFB318CC}" type="pres">
      <dgm:prSet presAssocID="{68B3C814-01B3-47B6-84F2-F26093AC10A4}" presName="rect2" presStyleLbl="node1" presStyleIdx="0" presStyleCnt="3" custScaleX="157643" custLinFactNeighborX="17626" custLinFactNeighborY="92571">
        <dgm:presLayoutVars>
          <dgm:bulletEnabled val="1"/>
        </dgm:presLayoutVars>
      </dgm:prSet>
      <dgm:spPr/>
    </dgm:pt>
    <dgm:pt modelId="{F5D63611-C930-4FF2-82D3-456096F3444C}" type="pres">
      <dgm:prSet presAssocID="{A4311AE8-47F6-41E4-B162-1C95423C8348}" presName="sibTrans" presStyleCnt="0"/>
      <dgm:spPr/>
    </dgm:pt>
    <dgm:pt modelId="{08BBE58B-F1EA-49B8-A188-A80F21FF031E}" type="pres">
      <dgm:prSet presAssocID="{6BA887D3-2A9D-4599-B2C9-CCB0A4499547}" presName="composite" presStyleCnt="0"/>
      <dgm:spPr/>
    </dgm:pt>
    <dgm:pt modelId="{7A01A192-D0AF-49B0-B2FF-CEC02BDB18D8}" type="pres">
      <dgm:prSet presAssocID="{6BA887D3-2A9D-4599-B2C9-CCB0A4499547}" presName="rect1" presStyleLbl="bgImgPlace1" presStyleIdx="1" presStyleCnt="3" custLinFactNeighborX="-29278" custLinFactNeighborY="-38208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4000" r="-34000"/>
          </a:stretch>
        </a:blipFill>
      </dgm:spPr>
    </dgm:pt>
    <dgm:pt modelId="{8C044950-D0F1-45FF-BA48-F5B63075C2D1}" type="pres">
      <dgm:prSet presAssocID="{6BA887D3-2A9D-4599-B2C9-CCB0A4499547}" presName="rect2" presStyleLbl="node1" presStyleIdx="1" presStyleCnt="3" custLinFactNeighborX="60343" custLinFactNeighborY="32307">
        <dgm:presLayoutVars>
          <dgm:bulletEnabled val="1"/>
        </dgm:presLayoutVars>
      </dgm:prSet>
      <dgm:spPr/>
    </dgm:pt>
    <dgm:pt modelId="{10A0068E-3AB7-43F1-BBC3-6F445AB8B6F2}" type="pres">
      <dgm:prSet presAssocID="{C2C4B05A-219A-431B-BF06-BF3F992129F0}" presName="sibTrans" presStyleCnt="0"/>
      <dgm:spPr/>
    </dgm:pt>
    <dgm:pt modelId="{DAD08549-741F-45AA-89F7-4DCD21B7A2AF}" type="pres">
      <dgm:prSet presAssocID="{FBD47A5F-AB4C-4CFB-8A7F-97974DFD92AF}" presName="composite" presStyleCnt="0"/>
      <dgm:spPr/>
    </dgm:pt>
    <dgm:pt modelId="{86F884BE-5AF7-46F8-86D9-A1225274A680}" type="pres">
      <dgm:prSet presAssocID="{FBD47A5F-AB4C-4CFB-8A7F-97974DFD92AF}" presName="rect1" presStyleLbl="bgImgPlace1" presStyleIdx="2" presStyleCnt="3" custLinFactNeighborX="-5278" custLinFactNeighborY="-61169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0" r="-10000"/>
          </a:stretch>
        </a:blipFill>
      </dgm:spPr>
    </dgm:pt>
    <dgm:pt modelId="{09FA3305-AB34-47B6-84E9-92E7F6A274E3}" type="pres">
      <dgm:prSet presAssocID="{FBD47A5F-AB4C-4CFB-8A7F-97974DFD92AF}" presName="rect2" presStyleLbl="node1" presStyleIdx="2" presStyleCnt="3" custScaleX="137835" custLinFactX="9787" custLinFactNeighborX="100000" custLinFactNeighborY="10561">
        <dgm:presLayoutVars>
          <dgm:bulletEnabled val="1"/>
        </dgm:presLayoutVars>
      </dgm:prSet>
      <dgm:spPr/>
    </dgm:pt>
  </dgm:ptLst>
  <dgm:cxnLst>
    <dgm:cxn modelId="{9989F00E-6469-436D-BAEB-1D6756648764}" srcId="{CE36E78E-EDEE-4884-800C-AF1A238E8145}" destId="{FBD47A5F-AB4C-4CFB-8A7F-97974DFD92AF}" srcOrd="2" destOrd="0" parTransId="{B9182B59-D941-4BE2-A968-EC31D3DF859C}" sibTransId="{79F9DE8D-6C9D-4FDD-A794-341C8418D33F}"/>
    <dgm:cxn modelId="{4E68731E-7605-466B-AB3E-1A8B4D01D255}" type="presOf" srcId="{68B3C814-01B3-47B6-84F2-F26093AC10A4}" destId="{9B8BA107-BF3D-4569-A494-91A0AFB318CC}" srcOrd="0" destOrd="0" presId="urn:microsoft.com/office/officeart/2008/layout/BendingPictureBlocks"/>
    <dgm:cxn modelId="{9923CA3A-0E02-40D2-9D87-8B37B91B8C69}" type="presOf" srcId="{FBD47A5F-AB4C-4CFB-8A7F-97974DFD92AF}" destId="{09FA3305-AB34-47B6-84E9-92E7F6A274E3}" srcOrd="0" destOrd="0" presId="urn:microsoft.com/office/officeart/2008/layout/BendingPictureBlocks"/>
    <dgm:cxn modelId="{79DF6E7C-6D34-4C7F-A885-A6B5CC71023F}" type="presOf" srcId="{6BA887D3-2A9D-4599-B2C9-CCB0A4499547}" destId="{8C044950-D0F1-45FF-BA48-F5B63075C2D1}" srcOrd="0" destOrd="0" presId="urn:microsoft.com/office/officeart/2008/layout/BendingPictureBlocks"/>
    <dgm:cxn modelId="{92EBBE8C-0CA7-4D74-B13C-CEB0B6020943}" type="presOf" srcId="{CE36E78E-EDEE-4884-800C-AF1A238E8145}" destId="{1F14CB27-999A-4002-ABE7-629E582C211C}" srcOrd="0" destOrd="0" presId="urn:microsoft.com/office/officeart/2008/layout/BendingPictureBlocks"/>
    <dgm:cxn modelId="{603AFEC5-95F8-4B73-9B6B-30B2449AF17E}" srcId="{CE36E78E-EDEE-4884-800C-AF1A238E8145}" destId="{68B3C814-01B3-47B6-84F2-F26093AC10A4}" srcOrd="0" destOrd="0" parTransId="{A118AA84-2064-4A28-9542-BCDA61212B22}" sibTransId="{A4311AE8-47F6-41E4-B162-1C95423C8348}"/>
    <dgm:cxn modelId="{B24094F8-3002-4123-850E-EF670EC428CC}" srcId="{CE36E78E-EDEE-4884-800C-AF1A238E8145}" destId="{6BA887D3-2A9D-4599-B2C9-CCB0A4499547}" srcOrd="1" destOrd="0" parTransId="{0D2F3F6D-0219-4BAE-969B-2EF0120A8ED4}" sibTransId="{C2C4B05A-219A-431B-BF06-BF3F992129F0}"/>
    <dgm:cxn modelId="{C9E70FBC-5F26-4B80-906F-99FD77663EE9}" type="presParOf" srcId="{1F14CB27-999A-4002-ABE7-629E582C211C}" destId="{AD787B6B-E56A-4586-B6BC-AD3AFDAB3C57}" srcOrd="0" destOrd="0" presId="urn:microsoft.com/office/officeart/2008/layout/BendingPictureBlocks"/>
    <dgm:cxn modelId="{A86BAA5C-EAD2-4BBB-A79C-761ED4409D6D}" type="presParOf" srcId="{AD787B6B-E56A-4586-B6BC-AD3AFDAB3C57}" destId="{2437C486-5A7D-4933-A041-0D37652A44E7}" srcOrd="0" destOrd="0" presId="urn:microsoft.com/office/officeart/2008/layout/BendingPictureBlocks"/>
    <dgm:cxn modelId="{4FDFBC0D-A7AF-4FB3-A4A2-F4C877147137}" type="presParOf" srcId="{AD787B6B-E56A-4586-B6BC-AD3AFDAB3C57}" destId="{9B8BA107-BF3D-4569-A494-91A0AFB318CC}" srcOrd="1" destOrd="0" presId="urn:microsoft.com/office/officeart/2008/layout/BendingPictureBlocks"/>
    <dgm:cxn modelId="{AC5150E9-9F37-426E-891E-C4BD5ECB92A5}" type="presParOf" srcId="{1F14CB27-999A-4002-ABE7-629E582C211C}" destId="{F5D63611-C930-4FF2-82D3-456096F3444C}" srcOrd="1" destOrd="0" presId="urn:microsoft.com/office/officeart/2008/layout/BendingPictureBlocks"/>
    <dgm:cxn modelId="{8914482C-206F-46E6-A6FE-7EDD116AA7BF}" type="presParOf" srcId="{1F14CB27-999A-4002-ABE7-629E582C211C}" destId="{08BBE58B-F1EA-49B8-A188-A80F21FF031E}" srcOrd="2" destOrd="0" presId="urn:microsoft.com/office/officeart/2008/layout/BendingPictureBlocks"/>
    <dgm:cxn modelId="{6AB3030C-CDBF-4FCB-B7AB-FD21306FCE5D}" type="presParOf" srcId="{08BBE58B-F1EA-49B8-A188-A80F21FF031E}" destId="{7A01A192-D0AF-49B0-B2FF-CEC02BDB18D8}" srcOrd="0" destOrd="0" presId="urn:microsoft.com/office/officeart/2008/layout/BendingPictureBlocks"/>
    <dgm:cxn modelId="{33E67DCF-8FD0-44BD-8879-75741CF85799}" type="presParOf" srcId="{08BBE58B-F1EA-49B8-A188-A80F21FF031E}" destId="{8C044950-D0F1-45FF-BA48-F5B63075C2D1}" srcOrd="1" destOrd="0" presId="urn:microsoft.com/office/officeart/2008/layout/BendingPictureBlocks"/>
    <dgm:cxn modelId="{48DEC7DD-B917-46F7-BDC2-D190083B1CE0}" type="presParOf" srcId="{1F14CB27-999A-4002-ABE7-629E582C211C}" destId="{10A0068E-3AB7-43F1-BBC3-6F445AB8B6F2}" srcOrd="3" destOrd="0" presId="urn:microsoft.com/office/officeart/2008/layout/BendingPictureBlocks"/>
    <dgm:cxn modelId="{11F33F6A-DE34-4B36-B219-0F467542F850}" type="presParOf" srcId="{1F14CB27-999A-4002-ABE7-629E582C211C}" destId="{DAD08549-741F-45AA-89F7-4DCD21B7A2AF}" srcOrd="4" destOrd="0" presId="urn:microsoft.com/office/officeart/2008/layout/BendingPictureBlocks"/>
    <dgm:cxn modelId="{69EE454F-540D-42E0-ACAF-37873065754D}" type="presParOf" srcId="{DAD08549-741F-45AA-89F7-4DCD21B7A2AF}" destId="{86F884BE-5AF7-46F8-86D9-A1225274A680}" srcOrd="0" destOrd="0" presId="urn:microsoft.com/office/officeart/2008/layout/BendingPictureBlocks"/>
    <dgm:cxn modelId="{D16FA9C6-C02D-4401-9289-98B012DCA515}" type="presParOf" srcId="{DAD08549-741F-45AA-89F7-4DCD21B7A2AF}" destId="{09FA3305-AB34-47B6-84E9-92E7F6A274E3}" srcOrd="1" destOrd="0" presId="urn:microsoft.com/office/officeart/2008/layout/BendingPictureBlock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89D18C-19CE-4379-9589-05CF61210139}">
      <dsp:nvSpPr>
        <dsp:cNvPr id="0" name=""/>
        <dsp:cNvSpPr/>
      </dsp:nvSpPr>
      <dsp:spPr>
        <a:xfrm>
          <a:off x="4324120" y="0"/>
          <a:ext cx="2555913" cy="2555913"/>
        </a:xfrm>
        <a:prstGeom prst="triangl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76200" dist="38100" dir="5400000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 prst="hardEdge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>
              <a:solidFill>
                <a:srgbClr val="99CCFF"/>
              </a:solidFill>
            </a:rPr>
            <a:t>Connect to writer</a:t>
          </a:r>
        </a:p>
      </dsp:txBody>
      <dsp:txXfrm>
        <a:off x="4963098" y="1277957"/>
        <a:ext cx="1277957" cy="1277956"/>
      </dsp:txXfrm>
    </dsp:sp>
    <dsp:sp modelId="{FF8A0343-8C5C-45B0-BD76-AE760FBA8044}">
      <dsp:nvSpPr>
        <dsp:cNvPr id="0" name=""/>
        <dsp:cNvSpPr/>
      </dsp:nvSpPr>
      <dsp:spPr>
        <a:xfrm>
          <a:off x="3046163" y="2555913"/>
          <a:ext cx="2555913" cy="2555913"/>
        </a:xfrm>
        <a:prstGeom prst="triangl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76200" dist="38100" dir="5400000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 prst="hardEdge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>
              <a:solidFill>
                <a:srgbClr val="66FF66"/>
              </a:solidFill>
            </a:rPr>
            <a:t>Sports news</a:t>
          </a:r>
        </a:p>
      </dsp:txBody>
      <dsp:txXfrm>
        <a:off x="3685141" y="3833870"/>
        <a:ext cx="1277957" cy="1277956"/>
      </dsp:txXfrm>
    </dsp:sp>
    <dsp:sp modelId="{DF55F5C0-DE8C-4340-88B6-F1DB549405A5}">
      <dsp:nvSpPr>
        <dsp:cNvPr id="0" name=""/>
        <dsp:cNvSpPr/>
      </dsp:nvSpPr>
      <dsp:spPr>
        <a:xfrm rot="10800000">
          <a:off x="4324120" y="2555913"/>
          <a:ext cx="2555913" cy="2555913"/>
        </a:xfrm>
        <a:prstGeom prst="triangl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76200" dist="38100" dir="5400000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 prst="hardEdge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>
              <a:solidFill>
                <a:schemeClr val="bg1">
                  <a:lumMod val="95000"/>
                  <a:lumOff val="5000"/>
                </a:schemeClr>
              </a:solidFill>
            </a:rPr>
            <a:t>In this application</a:t>
          </a:r>
        </a:p>
      </dsp:txBody>
      <dsp:txXfrm rot="10800000">
        <a:off x="4963098" y="2555913"/>
        <a:ext cx="1277957" cy="1277956"/>
      </dsp:txXfrm>
    </dsp:sp>
    <dsp:sp modelId="{27FB17B5-A233-42B8-A09D-1A7E92DBE6A2}">
      <dsp:nvSpPr>
        <dsp:cNvPr id="0" name=""/>
        <dsp:cNvSpPr/>
      </dsp:nvSpPr>
      <dsp:spPr>
        <a:xfrm>
          <a:off x="5602077" y="2555913"/>
          <a:ext cx="2555913" cy="2555913"/>
        </a:xfrm>
        <a:prstGeom prst="triangl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76200" dist="38100" dir="5400000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 prst="hardEdge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>
              <a:solidFill>
                <a:schemeClr val="bg2">
                  <a:lumMod val="10000"/>
                  <a:lumOff val="90000"/>
                </a:schemeClr>
              </a:solidFill>
            </a:rPr>
            <a:t>Help for students</a:t>
          </a:r>
        </a:p>
      </dsp:txBody>
      <dsp:txXfrm>
        <a:off x="6241055" y="3833870"/>
        <a:ext cx="1277957" cy="12779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9EF47A-F4C8-4286-B4C0-6D835232875D}">
      <dsp:nvSpPr>
        <dsp:cNvPr id="0" name=""/>
        <dsp:cNvSpPr/>
      </dsp:nvSpPr>
      <dsp:spPr>
        <a:xfrm>
          <a:off x="2753022" y="2288157"/>
          <a:ext cx="2394332" cy="1425062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/>
            <a:t>Writer</a:t>
          </a:r>
        </a:p>
      </dsp:txBody>
      <dsp:txXfrm>
        <a:off x="2822588" y="2357723"/>
        <a:ext cx="2255200" cy="1285930"/>
      </dsp:txXfrm>
    </dsp:sp>
    <dsp:sp modelId="{2D3A2D2A-4E92-42D4-9827-C334C6B15C6D}">
      <dsp:nvSpPr>
        <dsp:cNvPr id="0" name=""/>
        <dsp:cNvSpPr/>
      </dsp:nvSpPr>
      <dsp:spPr>
        <a:xfrm rot="16200000">
          <a:off x="3528575" y="1866544"/>
          <a:ext cx="84322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43226" y="0"/>
              </a:lnTo>
            </a:path>
          </a:pathLst>
        </a:custGeom>
        <a:noFill/>
        <a:ln w="1587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0998D4-681B-49DA-826C-B2D805724FB5}">
      <dsp:nvSpPr>
        <dsp:cNvPr id="0" name=""/>
        <dsp:cNvSpPr/>
      </dsp:nvSpPr>
      <dsp:spPr>
        <a:xfrm>
          <a:off x="2885223" y="177348"/>
          <a:ext cx="2129930" cy="1267581"/>
        </a:xfrm>
        <a:prstGeom prst="roundRect">
          <a:avLst/>
        </a:prstGeom>
        <a:gradFill rotWithShape="0">
          <a:gsLst>
            <a:gs pos="0">
              <a:schemeClr val="accent5">
                <a:hueOff val="534349"/>
                <a:satOff val="-6292"/>
                <a:lumOff val="4183"/>
                <a:alphaOff val="0"/>
                <a:tint val="96000"/>
                <a:lumMod val="104000"/>
              </a:schemeClr>
            </a:gs>
            <a:gs pos="100000">
              <a:schemeClr val="accent5">
                <a:hueOff val="534349"/>
                <a:satOff val="-6292"/>
                <a:lumOff val="4183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/>
            <a:t>Completion</a:t>
          </a:r>
        </a:p>
      </dsp:txBody>
      <dsp:txXfrm>
        <a:off x="2947101" y="239226"/>
        <a:ext cx="2006174" cy="1143825"/>
      </dsp:txXfrm>
    </dsp:sp>
    <dsp:sp modelId="{BD4B56BC-C58B-4A42-BC3F-F838C723EF3D}">
      <dsp:nvSpPr>
        <dsp:cNvPr id="0" name=""/>
        <dsp:cNvSpPr/>
      </dsp:nvSpPr>
      <dsp:spPr>
        <a:xfrm rot="1190874">
          <a:off x="5123614" y="3568520"/>
          <a:ext cx="799317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99317" y="0"/>
              </a:lnTo>
            </a:path>
          </a:pathLst>
        </a:custGeom>
        <a:noFill/>
        <a:ln w="1587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D689C6-DCE9-4A9D-A73D-FE1EFD5C5979}">
      <dsp:nvSpPr>
        <dsp:cNvPr id="0" name=""/>
        <dsp:cNvSpPr/>
      </dsp:nvSpPr>
      <dsp:spPr>
        <a:xfrm>
          <a:off x="5899191" y="3629081"/>
          <a:ext cx="2228808" cy="954791"/>
        </a:xfrm>
        <a:prstGeom prst="roundRect">
          <a:avLst/>
        </a:prstGeom>
        <a:gradFill rotWithShape="0">
          <a:gsLst>
            <a:gs pos="0">
              <a:schemeClr val="accent5">
                <a:hueOff val="1068698"/>
                <a:satOff val="-12584"/>
                <a:lumOff val="8366"/>
                <a:alphaOff val="0"/>
                <a:tint val="96000"/>
                <a:lumMod val="104000"/>
              </a:schemeClr>
            </a:gs>
            <a:gs pos="100000">
              <a:schemeClr val="accent5">
                <a:hueOff val="1068698"/>
                <a:satOff val="-12584"/>
                <a:lumOff val="8366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000" kern="1200" dirty="0"/>
            <a:t>Availability</a:t>
          </a:r>
        </a:p>
      </dsp:txBody>
      <dsp:txXfrm>
        <a:off x="5945800" y="3675690"/>
        <a:ext cx="2135590" cy="861573"/>
      </dsp:txXfrm>
    </dsp:sp>
    <dsp:sp modelId="{0616831B-A7E1-45AA-B768-24810B36734C}">
      <dsp:nvSpPr>
        <dsp:cNvPr id="0" name=""/>
        <dsp:cNvSpPr/>
      </dsp:nvSpPr>
      <dsp:spPr>
        <a:xfrm rot="9686288">
          <a:off x="1746690" y="3567142"/>
          <a:ext cx="103320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33205" y="0"/>
              </a:lnTo>
            </a:path>
          </a:pathLst>
        </a:custGeom>
        <a:noFill/>
        <a:ln w="1587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B85FDF-CE8D-4F21-863F-286235071C10}">
      <dsp:nvSpPr>
        <dsp:cNvPr id="0" name=""/>
        <dsp:cNvSpPr/>
      </dsp:nvSpPr>
      <dsp:spPr>
        <a:xfrm>
          <a:off x="0" y="3551973"/>
          <a:ext cx="1773563" cy="954791"/>
        </a:xfrm>
        <a:prstGeom prst="roundRect">
          <a:avLst/>
        </a:prstGeom>
        <a:gradFill rotWithShape="0">
          <a:gsLst>
            <a:gs pos="0">
              <a:schemeClr val="accent5">
                <a:hueOff val="1603047"/>
                <a:satOff val="-18876"/>
                <a:lumOff val="12549"/>
                <a:alphaOff val="0"/>
                <a:tint val="96000"/>
                <a:lumMod val="104000"/>
              </a:schemeClr>
            </a:gs>
            <a:gs pos="100000">
              <a:schemeClr val="accent5">
                <a:hueOff val="1603047"/>
                <a:satOff val="-18876"/>
                <a:lumOff val="12549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6360" tIns="86360" rIns="86360" bIns="8636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400" kern="1200" dirty="0"/>
            <a:t>Details</a:t>
          </a:r>
        </a:p>
      </dsp:txBody>
      <dsp:txXfrm>
        <a:off x="46609" y="3598582"/>
        <a:ext cx="1680345" cy="86157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37C486-5A7D-4933-A041-0D37652A44E7}">
      <dsp:nvSpPr>
        <dsp:cNvPr id="0" name=""/>
        <dsp:cNvSpPr/>
      </dsp:nvSpPr>
      <dsp:spPr>
        <a:xfrm>
          <a:off x="371125" y="1426664"/>
          <a:ext cx="2412923" cy="219294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9B8BA107-BF3D-4569-A494-91A0AFB318CC}">
      <dsp:nvSpPr>
        <dsp:cNvPr id="0" name=""/>
        <dsp:cNvSpPr/>
      </dsp:nvSpPr>
      <dsp:spPr>
        <a:xfrm>
          <a:off x="475125" y="3675402"/>
          <a:ext cx="2068850" cy="13123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000" b="0" i="0" kern="1200" dirty="0"/>
            <a:t>Tongueless</a:t>
          </a:r>
          <a:endParaRPr lang="en-IN" sz="3000" kern="1200" dirty="0"/>
        </a:p>
      </dsp:txBody>
      <dsp:txXfrm>
        <a:off x="475125" y="3675402"/>
        <a:ext cx="2068850" cy="1312364"/>
      </dsp:txXfrm>
    </dsp:sp>
    <dsp:sp modelId="{7A01A192-D0AF-49B0-B2FF-CEC02BDB18D8}">
      <dsp:nvSpPr>
        <dsp:cNvPr id="0" name=""/>
        <dsp:cNvSpPr/>
      </dsp:nvSpPr>
      <dsp:spPr>
        <a:xfrm>
          <a:off x="4559812" y="787125"/>
          <a:ext cx="2421495" cy="2036651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4000" r="-34000"/>
          </a:stretch>
        </a:blip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8C044950-D0F1-45FF-BA48-F5B63075C2D1}">
      <dsp:nvSpPr>
        <dsp:cNvPr id="0" name=""/>
        <dsp:cNvSpPr/>
      </dsp:nvSpPr>
      <dsp:spPr>
        <a:xfrm>
          <a:off x="5158603" y="2845446"/>
          <a:ext cx="1312364" cy="13123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000" kern="1200" dirty="0"/>
            <a:t>Blind</a:t>
          </a:r>
        </a:p>
      </dsp:txBody>
      <dsp:txXfrm>
        <a:off x="5158603" y="2845446"/>
        <a:ext cx="1312364" cy="1312364"/>
      </dsp:txXfrm>
    </dsp:sp>
    <dsp:sp modelId="{86F884BE-5AF7-46F8-86D9-A1225274A680}">
      <dsp:nvSpPr>
        <dsp:cNvPr id="0" name=""/>
        <dsp:cNvSpPr/>
      </dsp:nvSpPr>
      <dsp:spPr>
        <a:xfrm>
          <a:off x="9138156" y="319489"/>
          <a:ext cx="2421495" cy="203665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0" r="-10000"/>
          </a:stretch>
        </a:blip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09FA3305-AB34-47B6-84E9-92E7F6A274E3}">
      <dsp:nvSpPr>
        <dsp:cNvPr id="0" name=""/>
        <dsp:cNvSpPr/>
      </dsp:nvSpPr>
      <dsp:spPr>
        <a:xfrm>
          <a:off x="9556407" y="2560059"/>
          <a:ext cx="1808897" cy="13123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000" b="0" i="0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000" b="0" i="0" kern="1200" dirty="0"/>
            <a:t>Hearing-impaired</a:t>
          </a:r>
          <a:endParaRPr lang="en-IN" sz="3000" kern="1200" dirty="0"/>
        </a:p>
      </dsp:txBody>
      <dsp:txXfrm>
        <a:off x="9556407" y="2560059"/>
        <a:ext cx="1808897" cy="13123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BendingPictureBlocks">
  <dgm:title val=""/>
  <dgm:desc val=""/>
  <dgm:catLst>
    <dgm:cat type="picture" pri="8000"/>
    <dgm:cat type="pictureconvert" pri="8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1.61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3908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3"/>
              <dgm:constr type="t" for="ch" forName="rect1" refType="h" fact="0"/>
              <dgm:constr type="w" for="ch" forName="rect1" refType="h" fact="1.12"/>
              <dgm:constr type="h" for="ch" forName="rect1" refType="h" fact="0.942"/>
              <dgm:constr type="l" for="ch" forName="rect2" refType="w" fact="0"/>
              <dgm:constr type="t" for="ch" forName="rect2" refType="h" fact="0.396"/>
              <dgm:constr type="w" for="ch" forName="rect2" refType="h" fact="0.607"/>
              <dgm:constr type="h" for="ch" forName="rect2" refType="h" fact="0.607"/>
            </dgm:constrLst>
          </dgm:if>
          <dgm:else name="Name6">
            <dgm:constrLst>
              <dgm:constr type="l" for="ch" forName="rect1" refType="w" fact="0"/>
              <dgm:constr type="t" for="ch" forName="rect1" refType="h" fact="0"/>
              <dgm:constr type="w" for="ch" forName="rect1" refType="h" fact="1.12"/>
              <dgm:constr type="h" for="ch" forName="rect1" refType="h" fact="0.942"/>
              <dgm:constr type="l" for="ch" forName="rect2" refType="w" fact="0.63"/>
              <dgm:constr type="t" for="ch" forName="rect2" refType="h" fact="0.396"/>
              <dgm:constr type="w" for="ch" forName="rect2" refType="h" fact="0.607"/>
              <dgm:constr type="h" for="ch" forName="rect2" refType="h" fact="0.607"/>
            </dgm:constrLst>
          </dgm:else>
        </dgm:choose>
        <dgm:layoutNode name="rect1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rect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D8AAE-D698-490F-8839-F30FA17A5E90}" type="datetimeFigureOut">
              <a:rPr lang="en-IN" smtClean="0"/>
              <a:t>05-12-2022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AF296-9720-4175-B342-2FB4403C9F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2628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D8AAE-D698-490F-8839-F30FA17A5E90}" type="datetimeFigureOut">
              <a:rPr lang="en-IN" smtClean="0"/>
              <a:t>05-12-2022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AF296-9720-4175-B342-2FB4403C9F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0609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D8AAE-D698-490F-8839-F30FA17A5E90}" type="datetimeFigureOut">
              <a:rPr lang="en-IN" smtClean="0"/>
              <a:t>05-12-2022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AF296-9720-4175-B342-2FB4403C9F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736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D8AAE-D698-490F-8839-F30FA17A5E90}" type="datetimeFigureOut">
              <a:rPr lang="en-IN" smtClean="0"/>
              <a:t>05-12-2022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AF296-9720-4175-B342-2FB4403C9FE8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655943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D8AAE-D698-490F-8839-F30FA17A5E90}" type="datetimeFigureOut">
              <a:rPr lang="en-IN" smtClean="0"/>
              <a:t>05-12-2022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AF296-9720-4175-B342-2FB4403C9F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98808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D8AAE-D698-490F-8839-F30FA17A5E90}" type="datetimeFigureOut">
              <a:rPr lang="en-IN" smtClean="0"/>
              <a:t>05-12-2022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AF296-9720-4175-B342-2FB4403C9F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90506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D8AAE-D698-490F-8839-F30FA17A5E90}" type="datetimeFigureOut">
              <a:rPr lang="en-IN" smtClean="0"/>
              <a:t>05-12-2022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AF296-9720-4175-B342-2FB4403C9F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5776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D8AAE-D698-490F-8839-F30FA17A5E90}" type="datetimeFigureOut">
              <a:rPr lang="en-IN" smtClean="0"/>
              <a:t>05-12-2022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AF296-9720-4175-B342-2FB4403C9F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54632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D8AAE-D698-490F-8839-F30FA17A5E90}" type="datetimeFigureOut">
              <a:rPr lang="en-IN" smtClean="0"/>
              <a:t>05-12-2022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AF296-9720-4175-B342-2FB4403C9F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2873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D8AAE-D698-490F-8839-F30FA17A5E90}" type="datetimeFigureOut">
              <a:rPr lang="en-IN" smtClean="0"/>
              <a:t>05-12-2022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AF296-9720-4175-B342-2FB4403C9F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505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D8AAE-D698-490F-8839-F30FA17A5E90}" type="datetimeFigureOut">
              <a:rPr lang="en-IN" smtClean="0"/>
              <a:t>05-12-2022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AF296-9720-4175-B342-2FB4403C9F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9852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D8AAE-D698-490F-8839-F30FA17A5E90}" type="datetimeFigureOut">
              <a:rPr lang="en-IN" smtClean="0"/>
              <a:t>05-12-2022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AF296-9720-4175-B342-2FB4403C9F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2880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D8AAE-D698-490F-8839-F30FA17A5E90}" type="datetimeFigureOut">
              <a:rPr lang="en-IN" smtClean="0"/>
              <a:t>05-12-2022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AF296-9720-4175-B342-2FB4403C9F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4036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D8AAE-D698-490F-8839-F30FA17A5E90}" type="datetimeFigureOut">
              <a:rPr lang="en-IN" smtClean="0"/>
              <a:t>05-12-2022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AF296-9720-4175-B342-2FB4403C9F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3690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D8AAE-D698-490F-8839-F30FA17A5E90}" type="datetimeFigureOut">
              <a:rPr lang="en-IN" smtClean="0"/>
              <a:t>05-12-2022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AF296-9720-4175-B342-2FB4403C9F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4321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D8AAE-D698-490F-8839-F30FA17A5E90}" type="datetimeFigureOut">
              <a:rPr lang="en-IN" smtClean="0"/>
              <a:t>05-12-2022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AF296-9720-4175-B342-2FB4403C9F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3225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D8AAE-D698-490F-8839-F30FA17A5E90}" type="datetimeFigureOut">
              <a:rPr lang="en-IN" smtClean="0"/>
              <a:t>05-12-2022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AF296-9720-4175-B342-2FB4403C9F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8516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D6D8AAE-D698-490F-8839-F30FA17A5E90}" type="datetimeFigureOut">
              <a:rPr lang="en-IN" smtClean="0"/>
              <a:t>05-12-2022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7FAF296-9720-4175-B342-2FB4403C9F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76712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0" r:id="rId1"/>
    <p:sldLayoutId id="2147484001" r:id="rId2"/>
    <p:sldLayoutId id="2147484002" r:id="rId3"/>
    <p:sldLayoutId id="2147484003" r:id="rId4"/>
    <p:sldLayoutId id="2147484004" r:id="rId5"/>
    <p:sldLayoutId id="2147484005" r:id="rId6"/>
    <p:sldLayoutId id="2147484006" r:id="rId7"/>
    <p:sldLayoutId id="2147484007" r:id="rId8"/>
    <p:sldLayoutId id="2147484008" r:id="rId9"/>
    <p:sldLayoutId id="2147484009" r:id="rId10"/>
    <p:sldLayoutId id="2147484010" r:id="rId11"/>
    <p:sldLayoutId id="2147484011" r:id="rId12"/>
    <p:sldLayoutId id="2147484012" r:id="rId13"/>
    <p:sldLayoutId id="2147484013" r:id="rId14"/>
    <p:sldLayoutId id="2147484014" r:id="rId15"/>
    <p:sldLayoutId id="2147484015" r:id="rId16"/>
    <p:sldLayoutId id="214748401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f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0375E-412E-DC62-6DC2-CCB333589B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47039"/>
            <a:ext cx="11866880" cy="1158241"/>
          </a:xfrm>
        </p:spPr>
        <p:txBody>
          <a:bodyPr>
            <a:normAutofit/>
          </a:bodyPr>
          <a:lstStyle/>
          <a:p>
            <a:r>
              <a:rPr lang="en-US" sz="4400" b="1" i="1" u="sng" spc="3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Mobile Application for the blind </a:t>
            </a:r>
            <a:r>
              <a:rPr lang="en-US" sz="4400" b="1" i="1" u="sng" spc="300" dirty="0" err="1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studen</a:t>
            </a:r>
            <a:r>
              <a:rPr lang="en-IN" sz="4400" b="1" i="1" u="sng" spc="3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DC3D004-4C6F-69B8-F0E0-061A85BA34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99630" y="2257613"/>
            <a:ext cx="9144000" cy="2768282"/>
          </a:xfrm>
        </p:spPr>
        <p:txBody>
          <a:bodyPr>
            <a:normAutofit fontScale="85000" lnSpcReduction="20000"/>
          </a:bodyPr>
          <a:lstStyle/>
          <a:p>
            <a:r>
              <a:rPr lang="en-IN" sz="36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Name:-Patel Marvin V.</a:t>
            </a:r>
          </a:p>
          <a:p>
            <a:r>
              <a:rPr lang="en-IN" sz="36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PID No.:-770</a:t>
            </a:r>
          </a:p>
          <a:p>
            <a:r>
              <a:rPr lang="en-US" sz="36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Batch:-11 </a:t>
            </a:r>
          </a:p>
          <a:p>
            <a:r>
              <a:rPr lang="en-US" sz="36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ER No.:-CBA11 </a:t>
            </a:r>
          </a:p>
          <a:p>
            <a:r>
              <a:rPr lang="en-US" sz="36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Branch:-CBA</a:t>
            </a:r>
            <a:endParaRPr lang="en-IN" sz="36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2332E2-8072-6BE4-1651-166C625981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705" y="2644348"/>
            <a:ext cx="3028950" cy="2381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0280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081E4B8-758C-F29C-BB10-CBF517DCBF46}"/>
              </a:ext>
            </a:extLst>
          </p:cNvPr>
          <p:cNvSpPr txBox="1"/>
          <p:nvPr/>
        </p:nvSpPr>
        <p:spPr>
          <a:xfrm>
            <a:off x="101600" y="2367170"/>
            <a:ext cx="6096000" cy="27453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4000" dirty="0">
                <a:solidFill>
                  <a:srgbClr val="FF0066"/>
                </a:solidFill>
              </a:rPr>
              <a:t>What is challenge to use application for blind students 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E6CB6E-3981-E3A9-8F5F-4A9C81A4FD66}"/>
              </a:ext>
            </a:extLst>
          </p:cNvPr>
          <p:cNvSpPr txBox="1"/>
          <p:nvPr/>
        </p:nvSpPr>
        <p:spPr>
          <a:xfrm>
            <a:off x="6096000" y="474024"/>
            <a:ext cx="6096000" cy="59099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Currently picking up a smartphone and start using it without assistance is a difﬁcult task with </a:t>
            </a:r>
            <a:r>
              <a:rPr lang="en-US" sz="3200" b="1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little to no native support</a:t>
            </a:r>
            <a:r>
              <a:rPr lang="en-US" sz="3200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. of ﬂicking or dragging their ﬁnger through) the screen until they eventually found the option they were looking for.</a:t>
            </a:r>
            <a:endParaRPr lang="en-IN" sz="3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7" name="Graphic 6" descr="Deaf with solid fill">
            <a:extLst>
              <a:ext uri="{FF2B5EF4-FFF2-40B4-BE49-F238E27FC236}">
                <a16:creationId xmlns:a16="http://schemas.microsoft.com/office/drawing/2014/main" id="{3E4835A5-3B95-B9EC-70B0-A0C7A67F28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40720" y="360680"/>
            <a:ext cx="914400" cy="914400"/>
          </a:xfrm>
          <a:prstGeom prst="rect">
            <a:avLst/>
          </a:prstGeom>
        </p:spPr>
      </p:pic>
      <p:pic>
        <p:nvPicPr>
          <p:cNvPr id="9" name="Graphic 8" descr="Call center with solid fill">
            <a:extLst>
              <a:ext uri="{FF2B5EF4-FFF2-40B4-BE49-F238E27FC236}">
                <a16:creationId xmlns:a16="http://schemas.microsoft.com/office/drawing/2014/main" id="{D3AB76F5-E1C3-4030-690A-60B4F73C7B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20320" y="18126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075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3F26871-A995-FAB8-AFFA-2A44DE1F69C3}"/>
              </a:ext>
            </a:extLst>
          </p:cNvPr>
          <p:cNvSpPr txBox="1"/>
          <p:nvPr/>
        </p:nvSpPr>
        <p:spPr>
          <a:xfrm>
            <a:off x="592157" y="374574"/>
            <a:ext cx="1088741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400" dirty="0">
                <a:solidFill>
                  <a:srgbClr val="FFFF00"/>
                </a:solidFill>
              </a:rPr>
              <a:t>Provided By My Application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21A33093-E362-271A-55FC-1EC2F92F90A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79482037"/>
              </p:ext>
            </p:extLst>
          </p:nvPr>
        </p:nvGraphicFramePr>
        <p:xfrm>
          <a:off x="363557" y="1872867"/>
          <a:ext cx="11204154" cy="51118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62600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C9698DA-BA77-176D-05AA-B8A118AD1427}"/>
              </a:ext>
            </a:extLst>
          </p:cNvPr>
          <p:cNvSpPr txBox="1"/>
          <p:nvPr/>
        </p:nvSpPr>
        <p:spPr>
          <a:xfrm>
            <a:off x="3335356" y="415753"/>
            <a:ext cx="60978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600" dirty="0">
                <a:solidFill>
                  <a:srgbClr val="FFFF00"/>
                </a:solidFill>
              </a:rPr>
              <a:t>Availability For Student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B572BC27-5CCD-969F-956C-24E70DCCDD4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21481981"/>
              </p:ext>
            </p:extLst>
          </p:nvPr>
        </p:nvGraphicFramePr>
        <p:xfrm>
          <a:off x="2032000" y="1388125"/>
          <a:ext cx="8128000" cy="47502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6289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4A19208-1D60-0F33-29CC-956436E50AB1}"/>
              </a:ext>
            </a:extLst>
          </p:cNvPr>
          <p:cNvSpPr txBox="1"/>
          <p:nvPr/>
        </p:nvSpPr>
        <p:spPr>
          <a:xfrm>
            <a:off x="2674344" y="436209"/>
            <a:ext cx="6097836" cy="8374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ct val="150000"/>
              </a:lnSpc>
            </a:pPr>
            <a:r>
              <a:rPr lang="en-IN" sz="3600" b="0" i="0" dirty="0">
                <a:solidFill>
                  <a:srgbClr val="00B0F0"/>
                </a:solidFill>
                <a:effectLst/>
                <a:latin typeface="Google Sans"/>
              </a:rPr>
              <a:t>A writer also do 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16F965D-7437-F882-C65C-3A64D8EEAD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32341123"/>
              </p:ext>
            </p:extLst>
          </p:nvPr>
        </p:nvGraphicFramePr>
        <p:xfrm>
          <a:off x="130366" y="1685580"/>
          <a:ext cx="11931267" cy="52991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22280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437C486-5A7D-4933-A041-0D37652A44E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4">
                                            <p:graphicEl>
                                              <a:dgm id="{2437C486-5A7D-4933-A041-0D37652A44E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4">
                                            <p:graphicEl>
                                              <a:dgm id="{2437C486-5A7D-4933-A041-0D37652A44E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4">
                                            <p:graphicEl>
                                              <a:dgm id="{2437C486-5A7D-4933-A041-0D37652A44E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000"/>
                            </p:stCondLst>
                            <p:childTnLst>
                              <p:par>
                                <p:cTn id="28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B8BA107-BF3D-4569-A494-91A0AFB318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4">
                                            <p:graphicEl>
                                              <a:dgm id="{9B8BA107-BF3D-4569-A494-91A0AFB318C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4">
                                            <p:graphicEl>
                                              <a:dgm id="{9B8BA107-BF3D-4569-A494-91A0AFB318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4">
                                            <p:graphicEl>
                                              <a:dgm id="{9B8BA107-BF3D-4569-A494-91A0AFB318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000"/>
                            </p:stCondLst>
                            <p:childTnLst>
                              <p:par>
                                <p:cTn id="34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A01A192-D0AF-49B0-B2FF-CEC02BDB18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4">
                                            <p:graphicEl>
                                              <a:dgm id="{7A01A192-D0AF-49B0-B2FF-CEC02BDB18D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4">
                                            <p:graphicEl>
                                              <a:dgm id="{7A01A192-D0AF-49B0-B2FF-CEC02BDB18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4">
                                            <p:graphicEl>
                                              <a:dgm id="{7A01A192-D0AF-49B0-B2FF-CEC02BDB18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8000"/>
                            </p:stCondLst>
                            <p:childTnLst>
                              <p:par>
                                <p:cTn id="40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C044950-D0F1-45FF-BA48-F5B63075C2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4">
                                            <p:graphicEl>
                                              <a:dgm id="{8C044950-D0F1-45FF-BA48-F5B63075C2D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4">
                                            <p:graphicEl>
                                              <a:dgm id="{8C044950-D0F1-45FF-BA48-F5B63075C2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4">
                                            <p:graphicEl>
                                              <a:dgm id="{8C044950-D0F1-45FF-BA48-F5B63075C2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0"/>
                            </p:stCondLst>
                            <p:childTnLst>
                              <p:par>
                                <p:cTn id="46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6F884BE-5AF7-46F8-86D9-A1225274A6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4">
                                            <p:graphicEl>
                                              <a:dgm id="{86F884BE-5AF7-46F8-86D9-A1225274A68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2000" fill="hold"/>
                                        <p:tgtEl>
                                          <p:spTgt spid="4">
                                            <p:graphicEl>
                                              <a:dgm id="{86F884BE-5AF7-46F8-86D9-A1225274A6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4">
                                            <p:graphicEl>
                                              <a:dgm id="{86F884BE-5AF7-46F8-86D9-A1225274A6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2000"/>
                            </p:stCondLst>
                            <p:childTnLst>
                              <p:par>
                                <p:cTn id="52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9FA3305-AB34-47B6-84E9-92E7F6A274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4">
                                            <p:graphicEl>
                                              <a:dgm id="{09FA3305-AB34-47B6-84E9-92E7F6A274E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2000" fill="hold"/>
                                        <p:tgtEl>
                                          <p:spTgt spid="4">
                                            <p:graphicEl>
                                              <a:dgm id="{09FA3305-AB34-47B6-84E9-92E7F6A274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000" fill="hold"/>
                                        <p:tgtEl>
                                          <p:spTgt spid="4">
                                            <p:graphicEl>
                                              <a:dgm id="{09FA3305-AB34-47B6-84E9-92E7F6A274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Graphic spid="4" grpId="0">
        <p:bldSub>
          <a:bldDgm bld="one"/>
        </p:bldSub>
      </p:bldGraphic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184</TotalTime>
  <Words>109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Calisto MT</vt:lpstr>
      <vt:lpstr>Google Sans</vt:lpstr>
      <vt:lpstr>Wingdings 2</vt:lpstr>
      <vt:lpstr>Slate</vt:lpstr>
      <vt:lpstr>Mobile Application for the blind student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Application for the blind student</dc:title>
  <dc:creator>Marvin Patel</dc:creator>
  <cp:lastModifiedBy>Marvin Patel</cp:lastModifiedBy>
  <cp:revision>1</cp:revision>
  <dcterms:created xsi:type="dcterms:W3CDTF">2022-12-04T10:22:23Z</dcterms:created>
  <dcterms:modified xsi:type="dcterms:W3CDTF">2022-12-05T07:37:30Z</dcterms:modified>
</cp:coreProperties>
</file>