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notesMasterIdLst>
    <p:notesMasterId r:id="rId19"/>
  </p:notesMasterIdLst>
  <p:handoutMasterIdLst>
    <p:handoutMasterId r:id="rId20"/>
  </p:handoutMasterIdLst>
  <p:sldIdLst>
    <p:sldId id="315" r:id="rId5"/>
    <p:sldId id="266" r:id="rId6"/>
    <p:sldId id="321" r:id="rId7"/>
    <p:sldId id="320" r:id="rId8"/>
    <p:sldId id="309" r:id="rId9"/>
    <p:sldId id="322" r:id="rId10"/>
    <p:sldId id="305" r:id="rId11"/>
    <p:sldId id="310" r:id="rId12"/>
    <p:sldId id="313" r:id="rId13"/>
    <p:sldId id="300" r:id="rId14"/>
    <p:sldId id="317" r:id="rId15"/>
    <p:sldId id="318" r:id="rId16"/>
    <p:sldId id="319" r:id="rId17"/>
    <p:sldId id="29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6" autoAdjust="0"/>
    <p:restoredTop sz="95388" autoAdjust="0"/>
  </p:normalViewPr>
  <p:slideViewPr>
    <p:cSldViewPr snapToGrid="0">
      <p:cViewPr>
        <p:scale>
          <a:sx n="80" d="100"/>
          <a:sy n="80" d="100"/>
        </p:scale>
        <p:origin x="782" y="-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>
        <p:scale>
          <a:sx n="1" d="2"/>
          <a:sy n="1" d="2"/>
        </p:scale>
        <p:origin x="2640" y="28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FD0511-2A5A-42D2-ACB6-5CE98531B171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6B81917-2708-4A18-BCAB-46F8E8426995}">
      <dgm:prSet/>
      <dgm:spPr/>
      <dgm:t>
        <a:bodyPr/>
        <a:lstStyle/>
        <a:p>
          <a:r>
            <a:rPr lang="en-US" b="0" baseline="0"/>
            <a:t>EduAI is an AI-powered learning assistant designed to enhance learning by utilizing YouTube transcripts. </a:t>
          </a:r>
          <a:endParaRPr lang="en-US"/>
        </a:p>
      </dgm:t>
    </dgm:pt>
    <dgm:pt modelId="{7208726A-2E2D-416C-95C1-5660ABA8A44C}" type="parTrans" cxnId="{136E4B33-CE1C-43A0-A207-D662A2C83E8C}">
      <dgm:prSet/>
      <dgm:spPr/>
      <dgm:t>
        <a:bodyPr/>
        <a:lstStyle/>
        <a:p>
          <a:endParaRPr lang="en-US"/>
        </a:p>
      </dgm:t>
    </dgm:pt>
    <dgm:pt modelId="{B67FEC77-F608-4151-A528-E9EFABEA701A}" type="sibTrans" cxnId="{136E4B33-CE1C-43A0-A207-D662A2C83E8C}">
      <dgm:prSet/>
      <dgm:spPr/>
      <dgm:t>
        <a:bodyPr/>
        <a:lstStyle/>
        <a:p>
          <a:endParaRPr lang="en-US"/>
        </a:p>
      </dgm:t>
    </dgm:pt>
    <dgm:pt modelId="{AD449E78-4ED7-4068-A2BF-EC48EDA3CC03}">
      <dgm:prSet/>
      <dgm:spPr/>
      <dgm:t>
        <a:bodyPr/>
        <a:lstStyle/>
        <a:p>
          <a:r>
            <a:rPr lang="en-US" b="0" baseline="0"/>
            <a:t>It can:Answer user queries using a Retrieval-Augmented Generation (RAG) system.</a:t>
          </a:r>
          <a:endParaRPr lang="en-US"/>
        </a:p>
      </dgm:t>
    </dgm:pt>
    <dgm:pt modelId="{38CEE2D9-22D0-4A28-B163-527559CEE1C3}" type="parTrans" cxnId="{4FB1D3EF-A3E3-4B78-B8D0-DF12CDEBB967}">
      <dgm:prSet/>
      <dgm:spPr/>
      <dgm:t>
        <a:bodyPr/>
        <a:lstStyle/>
        <a:p>
          <a:endParaRPr lang="en-US"/>
        </a:p>
      </dgm:t>
    </dgm:pt>
    <dgm:pt modelId="{159C3E54-A1D4-4DE6-A8F3-EEA2BC39213A}" type="sibTrans" cxnId="{4FB1D3EF-A3E3-4B78-B8D0-DF12CDEBB967}">
      <dgm:prSet/>
      <dgm:spPr/>
      <dgm:t>
        <a:bodyPr/>
        <a:lstStyle/>
        <a:p>
          <a:endParaRPr lang="en-US"/>
        </a:p>
      </dgm:t>
    </dgm:pt>
    <dgm:pt modelId="{4A432A7B-52BB-4B4B-B360-CC2284BF2FBA}">
      <dgm:prSet/>
      <dgm:spPr/>
      <dgm:t>
        <a:bodyPr/>
        <a:lstStyle/>
        <a:p>
          <a:r>
            <a:rPr lang="en-US" b="0" baseline="0"/>
            <a:t>Generate multiple-choice quizzes from transcript data.</a:t>
          </a:r>
          <a:endParaRPr lang="en-US"/>
        </a:p>
      </dgm:t>
    </dgm:pt>
    <dgm:pt modelId="{9DBB3DA1-3997-4560-A5CF-B12963B00C0D}" type="parTrans" cxnId="{1B4E37E6-BF9B-4CB4-BE77-EBBC2DDFADCF}">
      <dgm:prSet/>
      <dgm:spPr/>
      <dgm:t>
        <a:bodyPr/>
        <a:lstStyle/>
        <a:p>
          <a:endParaRPr lang="en-US"/>
        </a:p>
      </dgm:t>
    </dgm:pt>
    <dgm:pt modelId="{9DF158D9-3067-45B5-BA8A-CF5C71E93EFA}" type="sibTrans" cxnId="{1B4E37E6-BF9B-4CB4-BE77-EBBC2DDFADCF}">
      <dgm:prSet/>
      <dgm:spPr/>
      <dgm:t>
        <a:bodyPr/>
        <a:lstStyle/>
        <a:p>
          <a:endParaRPr lang="en-US"/>
        </a:p>
      </dgm:t>
    </dgm:pt>
    <dgm:pt modelId="{5E233836-05A2-4ABF-BFD0-B94819709546}" type="pres">
      <dgm:prSet presAssocID="{F2FD0511-2A5A-42D2-ACB6-5CE98531B171}" presName="outerComposite" presStyleCnt="0">
        <dgm:presLayoutVars>
          <dgm:chMax val="5"/>
          <dgm:dir/>
          <dgm:resizeHandles val="exact"/>
        </dgm:presLayoutVars>
      </dgm:prSet>
      <dgm:spPr/>
    </dgm:pt>
    <dgm:pt modelId="{D9966D0C-A192-43A0-B53B-CC5E58BA2BAE}" type="pres">
      <dgm:prSet presAssocID="{F2FD0511-2A5A-42D2-ACB6-5CE98531B171}" presName="dummyMaxCanvas" presStyleCnt="0">
        <dgm:presLayoutVars/>
      </dgm:prSet>
      <dgm:spPr/>
    </dgm:pt>
    <dgm:pt modelId="{3F229768-DCB7-4F29-9038-E9CA62F0664E}" type="pres">
      <dgm:prSet presAssocID="{F2FD0511-2A5A-42D2-ACB6-5CE98531B171}" presName="ThreeNodes_1" presStyleLbl="node1" presStyleIdx="0" presStyleCnt="3">
        <dgm:presLayoutVars>
          <dgm:bulletEnabled val="1"/>
        </dgm:presLayoutVars>
      </dgm:prSet>
      <dgm:spPr/>
    </dgm:pt>
    <dgm:pt modelId="{C04CEFC8-E2CE-48C0-81C5-603721DA0929}" type="pres">
      <dgm:prSet presAssocID="{F2FD0511-2A5A-42D2-ACB6-5CE98531B171}" presName="ThreeNodes_2" presStyleLbl="node1" presStyleIdx="1" presStyleCnt="3">
        <dgm:presLayoutVars>
          <dgm:bulletEnabled val="1"/>
        </dgm:presLayoutVars>
      </dgm:prSet>
      <dgm:spPr/>
    </dgm:pt>
    <dgm:pt modelId="{03F30142-C345-481D-907A-FDE4EB755541}" type="pres">
      <dgm:prSet presAssocID="{F2FD0511-2A5A-42D2-ACB6-5CE98531B171}" presName="ThreeNodes_3" presStyleLbl="node1" presStyleIdx="2" presStyleCnt="3">
        <dgm:presLayoutVars>
          <dgm:bulletEnabled val="1"/>
        </dgm:presLayoutVars>
      </dgm:prSet>
      <dgm:spPr/>
    </dgm:pt>
    <dgm:pt modelId="{2A7A2338-A088-459D-9FC6-94907D26C66C}" type="pres">
      <dgm:prSet presAssocID="{F2FD0511-2A5A-42D2-ACB6-5CE98531B171}" presName="ThreeConn_1-2" presStyleLbl="fgAccFollowNode1" presStyleIdx="0" presStyleCnt="2">
        <dgm:presLayoutVars>
          <dgm:bulletEnabled val="1"/>
        </dgm:presLayoutVars>
      </dgm:prSet>
      <dgm:spPr/>
    </dgm:pt>
    <dgm:pt modelId="{E6DD605E-0C76-4956-9622-4A5A18DE6B09}" type="pres">
      <dgm:prSet presAssocID="{F2FD0511-2A5A-42D2-ACB6-5CE98531B171}" presName="ThreeConn_2-3" presStyleLbl="fgAccFollowNode1" presStyleIdx="1" presStyleCnt="2">
        <dgm:presLayoutVars>
          <dgm:bulletEnabled val="1"/>
        </dgm:presLayoutVars>
      </dgm:prSet>
      <dgm:spPr/>
    </dgm:pt>
    <dgm:pt modelId="{24660128-3733-4335-AFB8-68FCF83A1AD8}" type="pres">
      <dgm:prSet presAssocID="{F2FD0511-2A5A-42D2-ACB6-5CE98531B171}" presName="ThreeNodes_1_text" presStyleLbl="node1" presStyleIdx="2" presStyleCnt="3">
        <dgm:presLayoutVars>
          <dgm:bulletEnabled val="1"/>
        </dgm:presLayoutVars>
      </dgm:prSet>
      <dgm:spPr/>
    </dgm:pt>
    <dgm:pt modelId="{8AD1F5AD-2380-4769-800D-435E07833E03}" type="pres">
      <dgm:prSet presAssocID="{F2FD0511-2A5A-42D2-ACB6-5CE98531B171}" presName="ThreeNodes_2_text" presStyleLbl="node1" presStyleIdx="2" presStyleCnt="3">
        <dgm:presLayoutVars>
          <dgm:bulletEnabled val="1"/>
        </dgm:presLayoutVars>
      </dgm:prSet>
      <dgm:spPr/>
    </dgm:pt>
    <dgm:pt modelId="{61163980-9882-4D54-B1CF-2DD394631E3D}" type="pres">
      <dgm:prSet presAssocID="{F2FD0511-2A5A-42D2-ACB6-5CE98531B17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C41B600-D162-45D5-98A2-BA7F318DBB80}" type="presOf" srcId="{AD449E78-4ED7-4068-A2BF-EC48EDA3CC03}" destId="{8AD1F5AD-2380-4769-800D-435E07833E03}" srcOrd="1" destOrd="0" presId="urn:microsoft.com/office/officeart/2005/8/layout/vProcess5"/>
    <dgm:cxn modelId="{79DC120A-9711-4594-B07E-4F07377F6E61}" type="presOf" srcId="{46B81917-2708-4A18-BCAB-46F8E8426995}" destId="{24660128-3733-4335-AFB8-68FCF83A1AD8}" srcOrd="1" destOrd="0" presId="urn:microsoft.com/office/officeart/2005/8/layout/vProcess5"/>
    <dgm:cxn modelId="{889B3C1A-CBA7-48EC-8111-7116813125A4}" type="presOf" srcId="{B67FEC77-F608-4151-A528-E9EFABEA701A}" destId="{2A7A2338-A088-459D-9FC6-94907D26C66C}" srcOrd="0" destOrd="0" presId="urn:microsoft.com/office/officeart/2005/8/layout/vProcess5"/>
    <dgm:cxn modelId="{1FC7B51A-39E5-4D63-AD6B-71368C797C65}" type="presOf" srcId="{F2FD0511-2A5A-42D2-ACB6-5CE98531B171}" destId="{5E233836-05A2-4ABF-BFD0-B94819709546}" srcOrd="0" destOrd="0" presId="urn:microsoft.com/office/officeart/2005/8/layout/vProcess5"/>
    <dgm:cxn modelId="{136E4B33-CE1C-43A0-A207-D662A2C83E8C}" srcId="{F2FD0511-2A5A-42D2-ACB6-5CE98531B171}" destId="{46B81917-2708-4A18-BCAB-46F8E8426995}" srcOrd="0" destOrd="0" parTransId="{7208726A-2E2D-416C-95C1-5660ABA8A44C}" sibTransId="{B67FEC77-F608-4151-A528-E9EFABEA701A}"/>
    <dgm:cxn modelId="{AB155165-0581-421E-ADA4-2B237110CE1D}" type="presOf" srcId="{4A432A7B-52BB-4B4B-B360-CC2284BF2FBA}" destId="{61163980-9882-4D54-B1CF-2DD394631E3D}" srcOrd="1" destOrd="0" presId="urn:microsoft.com/office/officeart/2005/8/layout/vProcess5"/>
    <dgm:cxn modelId="{7C66D655-6E01-4958-BAFA-66BAC24F32B1}" type="presOf" srcId="{AD449E78-4ED7-4068-A2BF-EC48EDA3CC03}" destId="{C04CEFC8-E2CE-48C0-81C5-603721DA0929}" srcOrd="0" destOrd="0" presId="urn:microsoft.com/office/officeart/2005/8/layout/vProcess5"/>
    <dgm:cxn modelId="{686F4BAD-097E-465B-A2FB-8705DEEB21FD}" type="presOf" srcId="{4A432A7B-52BB-4B4B-B360-CC2284BF2FBA}" destId="{03F30142-C345-481D-907A-FDE4EB755541}" srcOrd="0" destOrd="0" presId="urn:microsoft.com/office/officeart/2005/8/layout/vProcess5"/>
    <dgm:cxn modelId="{EEDC51E0-C0F4-4795-99FE-BAF954351753}" type="presOf" srcId="{159C3E54-A1D4-4DE6-A8F3-EEA2BC39213A}" destId="{E6DD605E-0C76-4956-9622-4A5A18DE6B09}" srcOrd="0" destOrd="0" presId="urn:microsoft.com/office/officeart/2005/8/layout/vProcess5"/>
    <dgm:cxn modelId="{1B4E37E6-BF9B-4CB4-BE77-EBBC2DDFADCF}" srcId="{F2FD0511-2A5A-42D2-ACB6-5CE98531B171}" destId="{4A432A7B-52BB-4B4B-B360-CC2284BF2FBA}" srcOrd="2" destOrd="0" parTransId="{9DBB3DA1-3997-4560-A5CF-B12963B00C0D}" sibTransId="{9DF158D9-3067-45B5-BA8A-CF5C71E93EFA}"/>
    <dgm:cxn modelId="{4008EAEE-E243-4594-ADEF-F6E3B966AB25}" type="presOf" srcId="{46B81917-2708-4A18-BCAB-46F8E8426995}" destId="{3F229768-DCB7-4F29-9038-E9CA62F0664E}" srcOrd="0" destOrd="0" presId="urn:microsoft.com/office/officeart/2005/8/layout/vProcess5"/>
    <dgm:cxn modelId="{4FB1D3EF-A3E3-4B78-B8D0-DF12CDEBB967}" srcId="{F2FD0511-2A5A-42D2-ACB6-5CE98531B171}" destId="{AD449E78-4ED7-4068-A2BF-EC48EDA3CC03}" srcOrd="1" destOrd="0" parTransId="{38CEE2D9-22D0-4A28-B163-527559CEE1C3}" sibTransId="{159C3E54-A1D4-4DE6-A8F3-EEA2BC39213A}"/>
    <dgm:cxn modelId="{42027297-163C-4DDF-9130-21FA582CED33}" type="presParOf" srcId="{5E233836-05A2-4ABF-BFD0-B94819709546}" destId="{D9966D0C-A192-43A0-B53B-CC5E58BA2BAE}" srcOrd="0" destOrd="0" presId="urn:microsoft.com/office/officeart/2005/8/layout/vProcess5"/>
    <dgm:cxn modelId="{76CF1969-060F-4816-BAC2-AB75331908ED}" type="presParOf" srcId="{5E233836-05A2-4ABF-BFD0-B94819709546}" destId="{3F229768-DCB7-4F29-9038-E9CA62F0664E}" srcOrd="1" destOrd="0" presId="urn:microsoft.com/office/officeart/2005/8/layout/vProcess5"/>
    <dgm:cxn modelId="{9CD118D7-6707-4644-BA31-282E76176C3F}" type="presParOf" srcId="{5E233836-05A2-4ABF-BFD0-B94819709546}" destId="{C04CEFC8-E2CE-48C0-81C5-603721DA0929}" srcOrd="2" destOrd="0" presId="urn:microsoft.com/office/officeart/2005/8/layout/vProcess5"/>
    <dgm:cxn modelId="{F4D9C1C1-86B2-4C47-BE92-0C1F78AF56B8}" type="presParOf" srcId="{5E233836-05A2-4ABF-BFD0-B94819709546}" destId="{03F30142-C345-481D-907A-FDE4EB755541}" srcOrd="3" destOrd="0" presId="urn:microsoft.com/office/officeart/2005/8/layout/vProcess5"/>
    <dgm:cxn modelId="{6AA3F380-F868-4D04-85C8-4EF356574C21}" type="presParOf" srcId="{5E233836-05A2-4ABF-BFD0-B94819709546}" destId="{2A7A2338-A088-459D-9FC6-94907D26C66C}" srcOrd="4" destOrd="0" presId="urn:microsoft.com/office/officeart/2005/8/layout/vProcess5"/>
    <dgm:cxn modelId="{CE5EB8D0-6558-4DFA-A974-0A7EC8111811}" type="presParOf" srcId="{5E233836-05A2-4ABF-BFD0-B94819709546}" destId="{E6DD605E-0C76-4956-9622-4A5A18DE6B09}" srcOrd="5" destOrd="0" presId="urn:microsoft.com/office/officeart/2005/8/layout/vProcess5"/>
    <dgm:cxn modelId="{6FDE7339-46B7-4EAF-85AE-C7B21A4D1F0F}" type="presParOf" srcId="{5E233836-05A2-4ABF-BFD0-B94819709546}" destId="{24660128-3733-4335-AFB8-68FCF83A1AD8}" srcOrd="6" destOrd="0" presId="urn:microsoft.com/office/officeart/2005/8/layout/vProcess5"/>
    <dgm:cxn modelId="{F5D47EFD-8D1E-49B5-B078-058547FCA549}" type="presParOf" srcId="{5E233836-05A2-4ABF-BFD0-B94819709546}" destId="{8AD1F5AD-2380-4769-800D-435E07833E03}" srcOrd="7" destOrd="0" presId="urn:microsoft.com/office/officeart/2005/8/layout/vProcess5"/>
    <dgm:cxn modelId="{D410A7B7-9212-41FB-9C09-7ADD7D58CBD4}" type="presParOf" srcId="{5E233836-05A2-4ABF-BFD0-B94819709546}" destId="{61163980-9882-4D54-B1CF-2DD394631E3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2DFB08-88CE-4AAF-8EEC-0DE9FF3667A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674E9F-396A-47E9-95EF-8B7F34F0386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baseline="0"/>
            <a:t>LangChain (for AI Agents &amp; Tools)</a:t>
          </a:r>
          <a:endParaRPr lang="en-US"/>
        </a:p>
      </dgm:t>
    </dgm:pt>
    <dgm:pt modelId="{5CEBEB97-16DF-4D14-8149-0A3B6865739A}" type="parTrans" cxnId="{A1238224-CA6B-4075-89DD-919CBFC036D1}">
      <dgm:prSet/>
      <dgm:spPr/>
      <dgm:t>
        <a:bodyPr/>
        <a:lstStyle/>
        <a:p>
          <a:endParaRPr lang="en-US"/>
        </a:p>
      </dgm:t>
    </dgm:pt>
    <dgm:pt modelId="{43514F8F-505E-480E-AF44-FFA3115E3808}" type="sibTrans" cxnId="{A1238224-CA6B-4075-89DD-919CBFC036D1}">
      <dgm:prSet/>
      <dgm:spPr/>
      <dgm:t>
        <a:bodyPr/>
        <a:lstStyle/>
        <a:p>
          <a:endParaRPr lang="en-US"/>
        </a:p>
      </dgm:t>
    </dgm:pt>
    <dgm:pt modelId="{C3884235-16E8-42C0-873C-D32C92514D7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baseline="0"/>
            <a:t>ChromaDB (for Vector Database)</a:t>
          </a:r>
          <a:endParaRPr lang="en-US"/>
        </a:p>
      </dgm:t>
    </dgm:pt>
    <dgm:pt modelId="{A972A0AF-B49A-4B63-9E95-69C40F833425}" type="parTrans" cxnId="{4B929E65-FC03-4BDF-B88B-B4D8B7936EB3}">
      <dgm:prSet/>
      <dgm:spPr/>
      <dgm:t>
        <a:bodyPr/>
        <a:lstStyle/>
        <a:p>
          <a:endParaRPr lang="en-US"/>
        </a:p>
      </dgm:t>
    </dgm:pt>
    <dgm:pt modelId="{703FA13C-C43E-4569-BFED-F18B427E1754}" type="sibTrans" cxnId="{4B929E65-FC03-4BDF-B88B-B4D8B7936EB3}">
      <dgm:prSet/>
      <dgm:spPr/>
      <dgm:t>
        <a:bodyPr/>
        <a:lstStyle/>
        <a:p>
          <a:endParaRPr lang="en-US"/>
        </a:p>
      </dgm:t>
    </dgm:pt>
    <dgm:pt modelId="{2E7A8BD5-7EFA-4EE9-B438-5A587C2AFBB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baseline="0"/>
            <a:t>OpenAI API (for LLM-based responses)</a:t>
          </a:r>
          <a:endParaRPr lang="en-US"/>
        </a:p>
      </dgm:t>
    </dgm:pt>
    <dgm:pt modelId="{74D1C570-4D76-4D99-BF8A-0DAE7663DCFA}" type="parTrans" cxnId="{52AA9369-60DD-49E4-9401-9629AD4FA770}">
      <dgm:prSet/>
      <dgm:spPr/>
      <dgm:t>
        <a:bodyPr/>
        <a:lstStyle/>
        <a:p>
          <a:endParaRPr lang="en-US"/>
        </a:p>
      </dgm:t>
    </dgm:pt>
    <dgm:pt modelId="{8C629169-1FFF-43E8-AD9B-17752FCD9F30}" type="sibTrans" cxnId="{52AA9369-60DD-49E4-9401-9629AD4FA770}">
      <dgm:prSet/>
      <dgm:spPr/>
      <dgm:t>
        <a:bodyPr/>
        <a:lstStyle/>
        <a:p>
          <a:endParaRPr lang="en-US"/>
        </a:p>
      </dgm:t>
    </dgm:pt>
    <dgm:pt modelId="{9A388F68-1BC1-41EA-81D8-6DB4FD22025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baseline="0"/>
            <a:t>Gradio (for User Interface)</a:t>
          </a:r>
          <a:endParaRPr lang="en-US"/>
        </a:p>
      </dgm:t>
    </dgm:pt>
    <dgm:pt modelId="{14BA7FA6-E8AF-4102-8EDD-EEC6ABFBFF79}" type="parTrans" cxnId="{A8F20DC4-5550-4BAC-9051-6EB3D408584F}">
      <dgm:prSet/>
      <dgm:spPr/>
      <dgm:t>
        <a:bodyPr/>
        <a:lstStyle/>
        <a:p>
          <a:endParaRPr lang="en-US"/>
        </a:p>
      </dgm:t>
    </dgm:pt>
    <dgm:pt modelId="{6BABC11C-FE60-4341-A4E1-A248884B03D3}" type="sibTrans" cxnId="{A8F20DC4-5550-4BAC-9051-6EB3D408584F}">
      <dgm:prSet/>
      <dgm:spPr/>
      <dgm:t>
        <a:bodyPr/>
        <a:lstStyle/>
        <a:p>
          <a:endParaRPr lang="en-US"/>
        </a:p>
      </dgm:t>
    </dgm:pt>
    <dgm:pt modelId="{38FC3120-1976-4D49-B31F-1EE6B1936D5C}" type="pres">
      <dgm:prSet presAssocID="{3B2DFB08-88CE-4AAF-8EEC-0DE9FF3667AD}" presName="root" presStyleCnt="0">
        <dgm:presLayoutVars>
          <dgm:dir/>
          <dgm:resizeHandles val="exact"/>
        </dgm:presLayoutVars>
      </dgm:prSet>
      <dgm:spPr/>
    </dgm:pt>
    <dgm:pt modelId="{D2B8882A-7DFD-4DC9-AF05-5EFF80080C6B}" type="pres">
      <dgm:prSet presAssocID="{72674E9F-396A-47E9-95EF-8B7F34F03863}" presName="compNode" presStyleCnt="0"/>
      <dgm:spPr/>
    </dgm:pt>
    <dgm:pt modelId="{5E894837-7BA4-4412-AAD7-589386049F0D}" type="pres">
      <dgm:prSet presAssocID="{72674E9F-396A-47E9-95EF-8B7F34F03863}" presName="bgRect" presStyleLbl="bgShp" presStyleIdx="0" presStyleCnt="4"/>
      <dgm:spPr/>
    </dgm:pt>
    <dgm:pt modelId="{ADE32BB2-6FA4-4485-9547-06B675D837CB}" type="pres">
      <dgm:prSet presAssocID="{72674E9F-396A-47E9-95EF-8B7F34F0386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9B52E07D-CBB8-413A-820A-B4ABD01253C6}" type="pres">
      <dgm:prSet presAssocID="{72674E9F-396A-47E9-95EF-8B7F34F03863}" presName="spaceRect" presStyleCnt="0"/>
      <dgm:spPr/>
    </dgm:pt>
    <dgm:pt modelId="{5914C895-AA4C-4830-A7E2-2B82F34892A2}" type="pres">
      <dgm:prSet presAssocID="{72674E9F-396A-47E9-95EF-8B7F34F03863}" presName="parTx" presStyleLbl="revTx" presStyleIdx="0" presStyleCnt="4">
        <dgm:presLayoutVars>
          <dgm:chMax val="0"/>
          <dgm:chPref val="0"/>
        </dgm:presLayoutVars>
      </dgm:prSet>
      <dgm:spPr/>
    </dgm:pt>
    <dgm:pt modelId="{C8936E0E-2DEB-462B-8AE9-FFCAB2426F69}" type="pres">
      <dgm:prSet presAssocID="{43514F8F-505E-480E-AF44-FFA3115E3808}" presName="sibTrans" presStyleCnt="0"/>
      <dgm:spPr/>
    </dgm:pt>
    <dgm:pt modelId="{8F8C909F-FDF3-4BD5-A351-2C55C6D4CEB6}" type="pres">
      <dgm:prSet presAssocID="{C3884235-16E8-42C0-873C-D32C92514D77}" presName="compNode" presStyleCnt="0"/>
      <dgm:spPr/>
    </dgm:pt>
    <dgm:pt modelId="{80454CB6-E858-4E0C-8441-544F5F307FE6}" type="pres">
      <dgm:prSet presAssocID="{C3884235-16E8-42C0-873C-D32C92514D77}" presName="bgRect" presStyleLbl="bgShp" presStyleIdx="1" presStyleCnt="4"/>
      <dgm:spPr/>
    </dgm:pt>
    <dgm:pt modelId="{AC1DAE4E-5B6F-4642-AD70-A53A7A55FE0F}" type="pres">
      <dgm:prSet presAssocID="{C3884235-16E8-42C0-873C-D32C92514D7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5785EB1-ACB5-4EE9-90A6-73A4B0F9716F}" type="pres">
      <dgm:prSet presAssocID="{C3884235-16E8-42C0-873C-D32C92514D77}" presName="spaceRect" presStyleCnt="0"/>
      <dgm:spPr/>
    </dgm:pt>
    <dgm:pt modelId="{254D357E-D2CC-4645-98B2-7C69F97A7E99}" type="pres">
      <dgm:prSet presAssocID="{C3884235-16E8-42C0-873C-D32C92514D77}" presName="parTx" presStyleLbl="revTx" presStyleIdx="1" presStyleCnt="4">
        <dgm:presLayoutVars>
          <dgm:chMax val="0"/>
          <dgm:chPref val="0"/>
        </dgm:presLayoutVars>
      </dgm:prSet>
      <dgm:spPr/>
    </dgm:pt>
    <dgm:pt modelId="{D8ABE905-71CD-46A2-B093-238FFF277831}" type="pres">
      <dgm:prSet presAssocID="{703FA13C-C43E-4569-BFED-F18B427E1754}" presName="sibTrans" presStyleCnt="0"/>
      <dgm:spPr/>
    </dgm:pt>
    <dgm:pt modelId="{2EBE8FD4-AB4E-4E6D-A56E-22E31FC7DDD7}" type="pres">
      <dgm:prSet presAssocID="{2E7A8BD5-7EFA-4EE9-B438-5A587C2AFBB0}" presName="compNode" presStyleCnt="0"/>
      <dgm:spPr/>
    </dgm:pt>
    <dgm:pt modelId="{0D7C56D8-BDFB-4229-9C20-A8FB9E5A745B}" type="pres">
      <dgm:prSet presAssocID="{2E7A8BD5-7EFA-4EE9-B438-5A587C2AFBB0}" presName="bgRect" presStyleLbl="bgShp" presStyleIdx="2" presStyleCnt="4"/>
      <dgm:spPr/>
    </dgm:pt>
    <dgm:pt modelId="{AB21D86F-7059-4C27-98EC-599E2710676D}" type="pres">
      <dgm:prSet presAssocID="{2E7A8BD5-7EFA-4EE9-B438-5A587C2AFBB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EC33151B-31F0-453B-AED4-69894259E1BA}" type="pres">
      <dgm:prSet presAssocID="{2E7A8BD5-7EFA-4EE9-B438-5A587C2AFBB0}" presName="spaceRect" presStyleCnt="0"/>
      <dgm:spPr/>
    </dgm:pt>
    <dgm:pt modelId="{27BE9F8C-D076-41B8-8080-4E65BC394881}" type="pres">
      <dgm:prSet presAssocID="{2E7A8BD5-7EFA-4EE9-B438-5A587C2AFBB0}" presName="parTx" presStyleLbl="revTx" presStyleIdx="2" presStyleCnt="4">
        <dgm:presLayoutVars>
          <dgm:chMax val="0"/>
          <dgm:chPref val="0"/>
        </dgm:presLayoutVars>
      </dgm:prSet>
      <dgm:spPr/>
    </dgm:pt>
    <dgm:pt modelId="{B39FEC7D-160D-4ADB-8EE8-05190C10CD34}" type="pres">
      <dgm:prSet presAssocID="{8C629169-1FFF-43E8-AD9B-17752FCD9F30}" presName="sibTrans" presStyleCnt="0"/>
      <dgm:spPr/>
    </dgm:pt>
    <dgm:pt modelId="{D5759CBE-A696-42B0-BB77-CBC60B1ADC8B}" type="pres">
      <dgm:prSet presAssocID="{9A388F68-1BC1-41EA-81D8-6DB4FD220252}" presName="compNode" presStyleCnt="0"/>
      <dgm:spPr/>
    </dgm:pt>
    <dgm:pt modelId="{8B44E6D4-8D81-4890-ACE1-04DBB9F933FB}" type="pres">
      <dgm:prSet presAssocID="{9A388F68-1BC1-41EA-81D8-6DB4FD220252}" presName="bgRect" presStyleLbl="bgShp" presStyleIdx="3" presStyleCnt="4"/>
      <dgm:spPr/>
    </dgm:pt>
    <dgm:pt modelId="{9A4D039B-3E2C-4232-AF3E-C4B5107E0D1F}" type="pres">
      <dgm:prSet presAssocID="{9A388F68-1BC1-41EA-81D8-6DB4FD22025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D669DE6A-3DEF-4FE8-8A6F-8687B6A6050A}" type="pres">
      <dgm:prSet presAssocID="{9A388F68-1BC1-41EA-81D8-6DB4FD220252}" presName="spaceRect" presStyleCnt="0"/>
      <dgm:spPr/>
    </dgm:pt>
    <dgm:pt modelId="{ED262167-D55E-4AAB-9330-0AC245A56CF6}" type="pres">
      <dgm:prSet presAssocID="{9A388F68-1BC1-41EA-81D8-6DB4FD22025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1238224-CA6B-4075-89DD-919CBFC036D1}" srcId="{3B2DFB08-88CE-4AAF-8EEC-0DE9FF3667AD}" destId="{72674E9F-396A-47E9-95EF-8B7F34F03863}" srcOrd="0" destOrd="0" parTransId="{5CEBEB97-16DF-4D14-8149-0A3B6865739A}" sibTransId="{43514F8F-505E-480E-AF44-FFA3115E3808}"/>
    <dgm:cxn modelId="{4B929E65-FC03-4BDF-B88B-B4D8B7936EB3}" srcId="{3B2DFB08-88CE-4AAF-8EEC-0DE9FF3667AD}" destId="{C3884235-16E8-42C0-873C-D32C92514D77}" srcOrd="1" destOrd="0" parTransId="{A972A0AF-B49A-4B63-9E95-69C40F833425}" sibTransId="{703FA13C-C43E-4569-BFED-F18B427E1754}"/>
    <dgm:cxn modelId="{52AA9369-60DD-49E4-9401-9629AD4FA770}" srcId="{3B2DFB08-88CE-4AAF-8EEC-0DE9FF3667AD}" destId="{2E7A8BD5-7EFA-4EE9-B438-5A587C2AFBB0}" srcOrd="2" destOrd="0" parTransId="{74D1C570-4D76-4D99-BF8A-0DAE7663DCFA}" sibTransId="{8C629169-1FFF-43E8-AD9B-17752FCD9F30}"/>
    <dgm:cxn modelId="{F9CD954E-B1F1-4458-98D2-8B71BC647702}" type="presOf" srcId="{72674E9F-396A-47E9-95EF-8B7F34F03863}" destId="{5914C895-AA4C-4830-A7E2-2B82F34892A2}" srcOrd="0" destOrd="0" presId="urn:microsoft.com/office/officeart/2018/2/layout/IconVerticalSolidList"/>
    <dgm:cxn modelId="{D070D54E-3E0B-45F0-965B-017172494AFB}" type="presOf" srcId="{3B2DFB08-88CE-4AAF-8EEC-0DE9FF3667AD}" destId="{38FC3120-1976-4D49-B31F-1EE6B1936D5C}" srcOrd="0" destOrd="0" presId="urn:microsoft.com/office/officeart/2018/2/layout/IconVerticalSolidList"/>
    <dgm:cxn modelId="{D4306855-A020-4795-9772-0CA0D0085F87}" type="presOf" srcId="{2E7A8BD5-7EFA-4EE9-B438-5A587C2AFBB0}" destId="{27BE9F8C-D076-41B8-8080-4E65BC394881}" srcOrd="0" destOrd="0" presId="urn:microsoft.com/office/officeart/2018/2/layout/IconVerticalSolidList"/>
    <dgm:cxn modelId="{BA87B381-1B6F-4A92-B9F3-D0C131AFEC55}" type="presOf" srcId="{C3884235-16E8-42C0-873C-D32C92514D77}" destId="{254D357E-D2CC-4645-98B2-7C69F97A7E99}" srcOrd="0" destOrd="0" presId="urn:microsoft.com/office/officeart/2018/2/layout/IconVerticalSolidList"/>
    <dgm:cxn modelId="{6D9047AB-6001-4860-9C43-2CE0F814205F}" type="presOf" srcId="{9A388F68-1BC1-41EA-81D8-6DB4FD220252}" destId="{ED262167-D55E-4AAB-9330-0AC245A56CF6}" srcOrd="0" destOrd="0" presId="urn:microsoft.com/office/officeart/2018/2/layout/IconVerticalSolidList"/>
    <dgm:cxn modelId="{A8F20DC4-5550-4BAC-9051-6EB3D408584F}" srcId="{3B2DFB08-88CE-4AAF-8EEC-0DE9FF3667AD}" destId="{9A388F68-1BC1-41EA-81D8-6DB4FD220252}" srcOrd="3" destOrd="0" parTransId="{14BA7FA6-E8AF-4102-8EDD-EEC6ABFBFF79}" sibTransId="{6BABC11C-FE60-4341-A4E1-A248884B03D3}"/>
    <dgm:cxn modelId="{C3726362-EAD9-4A0A-8F4B-4A47F5BE7A91}" type="presParOf" srcId="{38FC3120-1976-4D49-B31F-1EE6B1936D5C}" destId="{D2B8882A-7DFD-4DC9-AF05-5EFF80080C6B}" srcOrd="0" destOrd="0" presId="urn:microsoft.com/office/officeart/2018/2/layout/IconVerticalSolidList"/>
    <dgm:cxn modelId="{1975023D-7E13-43C1-B243-9EB8898872EE}" type="presParOf" srcId="{D2B8882A-7DFD-4DC9-AF05-5EFF80080C6B}" destId="{5E894837-7BA4-4412-AAD7-589386049F0D}" srcOrd="0" destOrd="0" presId="urn:microsoft.com/office/officeart/2018/2/layout/IconVerticalSolidList"/>
    <dgm:cxn modelId="{02375655-CF0C-4CC0-BC16-FCDE6085D678}" type="presParOf" srcId="{D2B8882A-7DFD-4DC9-AF05-5EFF80080C6B}" destId="{ADE32BB2-6FA4-4485-9547-06B675D837CB}" srcOrd="1" destOrd="0" presId="urn:microsoft.com/office/officeart/2018/2/layout/IconVerticalSolidList"/>
    <dgm:cxn modelId="{66044DE1-0E60-49B5-83FC-05D123C2DDEC}" type="presParOf" srcId="{D2B8882A-7DFD-4DC9-AF05-5EFF80080C6B}" destId="{9B52E07D-CBB8-413A-820A-B4ABD01253C6}" srcOrd="2" destOrd="0" presId="urn:microsoft.com/office/officeart/2018/2/layout/IconVerticalSolidList"/>
    <dgm:cxn modelId="{8184BDFE-9B2D-467B-BADC-F24D4FC3BA18}" type="presParOf" srcId="{D2B8882A-7DFD-4DC9-AF05-5EFF80080C6B}" destId="{5914C895-AA4C-4830-A7E2-2B82F34892A2}" srcOrd="3" destOrd="0" presId="urn:microsoft.com/office/officeart/2018/2/layout/IconVerticalSolidList"/>
    <dgm:cxn modelId="{DF7C64E2-75AC-40A1-9126-DF5D4D39FF9E}" type="presParOf" srcId="{38FC3120-1976-4D49-B31F-1EE6B1936D5C}" destId="{C8936E0E-2DEB-462B-8AE9-FFCAB2426F69}" srcOrd="1" destOrd="0" presId="urn:microsoft.com/office/officeart/2018/2/layout/IconVerticalSolidList"/>
    <dgm:cxn modelId="{153B5319-392F-4601-9280-51ED12DFA5AC}" type="presParOf" srcId="{38FC3120-1976-4D49-B31F-1EE6B1936D5C}" destId="{8F8C909F-FDF3-4BD5-A351-2C55C6D4CEB6}" srcOrd="2" destOrd="0" presId="urn:microsoft.com/office/officeart/2018/2/layout/IconVerticalSolidList"/>
    <dgm:cxn modelId="{9BCBD2D6-DC16-4A4F-B77D-A0E0630240B5}" type="presParOf" srcId="{8F8C909F-FDF3-4BD5-A351-2C55C6D4CEB6}" destId="{80454CB6-E858-4E0C-8441-544F5F307FE6}" srcOrd="0" destOrd="0" presId="urn:microsoft.com/office/officeart/2018/2/layout/IconVerticalSolidList"/>
    <dgm:cxn modelId="{CCC12A62-5077-4AA4-B36D-F2447A3137DB}" type="presParOf" srcId="{8F8C909F-FDF3-4BD5-A351-2C55C6D4CEB6}" destId="{AC1DAE4E-5B6F-4642-AD70-A53A7A55FE0F}" srcOrd="1" destOrd="0" presId="urn:microsoft.com/office/officeart/2018/2/layout/IconVerticalSolidList"/>
    <dgm:cxn modelId="{A1258A53-58B3-48BB-84FC-9A7C18857B3B}" type="presParOf" srcId="{8F8C909F-FDF3-4BD5-A351-2C55C6D4CEB6}" destId="{55785EB1-ACB5-4EE9-90A6-73A4B0F9716F}" srcOrd="2" destOrd="0" presId="urn:microsoft.com/office/officeart/2018/2/layout/IconVerticalSolidList"/>
    <dgm:cxn modelId="{950F1999-046D-4501-A3B0-CE4F9725A98D}" type="presParOf" srcId="{8F8C909F-FDF3-4BD5-A351-2C55C6D4CEB6}" destId="{254D357E-D2CC-4645-98B2-7C69F97A7E99}" srcOrd="3" destOrd="0" presId="urn:microsoft.com/office/officeart/2018/2/layout/IconVerticalSolidList"/>
    <dgm:cxn modelId="{3615D281-9EEE-4A13-9603-281BD8385CD0}" type="presParOf" srcId="{38FC3120-1976-4D49-B31F-1EE6B1936D5C}" destId="{D8ABE905-71CD-46A2-B093-238FFF277831}" srcOrd="3" destOrd="0" presId="urn:microsoft.com/office/officeart/2018/2/layout/IconVerticalSolidList"/>
    <dgm:cxn modelId="{98233D55-3849-4117-AA37-8BC6D387F983}" type="presParOf" srcId="{38FC3120-1976-4D49-B31F-1EE6B1936D5C}" destId="{2EBE8FD4-AB4E-4E6D-A56E-22E31FC7DDD7}" srcOrd="4" destOrd="0" presId="urn:microsoft.com/office/officeart/2018/2/layout/IconVerticalSolidList"/>
    <dgm:cxn modelId="{962EC275-5AB5-4226-9695-B5CC6BFCD9A1}" type="presParOf" srcId="{2EBE8FD4-AB4E-4E6D-A56E-22E31FC7DDD7}" destId="{0D7C56D8-BDFB-4229-9C20-A8FB9E5A745B}" srcOrd="0" destOrd="0" presId="urn:microsoft.com/office/officeart/2018/2/layout/IconVerticalSolidList"/>
    <dgm:cxn modelId="{3D954CE9-F478-478B-B85D-AA6BDDF7484E}" type="presParOf" srcId="{2EBE8FD4-AB4E-4E6D-A56E-22E31FC7DDD7}" destId="{AB21D86F-7059-4C27-98EC-599E2710676D}" srcOrd="1" destOrd="0" presId="urn:microsoft.com/office/officeart/2018/2/layout/IconVerticalSolidList"/>
    <dgm:cxn modelId="{CDDB94C8-65AA-4F1D-B5D5-10C0E9CDED76}" type="presParOf" srcId="{2EBE8FD4-AB4E-4E6D-A56E-22E31FC7DDD7}" destId="{EC33151B-31F0-453B-AED4-69894259E1BA}" srcOrd="2" destOrd="0" presId="urn:microsoft.com/office/officeart/2018/2/layout/IconVerticalSolidList"/>
    <dgm:cxn modelId="{9B7B3A8B-8057-4A6A-8E31-B0F8CD059C47}" type="presParOf" srcId="{2EBE8FD4-AB4E-4E6D-A56E-22E31FC7DDD7}" destId="{27BE9F8C-D076-41B8-8080-4E65BC394881}" srcOrd="3" destOrd="0" presId="urn:microsoft.com/office/officeart/2018/2/layout/IconVerticalSolidList"/>
    <dgm:cxn modelId="{54329CCE-4981-41C6-B460-78EAE82B34D1}" type="presParOf" srcId="{38FC3120-1976-4D49-B31F-1EE6B1936D5C}" destId="{B39FEC7D-160D-4ADB-8EE8-05190C10CD34}" srcOrd="5" destOrd="0" presId="urn:microsoft.com/office/officeart/2018/2/layout/IconVerticalSolidList"/>
    <dgm:cxn modelId="{78E6B8BE-8E56-49C6-B163-723C3CFF7683}" type="presParOf" srcId="{38FC3120-1976-4D49-B31F-1EE6B1936D5C}" destId="{D5759CBE-A696-42B0-BB77-CBC60B1ADC8B}" srcOrd="6" destOrd="0" presId="urn:microsoft.com/office/officeart/2018/2/layout/IconVerticalSolidList"/>
    <dgm:cxn modelId="{82C42A1C-7721-4033-A69E-BF4B83AA32E3}" type="presParOf" srcId="{D5759CBE-A696-42B0-BB77-CBC60B1ADC8B}" destId="{8B44E6D4-8D81-4890-ACE1-04DBB9F933FB}" srcOrd="0" destOrd="0" presId="urn:microsoft.com/office/officeart/2018/2/layout/IconVerticalSolidList"/>
    <dgm:cxn modelId="{334E94FC-43F8-4E75-93F2-B1E07CA9F5DA}" type="presParOf" srcId="{D5759CBE-A696-42B0-BB77-CBC60B1ADC8B}" destId="{9A4D039B-3E2C-4232-AF3E-C4B5107E0D1F}" srcOrd="1" destOrd="0" presId="urn:microsoft.com/office/officeart/2018/2/layout/IconVerticalSolidList"/>
    <dgm:cxn modelId="{866F469F-C0F1-4956-8EE0-D607D6EA6869}" type="presParOf" srcId="{D5759CBE-A696-42B0-BB77-CBC60B1ADC8B}" destId="{D669DE6A-3DEF-4FE8-8A6F-8687B6A6050A}" srcOrd="2" destOrd="0" presId="urn:microsoft.com/office/officeart/2018/2/layout/IconVerticalSolidList"/>
    <dgm:cxn modelId="{ACB8D58B-1280-422D-8E90-9A0623069D11}" type="presParOf" srcId="{D5759CBE-A696-42B0-BB77-CBC60B1ADC8B}" destId="{ED262167-D55E-4AAB-9330-0AC245A56C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11E452-0C79-4C09-9AF4-B40A18BE5FB6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7EB66D3-7987-48B7-ABAA-F316CBA46CDD}">
      <dgm:prSet/>
      <dgm:spPr/>
      <dgm:t>
        <a:bodyPr/>
        <a:lstStyle/>
        <a:p>
          <a:r>
            <a:rPr lang="en-GB" b="1" baseline="0"/>
            <a:t>Objective:</a:t>
          </a:r>
          <a:endParaRPr lang="en-US"/>
        </a:p>
      </dgm:t>
    </dgm:pt>
    <dgm:pt modelId="{ADB9E384-CF24-4E52-8F77-6AA415968A0E}" type="parTrans" cxnId="{B06DAFFC-72F4-4A6C-B5EB-98923FB1A5CD}">
      <dgm:prSet/>
      <dgm:spPr/>
      <dgm:t>
        <a:bodyPr/>
        <a:lstStyle/>
        <a:p>
          <a:endParaRPr lang="en-US"/>
        </a:p>
      </dgm:t>
    </dgm:pt>
    <dgm:pt modelId="{50FAEAD5-888A-4076-95ED-E3018FDAD651}" type="sibTrans" cxnId="{B06DAFFC-72F4-4A6C-B5EB-98923FB1A5CD}">
      <dgm:prSet/>
      <dgm:spPr/>
      <dgm:t>
        <a:bodyPr/>
        <a:lstStyle/>
        <a:p>
          <a:endParaRPr lang="en-US"/>
        </a:p>
      </dgm:t>
    </dgm:pt>
    <dgm:pt modelId="{95F50426-E498-4331-9CF5-958F4029432D}">
      <dgm:prSet/>
      <dgm:spPr/>
      <dgm:t>
        <a:bodyPr/>
        <a:lstStyle/>
        <a:p>
          <a:r>
            <a:rPr lang="en-GB" b="0" baseline="0" dirty="0"/>
            <a:t>Develop an AI-powered chatbot that retrieves YouTube transcript data and generates educational quizzes.</a:t>
          </a:r>
          <a:endParaRPr lang="en-US" dirty="0"/>
        </a:p>
      </dgm:t>
    </dgm:pt>
    <dgm:pt modelId="{6A34C537-247E-4453-9DF1-6B8F2A41252E}" type="parTrans" cxnId="{2210AD9B-55B7-4F2F-921D-D8FF30D473A8}">
      <dgm:prSet/>
      <dgm:spPr/>
      <dgm:t>
        <a:bodyPr/>
        <a:lstStyle/>
        <a:p>
          <a:endParaRPr lang="en-US"/>
        </a:p>
      </dgm:t>
    </dgm:pt>
    <dgm:pt modelId="{5204EEAB-62CF-4E9E-8854-70735ED4A6BF}" type="sibTrans" cxnId="{2210AD9B-55B7-4F2F-921D-D8FF30D473A8}">
      <dgm:prSet/>
      <dgm:spPr/>
      <dgm:t>
        <a:bodyPr/>
        <a:lstStyle/>
        <a:p>
          <a:endParaRPr lang="en-US"/>
        </a:p>
      </dgm:t>
    </dgm:pt>
    <dgm:pt modelId="{2EB06A3C-295C-43B3-BCDC-5F479547F6D6}">
      <dgm:prSet/>
      <dgm:spPr/>
      <dgm:t>
        <a:bodyPr/>
        <a:lstStyle/>
        <a:p>
          <a:r>
            <a:rPr lang="en-GB" b="0" baseline="0" dirty="0"/>
            <a:t>Use Retrieval-Augmented Generation (RAG) to enhance chatbot responses with relevant content.</a:t>
          </a:r>
          <a:endParaRPr lang="en-US" dirty="0"/>
        </a:p>
      </dgm:t>
    </dgm:pt>
    <dgm:pt modelId="{51C84A90-031A-4C66-AA7F-7F1CD99BA95D}" type="parTrans" cxnId="{A4431389-416C-413E-A167-9EA4C19CE706}">
      <dgm:prSet/>
      <dgm:spPr/>
      <dgm:t>
        <a:bodyPr/>
        <a:lstStyle/>
        <a:p>
          <a:endParaRPr lang="en-US"/>
        </a:p>
      </dgm:t>
    </dgm:pt>
    <dgm:pt modelId="{61BDC5AB-D974-4799-9217-09F7CEBCB909}" type="sibTrans" cxnId="{A4431389-416C-413E-A167-9EA4C19CE706}">
      <dgm:prSet/>
      <dgm:spPr/>
      <dgm:t>
        <a:bodyPr/>
        <a:lstStyle/>
        <a:p>
          <a:endParaRPr lang="en-US"/>
        </a:p>
      </dgm:t>
    </dgm:pt>
    <dgm:pt modelId="{DB5CCE5A-6C79-430C-98BE-59786D404835}">
      <dgm:prSet/>
      <dgm:spPr/>
      <dgm:t>
        <a:bodyPr/>
        <a:lstStyle/>
        <a:p>
          <a:r>
            <a:rPr lang="en-GB" b="0" baseline="0" dirty="0"/>
            <a:t>Provide users with interactive quizzes based on extracted transcript data.</a:t>
          </a:r>
          <a:endParaRPr lang="en-US" dirty="0"/>
        </a:p>
      </dgm:t>
    </dgm:pt>
    <dgm:pt modelId="{B7A97899-43C5-4D74-83E0-482735C2A67C}" type="parTrans" cxnId="{026EA5ED-EFC0-4AD4-AE0E-DAC23E6E67D1}">
      <dgm:prSet/>
      <dgm:spPr/>
      <dgm:t>
        <a:bodyPr/>
        <a:lstStyle/>
        <a:p>
          <a:endParaRPr lang="en-US"/>
        </a:p>
      </dgm:t>
    </dgm:pt>
    <dgm:pt modelId="{18113DC7-F9F0-4949-898D-AEA56B5F1517}" type="sibTrans" cxnId="{026EA5ED-EFC0-4AD4-AE0E-DAC23E6E67D1}">
      <dgm:prSet/>
      <dgm:spPr/>
      <dgm:t>
        <a:bodyPr/>
        <a:lstStyle/>
        <a:p>
          <a:endParaRPr lang="en-US"/>
        </a:p>
      </dgm:t>
    </dgm:pt>
    <dgm:pt modelId="{EB0540D5-2126-4768-B381-0F0D981C4ABC}">
      <dgm:prSet/>
      <dgm:spPr/>
      <dgm:t>
        <a:bodyPr/>
        <a:lstStyle/>
        <a:p>
          <a:r>
            <a:rPr lang="en-GB" b="1" baseline="0"/>
            <a:t>Key Technologies Used:</a:t>
          </a:r>
          <a:endParaRPr lang="en-US"/>
        </a:p>
      </dgm:t>
    </dgm:pt>
    <dgm:pt modelId="{AE1E4835-EBF7-4A03-A865-D611C1050D40}" type="parTrans" cxnId="{21483396-FC84-4058-B01A-14F88FF92183}">
      <dgm:prSet/>
      <dgm:spPr/>
      <dgm:t>
        <a:bodyPr/>
        <a:lstStyle/>
        <a:p>
          <a:endParaRPr lang="en-US"/>
        </a:p>
      </dgm:t>
    </dgm:pt>
    <dgm:pt modelId="{01EBCD67-3108-4A3B-892C-4E37857BA5D2}" type="sibTrans" cxnId="{21483396-FC84-4058-B01A-14F88FF92183}">
      <dgm:prSet/>
      <dgm:spPr/>
      <dgm:t>
        <a:bodyPr/>
        <a:lstStyle/>
        <a:p>
          <a:endParaRPr lang="en-US"/>
        </a:p>
      </dgm:t>
    </dgm:pt>
    <dgm:pt modelId="{8536E28A-1F74-4D70-9CDA-6EB126532628}">
      <dgm:prSet/>
      <dgm:spPr/>
      <dgm:t>
        <a:bodyPr/>
        <a:lstStyle/>
        <a:p>
          <a:r>
            <a:rPr lang="en-GB" b="1" baseline="0"/>
            <a:t>LangChain</a:t>
          </a:r>
          <a:r>
            <a:rPr lang="en-GB" b="0" baseline="0"/>
            <a:t> for agent and memory handling</a:t>
          </a:r>
          <a:endParaRPr lang="en-US"/>
        </a:p>
      </dgm:t>
    </dgm:pt>
    <dgm:pt modelId="{318FC753-F198-4B28-A950-0E64827B7884}" type="parTrans" cxnId="{7BE1D018-342A-4483-8B19-13FB814290A6}">
      <dgm:prSet/>
      <dgm:spPr/>
      <dgm:t>
        <a:bodyPr/>
        <a:lstStyle/>
        <a:p>
          <a:endParaRPr lang="en-US"/>
        </a:p>
      </dgm:t>
    </dgm:pt>
    <dgm:pt modelId="{BD1C5DE9-4AA8-46ED-BFB6-A3C221E4F65D}" type="sibTrans" cxnId="{7BE1D018-342A-4483-8B19-13FB814290A6}">
      <dgm:prSet/>
      <dgm:spPr/>
      <dgm:t>
        <a:bodyPr/>
        <a:lstStyle/>
        <a:p>
          <a:endParaRPr lang="en-US"/>
        </a:p>
      </dgm:t>
    </dgm:pt>
    <dgm:pt modelId="{3F4DB87C-816B-427C-88B9-89A239D640BD}">
      <dgm:prSet/>
      <dgm:spPr/>
      <dgm:t>
        <a:bodyPr/>
        <a:lstStyle/>
        <a:p>
          <a:r>
            <a:rPr lang="en-GB" b="1" baseline="0"/>
            <a:t>OpenAI API</a:t>
          </a:r>
          <a:r>
            <a:rPr lang="en-GB" b="0" baseline="0"/>
            <a:t> for natural language processing</a:t>
          </a:r>
          <a:endParaRPr lang="en-US"/>
        </a:p>
      </dgm:t>
    </dgm:pt>
    <dgm:pt modelId="{AC841317-6167-4782-98C5-789742963B30}" type="parTrans" cxnId="{03207C6F-1147-4F20-BADD-02331C79266E}">
      <dgm:prSet/>
      <dgm:spPr/>
      <dgm:t>
        <a:bodyPr/>
        <a:lstStyle/>
        <a:p>
          <a:endParaRPr lang="en-US"/>
        </a:p>
      </dgm:t>
    </dgm:pt>
    <dgm:pt modelId="{D5B55D55-2093-4CF7-84C5-5C1A7505FD80}" type="sibTrans" cxnId="{03207C6F-1147-4F20-BADD-02331C79266E}">
      <dgm:prSet/>
      <dgm:spPr/>
      <dgm:t>
        <a:bodyPr/>
        <a:lstStyle/>
        <a:p>
          <a:endParaRPr lang="en-US"/>
        </a:p>
      </dgm:t>
    </dgm:pt>
    <dgm:pt modelId="{C38D5292-51CB-43DC-AF13-10A9C2885E1D}">
      <dgm:prSet/>
      <dgm:spPr/>
      <dgm:t>
        <a:bodyPr/>
        <a:lstStyle/>
        <a:p>
          <a:r>
            <a:rPr lang="en-GB" b="1" baseline="0" dirty="0" err="1"/>
            <a:t>ChromaDB</a:t>
          </a:r>
          <a:r>
            <a:rPr lang="en-GB" b="0" baseline="0" dirty="0"/>
            <a:t> for storing and retrieving transcript embeddings</a:t>
          </a:r>
          <a:endParaRPr lang="en-US" dirty="0"/>
        </a:p>
      </dgm:t>
    </dgm:pt>
    <dgm:pt modelId="{E4CD01A4-FE68-4FBA-9505-C123C67DCC48}" type="parTrans" cxnId="{4B915ED8-C0A3-4B4A-9ADF-9BAE2CC0F606}">
      <dgm:prSet/>
      <dgm:spPr/>
      <dgm:t>
        <a:bodyPr/>
        <a:lstStyle/>
        <a:p>
          <a:endParaRPr lang="en-US"/>
        </a:p>
      </dgm:t>
    </dgm:pt>
    <dgm:pt modelId="{838087EC-8276-49E9-9367-C14640E7B9EF}" type="sibTrans" cxnId="{4B915ED8-C0A3-4B4A-9ADF-9BAE2CC0F606}">
      <dgm:prSet/>
      <dgm:spPr/>
      <dgm:t>
        <a:bodyPr/>
        <a:lstStyle/>
        <a:p>
          <a:endParaRPr lang="en-US"/>
        </a:p>
      </dgm:t>
    </dgm:pt>
    <dgm:pt modelId="{D5106C5A-9895-4C89-9F50-0918892A27ED}">
      <dgm:prSet/>
      <dgm:spPr/>
      <dgm:t>
        <a:bodyPr/>
        <a:lstStyle/>
        <a:p>
          <a:r>
            <a:rPr lang="en-GB" b="1" dirty="0" err="1"/>
            <a:t>Gradio</a:t>
          </a:r>
          <a:r>
            <a:rPr lang="en-GB" b="1" dirty="0"/>
            <a:t> </a:t>
          </a:r>
          <a:r>
            <a:rPr lang="en-GB" b="0" dirty="0"/>
            <a:t>for building a user interface</a:t>
          </a:r>
          <a:r>
            <a:rPr lang="en-US" b="0" dirty="0"/>
            <a:t> </a:t>
          </a:r>
        </a:p>
      </dgm:t>
    </dgm:pt>
    <dgm:pt modelId="{B8A49DE2-84A6-46F3-9E8A-B0F78AEBD3B4}" type="parTrans" cxnId="{324ED40F-DDDE-4458-B5A9-90EF5B0EDAFF}">
      <dgm:prSet/>
      <dgm:spPr/>
      <dgm:t>
        <a:bodyPr/>
        <a:lstStyle/>
        <a:p>
          <a:endParaRPr lang="en-US"/>
        </a:p>
      </dgm:t>
    </dgm:pt>
    <dgm:pt modelId="{31EE0C0E-40D5-4D2B-8435-A53C5AC48CCD}" type="sibTrans" cxnId="{324ED40F-DDDE-4458-B5A9-90EF5B0EDAFF}">
      <dgm:prSet/>
      <dgm:spPr/>
      <dgm:t>
        <a:bodyPr/>
        <a:lstStyle/>
        <a:p>
          <a:endParaRPr lang="en-US"/>
        </a:p>
      </dgm:t>
    </dgm:pt>
    <dgm:pt modelId="{ADD00C53-C17D-48D3-9355-11472FABCB25}" type="pres">
      <dgm:prSet presAssocID="{F911E452-0C79-4C09-9AF4-B40A18BE5FB6}" presName="vert0" presStyleCnt="0">
        <dgm:presLayoutVars>
          <dgm:dir/>
          <dgm:animOne val="branch"/>
          <dgm:animLvl val="lvl"/>
        </dgm:presLayoutVars>
      </dgm:prSet>
      <dgm:spPr/>
    </dgm:pt>
    <dgm:pt modelId="{62BE725B-94B7-4993-8ED3-D968B380EC0E}" type="pres">
      <dgm:prSet presAssocID="{27EB66D3-7987-48B7-ABAA-F316CBA46CDD}" presName="thickLine" presStyleLbl="alignNode1" presStyleIdx="0" presStyleCnt="9"/>
      <dgm:spPr/>
    </dgm:pt>
    <dgm:pt modelId="{C6CB613C-96D2-4B72-BA58-CF5B90806495}" type="pres">
      <dgm:prSet presAssocID="{27EB66D3-7987-48B7-ABAA-F316CBA46CDD}" presName="horz1" presStyleCnt="0"/>
      <dgm:spPr/>
    </dgm:pt>
    <dgm:pt modelId="{3A7E24EF-3B17-498C-8DFE-987202BF4C03}" type="pres">
      <dgm:prSet presAssocID="{27EB66D3-7987-48B7-ABAA-F316CBA46CDD}" presName="tx1" presStyleLbl="revTx" presStyleIdx="0" presStyleCnt="9"/>
      <dgm:spPr/>
    </dgm:pt>
    <dgm:pt modelId="{D38774E0-B012-41AB-9422-A6F82F8B2FF4}" type="pres">
      <dgm:prSet presAssocID="{27EB66D3-7987-48B7-ABAA-F316CBA46CDD}" presName="vert1" presStyleCnt="0"/>
      <dgm:spPr/>
    </dgm:pt>
    <dgm:pt modelId="{DD5E79F6-C0A0-4667-B4A4-4FF099245802}" type="pres">
      <dgm:prSet presAssocID="{95F50426-E498-4331-9CF5-958F4029432D}" presName="thickLine" presStyleLbl="alignNode1" presStyleIdx="1" presStyleCnt="9"/>
      <dgm:spPr/>
    </dgm:pt>
    <dgm:pt modelId="{7797C7D8-6F40-4F5B-BAE0-D0BC7BC9E03F}" type="pres">
      <dgm:prSet presAssocID="{95F50426-E498-4331-9CF5-958F4029432D}" presName="horz1" presStyleCnt="0"/>
      <dgm:spPr/>
    </dgm:pt>
    <dgm:pt modelId="{36CEFE19-B7E6-4642-98A1-8DAF35E5BCE9}" type="pres">
      <dgm:prSet presAssocID="{95F50426-E498-4331-9CF5-958F4029432D}" presName="tx1" presStyleLbl="revTx" presStyleIdx="1" presStyleCnt="9"/>
      <dgm:spPr/>
    </dgm:pt>
    <dgm:pt modelId="{8B182827-21D5-40DC-BBBD-845ABA5EAF76}" type="pres">
      <dgm:prSet presAssocID="{95F50426-E498-4331-9CF5-958F4029432D}" presName="vert1" presStyleCnt="0"/>
      <dgm:spPr/>
    </dgm:pt>
    <dgm:pt modelId="{C9912077-270C-4EEE-A14D-61E59F86D1F3}" type="pres">
      <dgm:prSet presAssocID="{2EB06A3C-295C-43B3-BCDC-5F479547F6D6}" presName="thickLine" presStyleLbl="alignNode1" presStyleIdx="2" presStyleCnt="9"/>
      <dgm:spPr/>
    </dgm:pt>
    <dgm:pt modelId="{C43B2BD2-711B-4F27-9AD3-67973034B854}" type="pres">
      <dgm:prSet presAssocID="{2EB06A3C-295C-43B3-BCDC-5F479547F6D6}" presName="horz1" presStyleCnt="0"/>
      <dgm:spPr/>
    </dgm:pt>
    <dgm:pt modelId="{80D9CE12-E4F2-4679-AAEF-CA35B33F73B1}" type="pres">
      <dgm:prSet presAssocID="{2EB06A3C-295C-43B3-BCDC-5F479547F6D6}" presName="tx1" presStyleLbl="revTx" presStyleIdx="2" presStyleCnt="9"/>
      <dgm:spPr/>
    </dgm:pt>
    <dgm:pt modelId="{6AE1373A-78E9-4B7B-A370-CE1769A2E226}" type="pres">
      <dgm:prSet presAssocID="{2EB06A3C-295C-43B3-BCDC-5F479547F6D6}" presName="vert1" presStyleCnt="0"/>
      <dgm:spPr/>
    </dgm:pt>
    <dgm:pt modelId="{ABBF6DF6-FF54-47D3-B0AD-0AA40529E0DA}" type="pres">
      <dgm:prSet presAssocID="{DB5CCE5A-6C79-430C-98BE-59786D404835}" presName="thickLine" presStyleLbl="alignNode1" presStyleIdx="3" presStyleCnt="9"/>
      <dgm:spPr/>
    </dgm:pt>
    <dgm:pt modelId="{D6F7EA83-8C70-41DC-A4DB-8EC0EEE5F752}" type="pres">
      <dgm:prSet presAssocID="{DB5CCE5A-6C79-430C-98BE-59786D404835}" presName="horz1" presStyleCnt="0"/>
      <dgm:spPr/>
    </dgm:pt>
    <dgm:pt modelId="{2BA72300-72E4-4425-B5FA-1F1C06103B1D}" type="pres">
      <dgm:prSet presAssocID="{DB5CCE5A-6C79-430C-98BE-59786D404835}" presName="tx1" presStyleLbl="revTx" presStyleIdx="3" presStyleCnt="9"/>
      <dgm:spPr/>
    </dgm:pt>
    <dgm:pt modelId="{49BBB3DB-C00C-4F0B-8F1D-02E7E9C45E2A}" type="pres">
      <dgm:prSet presAssocID="{DB5CCE5A-6C79-430C-98BE-59786D404835}" presName="vert1" presStyleCnt="0"/>
      <dgm:spPr/>
    </dgm:pt>
    <dgm:pt modelId="{D9D4D241-D3EC-4E7F-A6D8-F39F8FEE237C}" type="pres">
      <dgm:prSet presAssocID="{EB0540D5-2126-4768-B381-0F0D981C4ABC}" presName="thickLine" presStyleLbl="alignNode1" presStyleIdx="4" presStyleCnt="9"/>
      <dgm:spPr/>
    </dgm:pt>
    <dgm:pt modelId="{1767B60A-2AA1-4C4D-8CC5-166A0DD86150}" type="pres">
      <dgm:prSet presAssocID="{EB0540D5-2126-4768-B381-0F0D981C4ABC}" presName="horz1" presStyleCnt="0"/>
      <dgm:spPr/>
    </dgm:pt>
    <dgm:pt modelId="{AD27DB1B-58F5-482B-B58B-D61E090191BD}" type="pres">
      <dgm:prSet presAssocID="{EB0540D5-2126-4768-B381-0F0D981C4ABC}" presName="tx1" presStyleLbl="revTx" presStyleIdx="4" presStyleCnt="9"/>
      <dgm:spPr/>
    </dgm:pt>
    <dgm:pt modelId="{F0E43165-42A4-4CD4-9F1A-CC87A4E4CCD1}" type="pres">
      <dgm:prSet presAssocID="{EB0540D5-2126-4768-B381-0F0D981C4ABC}" presName="vert1" presStyleCnt="0"/>
      <dgm:spPr/>
    </dgm:pt>
    <dgm:pt modelId="{B09F4A1D-FE8A-423D-919F-AFCEF5439A9C}" type="pres">
      <dgm:prSet presAssocID="{8536E28A-1F74-4D70-9CDA-6EB126532628}" presName="thickLine" presStyleLbl="alignNode1" presStyleIdx="5" presStyleCnt="9"/>
      <dgm:spPr/>
    </dgm:pt>
    <dgm:pt modelId="{F0C5DB2D-2BC7-4E83-9B86-3A008890693B}" type="pres">
      <dgm:prSet presAssocID="{8536E28A-1F74-4D70-9CDA-6EB126532628}" presName="horz1" presStyleCnt="0"/>
      <dgm:spPr/>
    </dgm:pt>
    <dgm:pt modelId="{2F830DA4-1773-4918-A06E-47DC90A6B22F}" type="pres">
      <dgm:prSet presAssocID="{8536E28A-1F74-4D70-9CDA-6EB126532628}" presName="tx1" presStyleLbl="revTx" presStyleIdx="5" presStyleCnt="9"/>
      <dgm:spPr/>
    </dgm:pt>
    <dgm:pt modelId="{55EFDA96-0319-45D4-BB89-95797CC82F9A}" type="pres">
      <dgm:prSet presAssocID="{8536E28A-1F74-4D70-9CDA-6EB126532628}" presName="vert1" presStyleCnt="0"/>
      <dgm:spPr/>
    </dgm:pt>
    <dgm:pt modelId="{0D6FCB73-5673-4C5B-8AC7-463B54998CB4}" type="pres">
      <dgm:prSet presAssocID="{3F4DB87C-816B-427C-88B9-89A239D640BD}" presName="thickLine" presStyleLbl="alignNode1" presStyleIdx="6" presStyleCnt="9"/>
      <dgm:spPr/>
    </dgm:pt>
    <dgm:pt modelId="{FA0B2C7E-2A9C-4943-AC00-ED32E0B4C283}" type="pres">
      <dgm:prSet presAssocID="{3F4DB87C-816B-427C-88B9-89A239D640BD}" presName="horz1" presStyleCnt="0"/>
      <dgm:spPr/>
    </dgm:pt>
    <dgm:pt modelId="{783DE66A-6924-4822-98DD-B42501A92930}" type="pres">
      <dgm:prSet presAssocID="{3F4DB87C-816B-427C-88B9-89A239D640BD}" presName="tx1" presStyleLbl="revTx" presStyleIdx="6" presStyleCnt="9"/>
      <dgm:spPr/>
    </dgm:pt>
    <dgm:pt modelId="{527F8C4F-DEF6-437C-9D13-8B648A66DC47}" type="pres">
      <dgm:prSet presAssocID="{3F4DB87C-816B-427C-88B9-89A239D640BD}" presName="vert1" presStyleCnt="0"/>
      <dgm:spPr/>
    </dgm:pt>
    <dgm:pt modelId="{27A940C3-E9D6-41DA-B9AF-075A3FF7635C}" type="pres">
      <dgm:prSet presAssocID="{C38D5292-51CB-43DC-AF13-10A9C2885E1D}" presName="thickLine" presStyleLbl="alignNode1" presStyleIdx="7" presStyleCnt="9"/>
      <dgm:spPr/>
    </dgm:pt>
    <dgm:pt modelId="{D5950516-9E98-41D4-91A1-708E4D6F8C85}" type="pres">
      <dgm:prSet presAssocID="{C38D5292-51CB-43DC-AF13-10A9C2885E1D}" presName="horz1" presStyleCnt="0"/>
      <dgm:spPr/>
    </dgm:pt>
    <dgm:pt modelId="{AC5DE457-9ABA-4A71-B008-DBF9493978A6}" type="pres">
      <dgm:prSet presAssocID="{C38D5292-51CB-43DC-AF13-10A9C2885E1D}" presName="tx1" presStyleLbl="revTx" presStyleIdx="7" presStyleCnt="9"/>
      <dgm:spPr/>
    </dgm:pt>
    <dgm:pt modelId="{73405702-BCDE-43C3-839A-CC7D6D55FD76}" type="pres">
      <dgm:prSet presAssocID="{C38D5292-51CB-43DC-AF13-10A9C2885E1D}" presName="vert1" presStyleCnt="0"/>
      <dgm:spPr/>
    </dgm:pt>
    <dgm:pt modelId="{6035A475-4166-4B32-B056-067A333D3F22}" type="pres">
      <dgm:prSet presAssocID="{D5106C5A-9895-4C89-9F50-0918892A27ED}" presName="thickLine" presStyleLbl="alignNode1" presStyleIdx="8" presStyleCnt="9"/>
      <dgm:spPr/>
    </dgm:pt>
    <dgm:pt modelId="{87B3EB8C-4FDD-4FBC-A088-AD6C03514C3F}" type="pres">
      <dgm:prSet presAssocID="{D5106C5A-9895-4C89-9F50-0918892A27ED}" presName="horz1" presStyleCnt="0"/>
      <dgm:spPr/>
    </dgm:pt>
    <dgm:pt modelId="{F250FEE3-DE6B-4DD9-9C89-47D017BF897A}" type="pres">
      <dgm:prSet presAssocID="{D5106C5A-9895-4C89-9F50-0918892A27ED}" presName="tx1" presStyleLbl="revTx" presStyleIdx="8" presStyleCnt="9"/>
      <dgm:spPr/>
    </dgm:pt>
    <dgm:pt modelId="{FF79A454-B570-4E2F-AD21-0F2201CBD012}" type="pres">
      <dgm:prSet presAssocID="{D5106C5A-9895-4C89-9F50-0918892A27ED}" presName="vert1" presStyleCnt="0"/>
      <dgm:spPr/>
    </dgm:pt>
  </dgm:ptLst>
  <dgm:cxnLst>
    <dgm:cxn modelId="{324ED40F-DDDE-4458-B5A9-90EF5B0EDAFF}" srcId="{F911E452-0C79-4C09-9AF4-B40A18BE5FB6}" destId="{D5106C5A-9895-4C89-9F50-0918892A27ED}" srcOrd="8" destOrd="0" parTransId="{B8A49DE2-84A6-46F3-9E8A-B0F78AEBD3B4}" sibTransId="{31EE0C0E-40D5-4D2B-8435-A53C5AC48CCD}"/>
    <dgm:cxn modelId="{492B1B10-07B2-4CB1-BBBC-851B957FDF86}" type="presOf" srcId="{C38D5292-51CB-43DC-AF13-10A9C2885E1D}" destId="{AC5DE457-9ABA-4A71-B008-DBF9493978A6}" srcOrd="0" destOrd="0" presId="urn:microsoft.com/office/officeart/2008/layout/LinedList"/>
    <dgm:cxn modelId="{7BE1D018-342A-4483-8B19-13FB814290A6}" srcId="{F911E452-0C79-4C09-9AF4-B40A18BE5FB6}" destId="{8536E28A-1F74-4D70-9CDA-6EB126532628}" srcOrd="5" destOrd="0" parTransId="{318FC753-F198-4B28-A950-0E64827B7884}" sibTransId="{BD1C5DE9-4AA8-46ED-BFB6-A3C221E4F65D}"/>
    <dgm:cxn modelId="{13F4E431-906E-4D87-8AFB-30182FD69761}" type="presOf" srcId="{27EB66D3-7987-48B7-ABAA-F316CBA46CDD}" destId="{3A7E24EF-3B17-498C-8DFE-987202BF4C03}" srcOrd="0" destOrd="0" presId="urn:microsoft.com/office/officeart/2008/layout/LinedList"/>
    <dgm:cxn modelId="{7E65C83E-20B6-481A-983B-A0145FAB10F2}" type="presOf" srcId="{D5106C5A-9895-4C89-9F50-0918892A27ED}" destId="{F250FEE3-DE6B-4DD9-9C89-47D017BF897A}" srcOrd="0" destOrd="0" presId="urn:microsoft.com/office/officeart/2008/layout/LinedList"/>
    <dgm:cxn modelId="{3B9B9F5C-5B45-48A3-8393-3532BF5D2AD5}" type="presOf" srcId="{95F50426-E498-4331-9CF5-958F4029432D}" destId="{36CEFE19-B7E6-4642-98A1-8DAF35E5BCE9}" srcOrd="0" destOrd="0" presId="urn:microsoft.com/office/officeart/2008/layout/LinedList"/>
    <dgm:cxn modelId="{76564162-373F-4691-B4CB-AC4BBAF91E7C}" type="presOf" srcId="{DB5CCE5A-6C79-430C-98BE-59786D404835}" destId="{2BA72300-72E4-4425-B5FA-1F1C06103B1D}" srcOrd="0" destOrd="0" presId="urn:microsoft.com/office/officeart/2008/layout/LinedList"/>
    <dgm:cxn modelId="{24D0A547-6E50-429C-9B8F-D8A7B410DAEF}" type="presOf" srcId="{8536E28A-1F74-4D70-9CDA-6EB126532628}" destId="{2F830DA4-1773-4918-A06E-47DC90A6B22F}" srcOrd="0" destOrd="0" presId="urn:microsoft.com/office/officeart/2008/layout/LinedList"/>
    <dgm:cxn modelId="{877AD24C-38B1-4C3C-8FDA-B504112EDB8F}" type="presOf" srcId="{2EB06A3C-295C-43B3-BCDC-5F479547F6D6}" destId="{80D9CE12-E4F2-4679-AAEF-CA35B33F73B1}" srcOrd="0" destOrd="0" presId="urn:microsoft.com/office/officeart/2008/layout/LinedList"/>
    <dgm:cxn modelId="{03207C6F-1147-4F20-BADD-02331C79266E}" srcId="{F911E452-0C79-4C09-9AF4-B40A18BE5FB6}" destId="{3F4DB87C-816B-427C-88B9-89A239D640BD}" srcOrd="6" destOrd="0" parTransId="{AC841317-6167-4782-98C5-789742963B30}" sibTransId="{D5B55D55-2093-4CF7-84C5-5C1A7505FD80}"/>
    <dgm:cxn modelId="{10FFB482-FE6B-457E-8DBF-BE7898CC6B6D}" type="presOf" srcId="{F911E452-0C79-4C09-9AF4-B40A18BE5FB6}" destId="{ADD00C53-C17D-48D3-9355-11472FABCB25}" srcOrd="0" destOrd="0" presId="urn:microsoft.com/office/officeart/2008/layout/LinedList"/>
    <dgm:cxn modelId="{A4431389-416C-413E-A167-9EA4C19CE706}" srcId="{F911E452-0C79-4C09-9AF4-B40A18BE5FB6}" destId="{2EB06A3C-295C-43B3-BCDC-5F479547F6D6}" srcOrd="2" destOrd="0" parTransId="{51C84A90-031A-4C66-AA7F-7F1CD99BA95D}" sibTransId="{61BDC5AB-D974-4799-9217-09F7CEBCB909}"/>
    <dgm:cxn modelId="{21483396-FC84-4058-B01A-14F88FF92183}" srcId="{F911E452-0C79-4C09-9AF4-B40A18BE5FB6}" destId="{EB0540D5-2126-4768-B381-0F0D981C4ABC}" srcOrd="4" destOrd="0" parTransId="{AE1E4835-EBF7-4A03-A865-D611C1050D40}" sibTransId="{01EBCD67-3108-4A3B-892C-4E37857BA5D2}"/>
    <dgm:cxn modelId="{2210AD9B-55B7-4F2F-921D-D8FF30D473A8}" srcId="{F911E452-0C79-4C09-9AF4-B40A18BE5FB6}" destId="{95F50426-E498-4331-9CF5-958F4029432D}" srcOrd="1" destOrd="0" parTransId="{6A34C537-247E-4453-9DF1-6B8F2A41252E}" sibTransId="{5204EEAB-62CF-4E9E-8854-70735ED4A6BF}"/>
    <dgm:cxn modelId="{FFA5F7A5-094C-42C3-AA63-035FE2EC9CE5}" type="presOf" srcId="{EB0540D5-2126-4768-B381-0F0D981C4ABC}" destId="{AD27DB1B-58F5-482B-B58B-D61E090191BD}" srcOrd="0" destOrd="0" presId="urn:microsoft.com/office/officeart/2008/layout/LinedList"/>
    <dgm:cxn modelId="{231320CC-D08D-4374-AAFE-90D3152B5A1F}" type="presOf" srcId="{3F4DB87C-816B-427C-88B9-89A239D640BD}" destId="{783DE66A-6924-4822-98DD-B42501A92930}" srcOrd="0" destOrd="0" presId="urn:microsoft.com/office/officeart/2008/layout/LinedList"/>
    <dgm:cxn modelId="{4B915ED8-C0A3-4B4A-9ADF-9BAE2CC0F606}" srcId="{F911E452-0C79-4C09-9AF4-B40A18BE5FB6}" destId="{C38D5292-51CB-43DC-AF13-10A9C2885E1D}" srcOrd="7" destOrd="0" parTransId="{E4CD01A4-FE68-4FBA-9505-C123C67DCC48}" sibTransId="{838087EC-8276-49E9-9367-C14640E7B9EF}"/>
    <dgm:cxn modelId="{026EA5ED-EFC0-4AD4-AE0E-DAC23E6E67D1}" srcId="{F911E452-0C79-4C09-9AF4-B40A18BE5FB6}" destId="{DB5CCE5A-6C79-430C-98BE-59786D404835}" srcOrd="3" destOrd="0" parTransId="{B7A97899-43C5-4D74-83E0-482735C2A67C}" sibTransId="{18113DC7-F9F0-4949-898D-AEA56B5F1517}"/>
    <dgm:cxn modelId="{B06DAFFC-72F4-4A6C-B5EB-98923FB1A5CD}" srcId="{F911E452-0C79-4C09-9AF4-B40A18BE5FB6}" destId="{27EB66D3-7987-48B7-ABAA-F316CBA46CDD}" srcOrd="0" destOrd="0" parTransId="{ADB9E384-CF24-4E52-8F77-6AA415968A0E}" sibTransId="{50FAEAD5-888A-4076-95ED-E3018FDAD651}"/>
    <dgm:cxn modelId="{C9729BF8-EBC6-4BA2-A70A-0C05DD77AA70}" type="presParOf" srcId="{ADD00C53-C17D-48D3-9355-11472FABCB25}" destId="{62BE725B-94B7-4993-8ED3-D968B380EC0E}" srcOrd="0" destOrd="0" presId="urn:microsoft.com/office/officeart/2008/layout/LinedList"/>
    <dgm:cxn modelId="{692BCF7D-3B32-48AD-BF95-E9B91C337D6F}" type="presParOf" srcId="{ADD00C53-C17D-48D3-9355-11472FABCB25}" destId="{C6CB613C-96D2-4B72-BA58-CF5B90806495}" srcOrd="1" destOrd="0" presId="urn:microsoft.com/office/officeart/2008/layout/LinedList"/>
    <dgm:cxn modelId="{2A69BFED-7A9A-4241-890C-72865450861C}" type="presParOf" srcId="{C6CB613C-96D2-4B72-BA58-CF5B90806495}" destId="{3A7E24EF-3B17-498C-8DFE-987202BF4C03}" srcOrd="0" destOrd="0" presId="urn:microsoft.com/office/officeart/2008/layout/LinedList"/>
    <dgm:cxn modelId="{1A3D6820-AD76-49E2-ACC3-5EB99BFC4984}" type="presParOf" srcId="{C6CB613C-96D2-4B72-BA58-CF5B90806495}" destId="{D38774E0-B012-41AB-9422-A6F82F8B2FF4}" srcOrd="1" destOrd="0" presId="urn:microsoft.com/office/officeart/2008/layout/LinedList"/>
    <dgm:cxn modelId="{BA825E51-C464-49D4-B43A-575F0D8DB7C4}" type="presParOf" srcId="{ADD00C53-C17D-48D3-9355-11472FABCB25}" destId="{DD5E79F6-C0A0-4667-B4A4-4FF099245802}" srcOrd="2" destOrd="0" presId="urn:microsoft.com/office/officeart/2008/layout/LinedList"/>
    <dgm:cxn modelId="{AA45DC6D-D18D-4E44-B97F-6E2E37E17C92}" type="presParOf" srcId="{ADD00C53-C17D-48D3-9355-11472FABCB25}" destId="{7797C7D8-6F40-4F5B-BAE0-D0BC7BC9E03F}" srcOrd="3" destOrd="0" presId="urn:microsoft.com/office/officeart/2008/layout/LinedList"/>
    <dgm:cxn modelId="{9CFFC21C-D339-487D-970F-ED06DAEF0A2C}" type="presParOf" srcId="{7797C7D8-6F40-4F5B-BAE0-D0BC7BC9E03F}" destId="{36CEFE19-B7E6-4642-98A1-8DAF35E5BCE9}" srcOrd="0" destOrd="0" presId="urn:microsoft.com/office/officeart/2008/layout/LinedList"/>
    <dgm:cxn modelId="{A95EFA59-C912-4481-B7C1-20DC1F93C6F2}" type="presParOf" srcId="{7797C7D8-6F40-4F5B-BAE0-D0BC7BC9E03F}" destId="{8B182827-21D5-40DC-BBBD-845ABA5EAF76}" srcOrd="1" destOrd="0" presId="urn:microsoft.com/office/officeart/2008/layout/LinedList"/>
    <dgm:cxn modelId="{304C00EA-8723-481D-B0DD-0C08C55941AC}" type="presParOf" srcId="{ADD00C53-C17D-48D3-9355-11472FABCB25}" destId="{C9912077-270C-4EEE-A14D-61E59F86D1F3}" srcOrd="4" destOrd="0" presId="urn:microsoft.com/office/officeart/2008/layout/LinedList"/>
    <dgm:cxn modelId="{604AFA3E-A82F-48B1-BCD9-2E4A7795D1DC}" type="presParOf" srcId="{ADD00C53-C17D-48D3-9355-11472FABCB25}" destId="{C43B2BD2-711B-4F27-9AD3-67973034B854}" srcOrd="5" destOrd="0" presId="urn:microsoft.com/office/officeart/2008/layout/LinedList"/>
    <dgm:cxn modelId="{DF0DF960-5931-4FDF-A13A-40FBE336E927}" type="presParOf" srcId="{C43B2BD2-711B-4F27-9AD3-67973034B854}" destId="{80D9CE12-E4F2-4679-AAEF-CA35B33F73B1}" srcOrd="0" destOrd="0" presId="urn:microsoft.com/office/officeart/2008/layout/LinedList"/>
    <dgm:cxn modelId="{DA947546-037D-4AE1-9D32-355E4276B53F}" type="presParOf" srcId="{C43B2BD2-711B-4F27-9AD3-67973034B854}" destId="{6AE1373A-78E9-4B7B-A370-CE1769A2E226}" srcOrd="1" destOrd="0" presId="urn:microsoft.com/office/officeart/2008/layout/LinedList"/>
    <dgm:cxn modelId="{3DF02DE2-F841-421E-8FE4-1F03F5707B5C}" type="presParOf" srcId="{ADD00C53-C17D-48D3-9355-11472FABCB25}" destId="{ABBF6DF6-FF54-47D3-B0AD-0AA40529E0DA}" srcOrd="6" destOrd="0" presId="urn:microsoft.com/office/officeart/2008/layout/LinedList"/>
    <dgm:cxn modelId="{15B6B44F-31C7-4D0E-9994-E6FD2F7CC5BF}" type="presParOf" srcId="{ADD00C53-C17D-48D3-9355-11472FABCB25}" destId="{D6F7EA83-8C70-41DC-A4DB-8EC0EEE5F752}" srcOrd="7" destOrd="0" presId="urn:microsoft.com/office/officeart/2008/layout/LinedList"/>
    <dgm:cxn modelId="{946B525A-1878-489C-A735-EE90B66A10B4}" type="presParOf" srcId="{D6F7EA83-8C70-41DC-A4DB-8EC0EEE5F752}" destId="{2BA72300-72E4-4425-B5FA-1F1C06103B1D}" srcOrd="0" destOrd="0" presId="urn:microsoft.com/office/officeart/2008/layout/LinedList"/>
    <dgm:cxn modelId="{8576BF8C-AD87-430C-8804-6479CF5E2BCC}" type="presParOf" srcId="{D6F7EA83-8C70-41DC-A4DB-8EC0EEE5F752}" destId="{49BBB3DB-C00C-4F0B-8F1D-02E7E9C45E2A}" srcOrd="1" destOrd="0" presId="urn:microsoft.com/office/officeart/2008/layout/LinedList"/>
    <dgm:cxn modelId="{4F54685D-CD75-42FA-85EE-635160085592}" type="presParOf" srcId="{ADD00C53-C17D-48D3-9355-11472FABCB25}" destId="{D9D4D241-D3EC-4E7F-A6D8-F39F8FEE237C}" srcOrd="8" destOrd="0" presId="urn:microsoft.com/office/officeart/2008/layout/LinedList"/>
    <dgm:cxn modelId="{6F942339-FFC1-46E9-9AAD-F9403A18FAF2}" type="presParOf" srcId="{ADD00C53-C17D-48D3-9355-11472FABCB25}" destId="{1767B60A-2AA1-4C4D-8CC5-166A0DD86150}" srcOrd="9" destOrd="0" presId="urn:microsoft.com/office/officeart/2008/layout/LinedList"/>
    <dgm:cxn modelId="{694543F8-6A1F-440B-9291-C790EF8878AB}" type="presParOf" srcId="{1767B60A-2AA1-4C4D-8CC5-166A0DD86150}" destId="{AD27DB1B-58F5-482B-B58B-D61E090191BD}" srcOrd="0" destOrd="0" presId="urn:microsoft.com/office/officeart/2008/layout/LinedList"/>
    <dgm:cxn modelId="{7A5C29ED-F909-47A0-AE78-2C96F54D1C4F}" type="presParOf" srcId="{1767B60A-2AA1-4C4D-8CC5-166A0DD86150}" destId="{F0E43165-42A4-4CD4-9F1A-CC87A4E4CCD1}" srcOrd="1" destOrd="0" presId="urn:microsoft.com/office/officeart/2008/layout/LinedList"/>
    <dgm:cxn modelId="{405B57C5-1785-4660-A5A0-B1E38F95A06D}" type="presParOf" srcId="{ADD00C53-C17D-48D3-9355-11472FABCB25}" destId="{B09F4A1D-FE8A-423D-919F-AFCEF5439A9C}" srcOrd="10" destOrd="0" presId="urn:microsoft.com/office/officeart/2008/layout/LinedList"/>
    <dgm:cxn modelId="{A66389EF-5750-42B1-91EE-8C4BF4FD2488}" type="presParOf" srcId="{ADD00C53-C17D-48D3-9355-11472FABCB25}" destId="{F0C5DB2D-2BC7-4E83-9B86-3A008890693B}" srcOrd="11" destOrd="0" presId="urn:microsoft.com/office/officeart/2008/layout/LinedList"/>
    <dgm:cxn modelId="{A629FE15-5E77-45F7-88A2-66D91CD35912}" type="presParOf" srcId="{F0C5DB2D-2BC7-4E83-9B86-3A008890693B}" destId="{2F830DA4-1773-4918-A06E-47DC90A6B22F}" srcOrd="0" destOrd="0" presId="urn:microsoft.com/office/officeart/2008/layout/LinedList"/>
    <dgm:cxn modelId="{3C11C19D-5F07-4B24-B2F6-D491D2664EE3}" type="presParOf" srcId="{F0C5DB2D-2BC7-4E83-9B86-3A008890693B}" destId="{55EFDA96-0319-45D4-BB89-95797CC82F9A}" srcOrd="1" destOrd="0" presId="urn:microsoft.com/office/officeart/2008/layout/LinedList"/>
    <dgm:cxn modelId="{E2A50FA8-04E3-4884-9D0B-263F2F960300}" type="presParOf" srcId="{ADD00C53-C17D-48D3-9355-11472FABCB25}" destId="{0D6FCB73-5673-4C5B-8AC7-463B54998CB4}" srcOrd="12" destOrd="0" presId="urn:microsoft.com/office/officeart/2008/layout/LinedList"/>
    <dgm:cxn modelId="{8FC14634-0874-4346-B531-287A694FD586}" type="presParOf" srcId="{ADD00C53-C17D-48D3-9355-11472FABCB25}" destId="{FA0B2C7E-2A9C-4943-AC00-ED32E0B4C283}" srcOrd="13" destOrd="0" presId="urn:microsoft.com/office/officeart/2008/layout/LinedList"/>
    <dgm:cxn modelId="{365B4997-9996-48EA-985B-64A5704C3C71}" type="presParOf" srcId="{FA0B2C7E-2A9C-4943-AC00-ED32E0B4C283}" destId="{783DE66A-6924-4822-98DD-B42501A92930}" srcOrd="0" destOrd="0" presId="urn:microsoft.com/office/officeart/2008/layout/LinedList"/>
    <dgm:cxn modelId="{7589B568-1EAE-42A1-B510-E495D3A8C153}" type="presParOf" srcId="{FA0B2C7E-2A9C-4943-AC00-ED32E0B4C283}" destId="{527F8C4F-DEF6-437C-9D13-8B648A66DC47}" srcOrd="1" destOrd="0" presId="urn:microsoft.com/office/officeart/2008/layout/LinedList"/>
    <dgm:cxn modelId="{78B914B6-D793-4157-8FE5-3E607D8DC4AB}" type="presParOf" srcId="{ADD00C53-C17D-48D3-9355-11472FABCB25}" destId="{27A940C3-E9D6-41DA-B9AF-075A3FF7635C}" srcOrd="14" destOrd="0" presId="urn:microsoft.com/office/officeart/2008/layout/LinedList"/>
    <dgm:cxn modelId="{0553613B-0850-4345-9A68-57FF7133F668}" type="presParOf" srcId="{ADD00C53-C17D-48D3-9355-11472FABCB25}" destId="{D5950516-9E98-41D4-91A1-708E4D6F8C85}" srcOrd="15" destOrd="0" presId="urn:microsoft.com/office/officeart/2008/layout/LinedList"/>
    <dgm:cxn modelId="{A03C60C0-B899-4BD6-B45B-0E4BF949BB2C}" type="presParOf" srcId="{D5950516-9E98-41D4-91A1-708E4D6F8C85}" destId="{AC5DE457-9ABA-4A71-B008-DBF9493978A6}" srcOrd="0" destOrd="0" presId="urn:microsoft.com/office/officeart/2008/layout/LinedList"/>
    <dgm:cxn modelId="{06E3A638-7259-4022-9C25-54A1CBCF4A64}" type="presParOf" srcId="{D5950516-9E98-41D4-91A1-708E4D6F8C85}" destId="{73405702-BCDE-43C3-839A-CC7D6D55FD76}" srcOrd="1" destOrd="0" presId="urn:microsoft.com/office/officeart/2008/layout/LinedList"/>
    <dgm:cxn modelId="{33AFDEC8-D82A-459C-BFF9-77F7AE8B9A1F}" type="presParOf" srcId="{ADD00C53-C17D-48D3-9355-11472FABCB25}" destId="{6035A475-4166-4B32-B056-067A333D3F22}" srcOrd="16" destOrd="0" presId="urn:microsoft.com/office/officeart/2008/layout/LinedList"/>
    <dgm:cxn modelId="{468AD650-D7C0-4F48-9F1F-F9EE56C16F1D}" type="presParOf" srcId="{ADD00C53-C17D-48D3-9355-11472FABCB25}" destId="{87B3EB8C-4FDD-4FBC-A088-AD6C03514C3F}" srcOrd="17" destOrd="0" presId="urn:microsoft.com/office/officeart/2008/layout/LinedList"/>
    <dgm:cxn modelId="{176E401C-2955-476C-B917-AA1282763A95}" type="presParOf" srcId="{87B3EB8C-4FDD-4FBC-A088-AD6C03514C3F}" destId="{F250FEE3-DE6B-4DD9-9C89-47D017BF897A}" srcOrd="0" destOrd="0" presId="urn:microsoft.com/office/officeart/2008/layout/LinedList"/>
    <dgm:cxn modelId="{378EC95C-6926-4A5C-BD93-159490C0151E}" type="presParOf" srcId="{87B3EB8C-4FDD-4FBC-A088-AD6C03514C3F}" destId="{FF79A454-B570-4E2F-AD21-0F2201CBD01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5C36DA-6931-42AA-A2B7-6AC735385E5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D8DAD9-2971-4464-AE39-08140FACD588}">
      <dgm:prSet/>
      <dgm:spPr/>
      <dgm:t>
        <a:bodyPr/>
        <a:lstStyle/>
        <a:p>
          <a:r>
            <a:rPr lang="en-GB" b="0" baseline="0" dirty="0"/>
            <a:t>User asks a question related to a YouTube transcript.</a:t>
          </a:r>
          <a:endParaRPr lang="en-US" dirty="0"/>
        </a:p>
      </dgm:t>
    </dgm:pt>
    <dgm:pt modelId="{07395595-66F2-4288-A18D-64140989C164}" type="parTrans" cxnId="{D1C8995C-1B05-4EFC-91B1-DB0B8A6BE972}">
      <dgm:prSet/>
      <dgm:spPr/>
      <dgm:t>
        <a:bodyPr/>
        <a:lstStyle/>
        <a:p>
          <a:endParaRPr lang="en-US"/>
        </a:p>
      </dgm:t>
    </dgm:pt>
    <dgm:pt modelId="{B292A296-6C77-42F8-8DEF-60951A8F036F}" type="sibTrans" cxnId="{D1C8995C-1B05-4EFC-91B1-DB0B8A6BE972}">
      <dgm:prSet/>
      <dgm:spPr/>
      <dgm:t>
        <a:bodyPr/>
        <a:lstStyle/>
        <a:p>
          <a:endParaRPr lang="en-US"/>
        </a:p>
      </dgm:t>
    </dgm:pt>
    <dgm:pt modelId="{049CC855-67A5-41AC-91CF-32EA29B76218}">
      <dgm:prSet/>
      <dgm:spPr/>
      <dgm:t>
        <a:bodyPr/>
        <a:lstStyle/>
        <a:p>
          <a:r>
            <a:rPr lang="en-GB" b="0" baseline="0"/>
            <a:t>AI searches for the most relevant transcript segments.</a:t>
          </a:r>
          <a:endParaRPr lang="en-US"/>
        </a:p>
      </dgm:t>
    </dgm:pt>
    <dgm:pt modelId="{E88F9E28-53A6-4B22-9EC2-35830E6D14F0}" type="parTrans" cxnId="{055DE87C-B2BA-4F89-BF31-1C4CB720694E}">
      <dgm:prSet/>
      <dgm:spPr/>
      <dgm:t>
        <a:bodyPr/>
        <a:lstStyle/>
        <a:p>
          <a:endParaRPr lang="en-US"/>
        </a:p>
      </dgm:t>
    </dgm:pt>
    <dgm:pt modelId="{D8D9BF92-5FCA-460C-9B1D-5DD0407B549E}" type="sibTrans" cxnId="{055DE87C-B2BA-4F89-BF31-1C4CB720694E}">
      <dgm:prSet/>
      <dgm:spPr/>
      <dgm:t>
        <a:bodyPr/>
        <a:lstStyle/>
        <a:p>
          <a:endParaRPr lang="en-US"/>
        </a:p>
      </dgm:t>
    </dgm:pt>
    <dgm:pt modelId="{F1CE0992-1BE8-4AB4-AE49-655C5E6BB688}">
      <dgm:prSet/>
      <dgm:spPr/>
      <dgm:t>
        <a:bodyPr/>
        <a:lstStyle/>
        <a:p>
          <a:r>
            <a:rPr lang="en-GB" b="0" baseline="0" dirty="0"/>
            <a:t>Retrieval-Augmented Generation (RAG) Extracts useful video transcript data from </a:t>
          </a:r>
          <a:r>
            <a:rPr lang="en-GB" b="0" baseline="0" dirty="0" err="1"/>
            <a:t>ChromaDB</a:t>
          </a:r>
          <a:r>
            <a:rPr lang="en-GB" b="0" baseline="0" dirty="0"/>
            <a:t>.</a:t>
          </a:r>
          <a:endParaRPr lang="en-US" dirty="0"/>
        </a:p>
      </dgm:t>
    </dgm:pt>
    <dgm:pt modelId="{5A881390-86B0-4508-A0F4-03DB9C0CD790}" type="parTrans" cxnId="{21921CD0-C261-451D-9DEF-21FFBC4B8A89}">
      <dgm:prSet/>
      <dgm:spPr/>
      <dgm:t>
        <a:bodyPr/>
        <a:lstStyle/>
        <a:p>
          <a:endParaRPr lang="en-US"/>
        </a:p>
      </dgm:t>
    </dgm:pt>
    <dgm:pt modelId="{16F091C4-A3CF-4C7D-8F4F-9AFA992494F2}" type="sibTrans" cxnId="{21921CD0-C261-451D-9DEF-21FFBC4B8A89}">
      <dgm:prSet/>
      <dgm:spPr/>
      <dgm:t>
        <a:bodyPr/>
        <a:lstStyle/>
        <a:p>
          <a:endParaRPr lang="en-US"/>
        </a:p>
      </dgm:t>
    </dgm:pt>
    <dgm:pt modelId="{8C1F0BCA-6C42-4801-B9F5-89F801E2DD18}">
      <dgm:prSet/>
      <dgm:spPr/>
      <dgm:t>
        <a:bodyPr/>
        <a:lstStyle/>
        <a:p>
          <a:r>
            <a:rPr lang="en-GB" b="0" baseline="0"/>
            <a:t>Uses an LLM to generate an informative response.</a:t>
          </a:r>
          <a:endParaRPr lang="en-US"/>
        </a:p>
      </dgm:t>
    </dgm:pt>
    <dgm:pt modelId="{1FA96692-68E2-4249-BAF0-5F6CBB3A295F}" type="parTrans" cxnId="{A8B8B5EB-3F6D-4A94-BB83-00C008602536}">
      <dgm:prSet/>
      <dgm:spPr/>
      <dgm:t>
        <a:bodyPr/>
        <a:lstStyle/>
        <a:p>
          <a:endParaRPr lang="en-US"/>
        </a:p>
      </dgm:t>
    </dgm:pt>
    <dgm:pt modelId="{7128D6E2-4FBC-4197-8134-269BF54F4C42}" type="sibTrans" cxnId="{A8B8B5EB-3F6D-4A94-BB83-00C008602536}">
      <dgm:prSet/>
      <dgm:spPr/>
      <dgm:t>
        <a:bodyPr/>
        <a:lstStyle/>
        <a:p>
          <a:endParaRPr lang="en-US"/>
        </a:p>
      </dgm:t>
    </dgm:pt>
    <dgm:pt modelId="{84400289-846D-4685-9540-46999A04AF6B}">
      <dgm:prSet/>
      <dgm:spPr/>
      <dgm:t>
        <a:bodyPr/>
        <a:lstStyle/>
        <a:p>
          <a:r>
            <a:rPr lang="en-GB" b="0" baseline="0"/>
            <a:t>Quiz Generation - The user requests a quiz based on transcript content.</a:t>
          </a:r>
          <a:endParaRPr lang="en-US"/>
        </a:p>
      </dgm:t>
    </dgm:pt>
    <dgm:pt modelId="{6DB3D860-A130-4C20-8D18-9C92E3216234}" type="parTrans" cxnId="{4A716C8E-FC36-4380-999B-F65F951850F5}">
      <dgm:prSet/>
      <dgm:spPr/>
      <dgm:t>
        <a:bodyPr/>
        <a:lstStyle/>
        <a:p>
          <a:endParaRPr lang="en-US"/>
        </a:p>
      </dgm:t>
    </dgm:pt>
    <dgm:pt modelId="{050CA6EC-3603-4809-8CE3-6568174D7F18}" type="sibTrans" cxnId="{4A716C8E-FC36-4380-999B-F65F951850F5}">
      <dgm:prSet/>
      <dgm:spPr/>
      <dgm:t>
        <a:bodyPr/>
        <a:lstStyle/>
        <a:p>
          <a:endParaRPr lang="en-US"/>
        </a:p>
      </dgm:t>
    </dgm:pt>
    <dgm:pt modelId="{353CC3E2-1C27-49E8-AE3E-BF16F9DDF039}">
      <dgm:prSet/>
      <dgm:spPr/>
      <dgm:t>
        <a:bodyPr/>
        <a:lstStyle/>
        <a:p>
          <a:r>
            <a:rPr lang="en-GB" b="0" baseline="0"/>
            <a:t>AI generates structured multiple-choice questions.</a:t>
          </a:r>
          <a:endParaRPr lang="en-US"/>
        </a:p>
      </dgm:t>
    </dgm:pt>
    <dgm:pt modelId="{F3AC2B80-D205-4C56-AF14-41F3D4056E8F}" type="parTrans" cxnId="{F934D44C-B610-4E90-885B-32754D9E3AF3}">
      <dgm:prSet/>
      <dgm:spPr/>
      <dgm:t>
        <a:bodyPr/>
        <a:lstStyle/>
        <a:p>
          <a:endParaRPr lang="en-US"/>
        </a:p>
      </dgm:t>
    </dgm:pt>
    <dgm:pt modelId="{69CFE89C-7029-4EFD-86A6-F3D237DDC0F8}" type="sibTrans" cxnId="{F934D44C-B610-4E90-885B-32754D9E3AF3}">
      <dgm:prSet/>
      <dgm:spPr/>
      <dgm:t>
        <a:bodyPr/>
        <a:lstStyle/>
        <a:p>
          <a:endParaRPr lang="en-US"/>
        </a:p>
      </dgm:t>
    </dgm:pt>
    <dgm:pt modelId="{4F5C3154-D14B-432A-A6EC-BAFAA2BB908D}" type="pres">
      <dgm:prSet presAssocID="{625C36DA-6931-42AA-A2B7-6AC735385E57}" presName="linear" presStyleCnt="0">
        <dgm:presLayoutVars>
          <dgm:animLvl val="lvl"/>
          <dgm:resizeHandles val="exact"/>
        </dgm:presLayoutVars>
      </dgm:prSet>
      <dgm:spPr/>
    </dgm:pt>
    <dgm:pt modelId="{BB67B3AB-9570-4EB0-B4F8-8FF7C4B62A7D}" type="pres">
      <dgm:prSet presAssocID="{4AD8DAD9-2971-4464-AE39-08140FACD58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A239B52-68AB-4F38-B251-B65A21E37D5D}" type="pres">
      <dgm:prSet presAssocID="{B292A296-6C77-42F8-8DEF-60951A8F036F}" presName="spacer" presStyleCnt="0"/>
      <dgm:spPr/>
    </dgm:pt>
    <dgm:pt modelId="{4C168547-8CAA-4398-8B9A-9C5BB24B8E51}" type="pres">
      <dgm:prSet presAssocID="{049CC855-67A5-41AC-91CF-32EA29B7621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3475186-9016-405C-A947-5F11871A7657}" type="pres">
      <dgm:prSet presAssocID="{D8D9BF92-5FCA-460C-9B1D-5DD0407B549E}" presName="spacer" presStyleCnt="0"/>
      <dgm:spPr/>
    </dgm:pt>
    <dgm:pt modelId="{81A3692E-6C26-41C8-BAB1-5CE3FAD44A4D}" type="pres">
      <dgm:prSet presAssocID="{F1CE0992-1BE8-4AB4-AE49-655C5E6BB68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02CA52E-8FE9-4790-92D0-221782049B9A}" type="pres">
      <dgm:prSet presAssocID="{16F091C4-A3CF-4C7D-8F4F-9AFA992494F2}" presName="spacer" presStyleCnt="0"/>
      <dgm:spPr/>
    </dgm:pt>
    <dgm:pt modelId="{DFB2AE29-1969-4B16-9139-2701ECFFDC8F}" type="pres">
      <dgm:prSet presAssocID="{8C1F0BCA-6C42-4801-B9F5-89F801E2DD1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5127AF0-6184-43DC-B541-90E91134101C}" type="pres">
      <dgm:prSet presAssocID="{7128D6E2-4FBC-4197-8134-269BF54F4C42}" presName="spacer" presStyleCnt="0"/>
      <dgm:spPr/>
    </dgm:pt>
    <dgm:pt modelId="{D7299AB2-8899-4A22-AAFB-C433C0104BCC}" type="pres">
      <dgm:prSet presAssocID="{84400289-846D-4685-9540-46999A04AF6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74BB417-EEFB-4488-B554-53458F7383C7}" type="pres">
      <dgm:prSet presAssocID="{050CA6EC-3603-4809-8CE3-6568174D7F18}" presName="spacer" presStyleCnt="0"/>
      <dgm:spPr/>
    </dgm:pt>
    <dgm:pt modelId="{28910B9F-F155-42CC-8169-054F0CCCC756}" type="pres">
      <dgm:prSet presAssocID="{353CC3E2-1C27-49E8-AE3E-BF16F9DDF03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DC1050E-6DE1-4E56-BCC9-DFB55C9E2E94}" type="presOf" srcId="{84400289-846D-4685-9540-46999A04AF6B}" destId="{D7299AB2-8899-4A22-AAFB-C433C0104BCC}" srcOrd="0" destOrd="0" presId="urn:microsoft.com/office/officeart/2005/8/layout/vList2"/>
    <dgm:cxn modelId="{249A1D1F-34FA-400C-B4BF-A26323A30219}" type="presOf" srcId="{4AD8DAD9-2971-4464-AE39-08140FACD588}" destId="{BB67B3AB-9570-4EB0-B4F8-8FF7C4B62A7D}" srcOrd="0" destOrd="0" presId="urn:microsoft.com/office/officeart/2005/8/layout/vList2"/>
    <dgm:cxn modelId="{BD46C631-EFBF-4976-86EA-2ED858D55E31}" type="presOf" srcId="{8C1F0BCA-6C42-4801-B9F5-89F801E2DD18}" destId="{DFB2AE29-1969-4B16-9139-2701ECFFDC8F}" srcOrd="0" destOrd="0" presId="urn:microsoft.com/office/officeart/2005/8/layout/vList2"/>
    <dgm:cxn modelId="{D1C8995C-1B05-4EFC-91B1-DB0B8A6BE972}" srcId="{625C36DA-6931-42AA-A2B7-6AC735385E57}" destId="{4AD8DAD9-2971-4464-AE39-08140FACD588}" srcOrd="0" destOrd="0" parTransId="{07395595-66F2-4288-A18D-64140989C164}" sibTransId="{B292A296-6C77-42F8-8DEF-60951A8F036F}"/>
    <dgm:cxn modelId="{F934D44C-B610-4E90-885B-32754D9E3AF3}" srcId="{625C36DA-6931-42AA-A2B7-6AC735385E57}" destId="{353CC3E2-1C27-49E8-AE3E-BF16F9DDF039}" srcOrd="5" destOrd="0" parTransId="{F3AC2B80-D205-4C56-AF14-41F3D4056E8F}" sibTransId="{69CFE89C-7029-4EFD-86A6-F3D237DDC0F8}"/>
    <dgm:cxn modelId="{055DE87C-B2BA-4F89-BF31-1C4CB720694E}" srcId="{625C36DA-6931-42AA-A2B7-6AC735385E57}" destId="{049CC855-67A5-41AC-91CF-32EA29B76218}" srcOrd="1" destOrd="0" parTransId="{E88F9E28-53A6-4B22-9EC2-35830E6D14F0}" sibTransId="{D8D9BF92-5FCA-460C-9B1D-5DD0407B549E}"/>
    <dgm:cxn modelId="{96F3418C-60D7-4656-AA62-4B7033C14190}" type="presOf" srcId="{049CC855-67A5-41AC-91CF-32EA29B76218}" destId="{4C168547-8CAA-4398-8B9A-9C5BB24B8E51}" srcOrd="0" destOrd="0" presId="urn:microsoft.com/office/officeart/2005/8/layout/vList2"/>
    <dgm:cxn modelId="{4A716C8E-FC36-4380-999B-F65F951850F5}" srcId="{625C36DA-6931-42AA-A2B7-6AC735385E57}" destId="{84400289-846D-4685-9540-46999A04AF6B}" srcOrd="4" destOrd="0" parTransId="{6DB3D860-A130-4C20-8D18-9C92E3216234}" sibTransId="{050CA6EC-3603-4809-8CE3-6568174D7F18}"/>
    <dgm:cxn modelId="{6940629B-9B87-45AB-B04B-6D8DED060248}" type="presOf" srcId="{353CC3E2-1C27-49E8-AE3E-BF16F9DDF039}" destId="{28910B9F-F155-42CC-8169-054F0CCCC756}" srcOrd="0" destOrd="0" presId="urn:microsoft.com/office/officeart/2005/8/layout/vList2"/>
    <dgm:cxn modelId="{88D212B1-57C2-419E-B514-1724E5B58F4E}" type="presOf" srcId="{625C36DA-6931-42AA-A2B7-6AC735385E57}" destId="{4F5C3154-D14B-432A-A6EC-BAFAA2BB908D}" srcOrd="0" destOrd="0" presId="urn:microsoft.com/office/officeart/2005/8/layout/vList2"/>
    <dgm:cxn modelId="{21921CD0-C261-451D-9DEF-21FFBC4B8A89}" srcId="{625C36DA-6931-42AA-A2B7-6AC735385E57}" destId="{F1CE0992-1BE8-4AB4-AE49-655C5E6BB688}" srcOrd="2" destOrd="0" parTransId="{5A881390-86B0-4508-A0F4-03DB9C0CD790}" sibTransId="{16F091C4-A3CF-4C7D-8F4F-9AFA992494F2}"/>
    <dgm:cxn modelId="{A8B8B5EB-3F6D-4A94-BB83-00C008602536}" srcId="{625C36DA-6931-42AA-A2B7-6AC735385E57}" destId="{8C1F0BCA-6C42-4801-B9F5-89F801E2DD18}" srcOrd="3" destOrd="0" parTransId="{1FA96692-68E2-4249-BAF0-5F6CBB3A295F}" sibTransId="{7128D6E2-4FBC-4197-8134-269BF54F4C42}"/>
    <dgm:cxn modelId="{B4C31CEF-0BBF-4D82-802C-15E58E180E06}" type="presOf" srcId="{F1CE0992-1BE8-4AB4-AE49-655C5E6BB688}" destId="{81A3692E-6C26-41C8-BAB1-5CE3FAD44A4D}" srcOrd="0" destOrd="0" presId="urn:microsoft.com/office/officeart/2005/8/layout/vList2"/>
    <dgm:cxn modelId="{4B225757-2A4B-44FF-BB6E-A5DF4CDFB59D}" type="presParOf" srcId="{4F5C3154-D14B-432A-A6EC-BAFAA2BB908D}" destId="{BB67B3AB-9570-4EB0-B4F8-8FF7C4B62A7D}" srcOrd="0" destOrd="0" presId="urn:microsoft.com/office/officeart/2005/8/layout/vList2"/>
    <dgm:cxn modelId="{7E3E918C-B564-4654-A687-6E77B60747C0}" type="presParOf" srcId="{4F5C3154-D14B-432A-A6EC-BAFAA2BB908D}" destId="{FA239B52-68AB-4F38-B251-B65A21E37D5D}" srcOrd="1" destOrd="0" presId="urn:microsoft.com/office/officeart/2005/8/layout/vList2"/>
    <dgm:cxn modelId="{72E4CC38-EE42-4CB7-9062-C25D738CCA09}" type="presParOf" srcId="{4F5C3154-D14B-432A-A6EC-BAFAA2BB908D}" destId="{4C168547-8CAA-4398-8B9A-9C5BB24B8E51}" srcOrd="2" destOrd="0" presId="urn:microsoft.com/office/officeart/2005/8/layout/vList2"/>
    <dgm:cxn modelId="{0B68CFEC-037D-4A64-824D-6FD82ACD4ED1}" type="presParOf" srcId="{4F5C3154-D14B-432A-A6EC-BAFAA2BB908D}" destId="{03475186-9016-405C-A947-5F11871A7657}" srcOrd="3" destOrd="0" presId="urn:microsoft.com/office/officeart/2005/8/layout/vList2"/>
    <dgm:cxn modelId="{B5CBE6E8-ECDD-4513-8169-80FB5A71BD3A}" type="presParOf" srcId="{4F5C3154-D14B-432A-A6EC-BAFAA2BB908D}" destId="{81A3692E-6C26-41C8-BAB1-5CE3FAD44A4D}" srcOrd="4" destOrd="0" presId="urn:microsoft.com/office/officeart/2005/8/layout/vList2"/>
    <dgm:cxn modelId="{5D3C1A1B-B76F-40FF-B611-4A81391EF22B}" type="presParOf" srcId="{4F5C3154-D14B-432A-A6EC-BAFAA2BB908D}" destId="{802CA52E-8FE9-4790-92D0-221782049B9A}" srcOrd="5" destOrd="0" presId="urn:microsoft.com/office/officeart/2005/8/layout/vList2"/>
    <dgm:cxn modelId="{D6D26C6D-3FB9-4EB1-A8AE-E9ED818C719F}" type="presParOf" srcId="{4F5C3154-D14B-432A-A6EC-BAFAA2BB908D}" destId="{DFB2AE29-1969-4B16-9139-2701ECFFDC8F}" srcOrd="6" destOrd="0" presId="urn:microsoft.com/office/officeart/2005/8/layout/vList2"/>
    <dgm:cxn modelId="{8B152F81-E8E1-4D21-A16D-33109D22CB9A}" type="presParOf" srcId="{4F5C3154-D14B-432A-A6EC-BAFAA2BB908D}" destId="{F5127AF0-6184-43DC-B541-90E91134101C}" srcOrd="7" destOrd="0" presId="urn:microsoft.com/office/officeart/2005/8/layout/vList2"/>
    <dgm:cxn modelId="{AAB32207-1780-4F6F-802A-8106025AAED0}" type="presParOf" srcId="{4F5C3154-D14B-432A-A6EC-BAFAA2BB908D}" destId="{D7299AB2-8899-4A22-AAFB-C433C0104BCC}" srcOrd="8" destOrd="0" presId="urn:microsoft.com/office/officeart/2005/8/layout/vList2"/>
    <dgm:cxn modelId="{C7070A99-CBAB-4E99-9420-9079435AB6AE}" type="presParOf" srcId="{4F5C3154-D14B-432A-A6EC-BAFAA2BB908D}" destId="{974BB417-EEFB-4488-B554-53458F7383C7}" srcOrd="9" destOrd="0" presId="urn:microsoft.com/office/officeart/2005/8/layout/vList2"/>
    <dgm:cxn modelId="{3EBC07EF-91B6-44AC-8406-E1BAEA744BF5}" type="presParOf" srcId="{4F5C3154-D14B-432A-A6EC-BAFAA2BB908D}" destId="{28910B9F-F155-42CC-8169-054F0CCCC75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95257D-8759-4417-8296-E90D8696360E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329B7F0-A1DA-471C-A3B9-93EB24F21984}">
      <dgm:prSet/>
      <dgm:spPr/>
      <dgm:t>
        <a:bodyPr/>
        <a:lstStyle/>
        <a:p>
          <a:r>
            <a:rPr lang="en-GB" b="1" baseline="0"/>
            <a:t>Step 1:</a:t>
          </a:r>
          <a:r>
            <a:rPr lang="en-GB" b="0" baseline="0"/>
            <a:t> Load necessary packages and dependencies</a:t>
          </a:r>
          <a:endParaRPr lang="en-US"/>
        </a:p>
      </dgm:t>
    </dgm:pt>
    <dgm:pt modelId="{DE923636-E8FE-4C76-A4CE-338924C7C813}" type="parTrans" cxnId="{9490419F-2FEC-49C3-AA4D-4787EE800187}">
      <dgm:prSet/>
      <dgm:spPr/>
      <dgm:t>
        <a:bodyPr/>
        <a:lstStyle/>
        <a:p>
          <a:endParaRPr lang="en-US"/>
        </a:p>
      </dgm:t>
    </dgm:pt>
    <dgm:pt modelId="{23FBCE50-4B16-427F-9056-79E57F2CCDAD}" type="sibTrans" cxnId="{9490419F-2FEC-49C3-AA4D-4787EE80018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3EDA3FA-2C45-4361-8EAA-168274FB9F61}">
      <dgm:prSet/>
      <dgm:spPr/>
      <dgm:t>
        <a:bodyPr/>
        <a:lstStyle/>
        <a:p>
          <a:r>
            <a:rPr lang="en-GB" b="1" baseline="0"/>
            <a:t>Step 2:</a:t>
          </a:r>
          <a:r>
            <a:rPr lang="en-GB" b="0" baseline="0"/>
            <a:t> Load YouTube transcript data and preprocess it</a:t>
          </a:r>
          <a:endParaRPr lang="en-US"/>
        </a:p>
      </dgm:t>
    </dgm:pt>
    <dgm:pt modelId="{DE9075C8-BC51-423B-8C54-09D4DB5EF28B}" type="parTrans" cxnId="{BE4162B2-25FD-4559-BA13-7AC70EE3446D}">
      <dgm:prSet/>
      <dgm:spPr/>
      <dgm:t>
        <a:bodyPr/>
        <a:lstStyle/>
        <a:p>
          <a:endParaRPr lang="en-US"/>
        </a:p>
      </dgm:t>
    </dgm:pt>
    <dgm:pt modelId="{BF9DFA06-D8D3-4344-B762-A84C60FEF290}" type="sibTrans" cxnId="{BE4162B2-25FD-4559-BA13-7AC70EE3446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2EF21CB-C0B1-4679-82A7-88E209B98803}">
      <dgm:prSet/>
      <dgm:spPr/>
      <dgm:t>
        <a:bodyPr/>
        <a:lstStyle/>
        <a:p>
          <a:r>
            <a:rPr lang="en-GB" b="1" baseline="0"/>
            <a:t>Step 3:</a:t>
          </a:r>
          <a:r>
            <a:rPr lang="en-GB" b="0" baseline="0"/>
            <a:t> Store transcript embeddings in ChromaDB for efficient retrieval</a:t>
          </a:r>
          <a:endParaRPr lang="en-US"/>
        </a:p>
      </dgm:t>
    </dgm:pt>
    <dgm:pt modelId="{BFFC77AB-14E4-4B9A-8965-841183914B32}" type="parTrans" cxnId="{5C43A2F8-3566-40E4-8243-A1F4E910F846}">
      <dgm:prSet/>
      <dgm:spPr/>
      <dgm:t>
        <a:bodyPr/>
        <a:lstStyle/>
        <a:p>
          <a:endParaRPr lang="en-US"/>
        </a:p>
      </dgm:t>
    </dgm:pt>
    <dgm:pt modelId="{A46DA62A-CDB0-42B4-B0E5-B4A7617704CA}" type="sibTrans" cxnId="{5C43A2F8-3566-40E4-8243-A1F4E910F84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96356C3-1604-4708-8DC8-DD604ABE6B6C}">
      <dgm:prSet/>
      <dgm:spPr/>
      <dgm:t>
        <a:bodyPr/>
        <a:lstStyle/>
        <a:p>
          <a:r>
            <a:rPr lang="en-GB" b="1" baseline="0"/>
            <a:t>Step 4:</a:t>
          </a:r>
          <a:r>
            <a:rPr lang="en-GB" b="0" baseline="0"/>
            <a:t> Implement RAG for retrieving relevant transcript segments</a:t>
          </a:r>
          <a:endParaRPr lang="en-US"/>
        </a:p>
      </dgm:t>
    </dgm:pt>
    <dgm:pt modelId="{A868A1CB-AF95-4B1B-BEF6-CAAB76DC0D12}" type="parTrans" cxnId="{82AE1AA0-B435-4CD9-AD0E-A9FBE356B3A4}">
      <dgm:prSet/>
      <dgm:spPr/>
      <dgm:t>
        <a:bodyPr/>
        <a:lstStyle/>
        <a:p>
          <a:endParaRPr lang="en-US"/>
        </a:p>
      </dgm:t>
    </dgm:pt>
    <dgm:pt modelId="{5CA46F14-1BFF-46F1-BC70-C5B86EE50FAB}" type="sibTrans" cxnId="{82AE1AA0-B435-4CD9-AD0E-A9FBE356B3A4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A0E4D3C6-6DE0-4C10-8E40-93B45B9CAE26}">
      <dgm:prSet/>
      <dgm:spPr/>
      <dgm:t>
        <a:bodyPr/>
        <a:lstStyle/>
        <a:p>
          <a:r>
            <a:rPr lang="en-GB" b="1" baseline="0"/>
            <a:t>Step 5:</a:t>
          </a:r>
          <a:r>
            <a:rPr lang="en-GB" b="0" baseline="0"/>
            <a:t> Generate AI-powered quiz questions based on retrieved transcript data</a:t>
          </a:r>
          <a:endParaRPr lang="en-US"/>
        </a:p>
      </dgm:t>
    </dgm:pt>
    <dgm:pt modelId="{461B01F5-582F-4D8D-A58B-7380D22D7822}" type="parTrans" cxnId="{CB7ABC53-CA5B-4F52-87E9-6EA02DA77029}">
      <dgm:prSet/>
      <dgm:spPr/>
      <dgm:t>
        <a:bodyPr/>
        <a:lstStyle/>
        <a:p>
          <a:endParaRPr lang="en-US"/>
        </a:p>
      </dgm:t>
    </dgm:pt>
    <dgm:pt modelId="{651437C7-BEE4-4C64-82E2-6F7D84DF624F}" type="sibTrans" cxnId="{CB7ABC53-CA5B-4F52-87E9-6EA02DA77029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135AEE16-4053-4723-83AB-5784FF55E15E}">
      <dgm:prSet/>
      <dgm:spPr/>
      <dgm:t>
        <a:bodyPr/>
        <a:lstStyle/>
        <a:p>
          <a:r>
            <a:rPr lang="en-GB" b="1" baseline="0"/>
            <a:t>Step 6:</a:t>
          </a:r>
          <a:r>
            <a:rPr lang="en-GB" b="0" baseline="0"/>
            <a:t> Develop an interactive Gradio chatbot for user interaction</a:t>
          </a:r>
          <a:endParaRPr lang="en-US"/>
        </a:p>
      </dgm:t>
    </dgm:pt>
    <dgm:pt modelId="{25D91BF3-9EA6-44DE-8BF7-BD2E39516E38}" type="parTrans" cxnId="{C79704E4-71C2-4419-AB83-C4812EC1091C}">
      <dgm:prSet/>
      <dgm:spPr/>
      <dgm:t>
        <a:bodyPr/>
        <a:lstStyle/>
        <a:p>
          <a:endParaRPr lang="en-US"/>
        </a:p>
      </dgm:t>
    </dgm:pt>
    <dgm:pt modelId="{BB6D26D9-3963-4F97-9F99-216958686390}" type="sibTrans" cxnId="{C79704E4-71C2-4419-AB83-C4812EC1091C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0B9053CD-3851-4F91-B52F-22B13E036828}" type="pres">
      <dgm:prSet presAssocID="{5495257D-8759-4417-8296-E90D8696360E}" presName="linearFlow" presStyleCnt="0">
        <dgm:presLayoutVars>
          <dgm:dir/>
          <dgm:animLvl val="lvl"/>
          <dgm:resizeHandles val="exact"/>
        </dgm:presLayoutVars>
      </dgm:prSet>
      <dgm:spPr/>
    </dgm:pt>
    <dgm:pt modelId="{1FEBCAAF-9FE3-49A4-AF37-B8A9F3B65505}" type="pres">
      <dgm:prSet presAssocID="{0329B7F0-A1DA-471C-A3B9-93EB24F21984}" presName="compositeNode" presStyleCnt="0"/>
      <dgm:spPr/>
    </dgm:pt>
    <dgm:pt modelId="{137EC86B-ACE7-48EF-8019-F0E9CBC29207}" type="pres">
      <dgm:prSet presAssocID="{0329B7F0-A1DA-471C-A3B9-93EB24F2198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25C0023-29C7-4FAB-A7CE-3BEEE3B89BD5}" type="pres">
      <dgm:prSet presAssocID="{0329B7F0-A1DA-471C-A3B9-93EB24F21984}" presName="parSh" presStyleCnt="0"/>
      <dgm:spPr/>
    </dgm:pt>
    <dgm:pt modelId="{10F29BBA-8BBA-425E-9E25-22ECD53B03E1}" type="pres">
      <dgm:prSet presAssocID="{0329B7F0-A1DA-471C-A3B9-93EB24F21984}" presName="lineNode" presStyleLbl="alignAccFollowNode1" presStyleIdx="0" presStyleCnt="18"/>
      <dgm:spPr/>
    </dgm:pt>
    <dgm:pt modelId="{C9127656-9B5E-4F11-AC92-38E8084F0121}" type="pres">
      <dgm:prSet presAssocID="{0329B7F0-A1DA-471C-A3B9-93EB24F21984}" presName="lineArrowNode" presStyleLbl="alignAccFollowNode1" presStyleIdx="1" presStyleCnt="18"/>
      <dgm:spPr/>
    </dgm:pt>
    <dgm:pt modelId="{A7504727-FC83-4465-8D59-2C55E7A8E8DE}" type="pres">
      <dgm:prSet presAssocID="{23FBCE50-4B16-427F-9056-79E57F2CCDAD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9AD370DD-4B14-4A9D-89FB-0E198F7FED97}" type="pres">
      <dgm:prSet presAssocID="{23FBCE50-4B16-427F-9056-79E57F2CCDAD}" presName="spacerBetweenCircleAndCallout" presStyleCnt="0">
        <dgm:presLayoutVars/>
      </dgm:prSet>
      <dgm:spPr/>
    </dgm:pt>
    <dgm:pt modelId="{04954D8E-DCED-4124-84F4-8578727B0266}" type="pres">
      <dgm:prSet presAssocID="{0329B7F0-A1DA-471C-A3B9-93EB24F21984}" presName="nodeText" presStyleLbl="alignAccFollowNode1" presStyleIdx="2" presStyleCnt="18">
        <dgm:presLayoutVars>
          <dgm:bulletEnabled val="1"/>
        </dgm:presLayoutVars>
      </dgm:prSet>
      <dgm:spPr/>
    </dgm:pt>
    <dgm:pt modelId="{2C650645-EEEF-43C2-A6B7-4CA9A8EE92BA}" type="pres">
      <dgm:prSet presAssocID="{23FBCE50-4B16-427F-9056-79E57F2CCDAD}" presName="sibTransComposite" presStyleCnt="0"/>
      <dgm:spPr/>
    </dgm:pt>
    <dgm:pt modelId="{551B6775-EE9B-4199-A576-AC6A4DFCF39F}" type="pres">
      <dgm:prSet presAssocID="{F3EDA3FA-2C45-4361-8EAA-168274FB9F61}" presName="compositeNode" presStyleCnt="0"/>
      <dgm:spPr/>
    </dgm:pt>
    <dgm:pt modelId="{0C622B82-C6E0-4F4C-9FD7-3A6CD850316A}" type="pres">
      <dgm:prSet presAssocID="{F3EDA3FA-2C45-4361-8EAA-168274FB9F6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CF9D30A-7BAB-4FAB-A12F-6E3746B34CAE}" type="pres">
      <dgm:prSet presAssocID="{F3EDA3FA-2C45-4361-8EAA-168274FB9F61}" presName="parSh" presStyleCnt="0"/>
      <dgm:spPr/>
    </dgm:pt>
    <dgm:pt modelId="{5DC0AA2C-8D2B-4A1B-9CE6-7388088B90D4}" type="pres">
      <dgm:prSet presAssocID="{F3EDA3FA-2C45-4361-8EAA-168274FB9F61}" presName="lineNode" presStyleLbl="alignAccFollowNode1" presStyleIdx="3" presStyleCnt="18"/>
      <dgm:spPr/>
    </dgm:pt>
    <dgm:pt modelId="{F34AC656-6849-498B-8F78-B25DF5F49DDB}" type="pres">
      <dgm:prSet presAssocID="{F3EDA3FA-2C45-4361-8EAA-168274FB9F61}" presName="lineArrowNode" presStyleLbl="alignAccFollowNode1" presStyleIdx="4" presStyleCnt="18"/>
      <dgm:spPr/>
    </dgm:pt>
    <dgm:pt modelId="{1C9C894A-FB42-4DAA-A2B1-EACBF628ED16}" type="pres">
      <dgm:prSet presAssocID="{BF9DFA06-D8D3-4344-B762-A84C60FEF290}" presName="sibTransNodeCircle" presStyleLbl="alignNode1" presStyleIdx="1" presStyleCnt="6">
        <dgm:presLayoutVars>
          <dgm:chMax val="0"/>
          <dgm:bulletEnabled/>
        </dgm:presLayoutVars>
      </dgm:prSet>
      <dgm:spPr/>
    </dgm:pt>
    <dgm:pt modelId="{369BC241-D7B9-4C5F-8841-CDBF7B4895D4}" type="pres">
      <dgm:prSet presAssocID="{BF9DFA06-D8D3-4344-B762-A84C60FEF290}" presName="spacerBetweenCircleAndCallout" presStyleCnt="0">
        <dgm:presLayoutVars/>
      </dgm:prSet>
      <dgm:spPr/>
    </dgm:pt>
    <dgm:pt modelId="{7FE06C55-A8C4-4290-B66E-29BAAE156D5F}" type="pres">
      <dgm:prSet presAssocID="{F3EDA3FA-2C45-4361-8EAA-168274FB9F61}" presName="nodeText" presStyleLbl="alignAccFollowNode1" presStyleIdx="5" presStyleCnt="18">
        <dgm:presLayoutVars>
          <dgm:bulletEnabled val="1"/>
        </dgm:presLayoutVars>
      </dgm:prSet>
      <dgm:spPr/>
    </dgm:pt>
    <dgm:pt modelId="{3AB36171-DCCE-49A3-AF3C-0B0F93C904E8}" type="pres">
      <dgm:prSet presAssocID="{BF9DFA06-D8D3-4344-B762-A84C60FEF290}" presName="sibTransComposite" presStyleCnt="0"/>
      <dgm:spPr/>
    </dgm:pt>
    <dgm:pt modelId="{9A435E43-5CAA-4449-9350-D5AE04CE6575}" type="pres">
      <dgm:prSet presAssocID="{12EF21CB-C0B1-4679-82A7-88E209B98803}" presName="compositeNode" presStyleCnt="0"/>
      <dgm:spPr/>
    </dgm:pt>
    <dgm:pt modelId="{C59B4ADE-6109-4171-839D-A8F7D2CB9F51}" type="pres">
      <dgm:prSet presAssocID="{12EF21CB-C0B1-4679-82A7-88E209B9880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B488FF5-801B-4C17-BBD9-5F0371B309A6}" type="pres">
      <dgm:prSet presAssocID="{12EF21CB-C0B1-4679-82A7-88E209B98803}" presName="parSh" presStyleCnt="0"/>
      <dgm:spPr/>
    </dgm:pt>
    <dgm:pt modelId="{1B9EE25C-A014-4358-8800-79C5ED9D6BCF}" type="pres">
      <dgm:prSet presAssocID="{12EF21CB-C0B1-4679-82A7-88E209B98803}" presName="lineNode" presStyleLbl="alignAccFollowNode1" presStyleIdx="6" presStyleCnt="18"/>
      <dgm:spPr/>
    </dgm:pt>
    <dgm:pt modelId="{3D1B6555-AB53-418C-9593-1AC49EF229F8}" type="pres">
      <dgm:prSet presAssocID="{12EF21CB-C0B1-4679-82A7-88E209B98803}" presName="lineArrowNode" presStyleLbl="alignAccFollowNode1" presStyleIdx="7" presStyleCnt="18"/>
      <dgm:spPr/>
    </dgm:pt>
    <dgm:pt modelId="{06AA402C-8BFB-439F-A318-7220B084FB80}" type="pres">
      <dgm:prSet presAssocID="{A46DA62A-CDB0-42B4-B0E5-B4A7617704CA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6AFD254C-A551-480D-9D14-BA4AD0B993E8}" type="pres">
      <dgm:prSet presAssocID="{A46DA62A-CDB0-42B4-B0E5-B4A7617704CA}" presName="spacerBetweenCircleAndCallout" presStyleCnt="0">
        <dgm:presLayoutVars/>
      </dgm:prSet>
      <dgm:spPr/>
    </dgm:pt>
    <dgm:pt modelId="{84B45DB8-8019-4AC5-A263-48CAF03118C3}" type="pres">
      <dgm:prSet presAssocID="{12EF21CB-C0B1-4679-82A7-88E209B98803}" presName="nodeText" presStyleLbl="alignAccFollowNode1" presStyleIdx="8" presStyleCnt="18">
        <dgm:presLayoutVars>
          <dgm:bulletEnabled val="1"/>
        </dgm:presLayoutVars>
      </dgm:prSet>
      <dgm:spPr/>
    </dgm:pt>
    <dgm:pt modelId="{10CE9C0A-1905-409F-9B1F-7BA190DC6A3A}" type="pres">
      <dgm:prSet presAssocID="{A46DA62A-CDB0-42B4-B0E5-B4A7617704CA}" presName="sibTransComposite" presStyleCnt="0"/>
      <dgm:spPr/>
    </dgm:pt>
    <dgm:pt modelId="{C5AFDB6D-035C-4045-A8B4-EE1639938C1B}" type="pres">
      <dgm:prSet presAssocID="{B96356C3-1604-4708-8DC8-DD604ABE6B6C}" presName="compositeNode" presStyleCnt="0"/>
      <dgm:spPr/>
    </dgm:pt>
    <dgm:pt modelId="{437FB0A2-8A17-45BE-929D-F561B82C9CBA}" type="pres">
      <dgm:prSet presAssocID="{B96356C3-1604-4708-8DC8-DD604ABE6B6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1813088-D1DB-46B4-B6E0-5E3505821ED4}" type="pres">
      <dgm:prSet presAssocID="{B96356C3-1604-4708-8DC8-DD604ABE6B6C}" presName="parSh" presStyleCnt="0"/>
      <dgm:spPr/>
    </dgm:pt>
    <dgm:pt modelId="{6F35C038-4180-4CF9-BC8C-3A361DCA829C}" type="pres">
      <dgm:prSet presAssocID="{B96356C3-1604-4708-8DC8-DD604ABE6B6C}" presName="lineNode" presStyleLbl="alignAccFollowNode1" presStyleIdx="9" presStyleCnt="18"/>
      <dgm:spPr/>
    </dgm:pt>
    <dgm:pt modelId="{82A01955-4AF5-4048-83DD-0B2AE6B0FD71}" type="pres">
      <dgm:prSet presAssocID="{B96356C3-1604-4708-8DC8-DD604ABE6B6C}" presName="lineArrowNode" presStyleLbl="alignAccFollowNode1" presStyleIdx="10" presStyleCnt="18"/>
      <dgm:spPr/>
    </dgm:pt>
    <dgm:pt modelId="{A23293E3-2513-4DE2-95FA-DE04ABC79911}" type="pres">
      <dgm:prSet presAssocID="{5CA46F14-1BFF-46F1-BC70-C5B86EE50FAB}" presName="sibTransNodeCircle" presStyleLbl="alignNode1" presStyleIdx="3" presStyleCnt="6">
        <dgm:presLayoutVars>
          <dgm:chMax val="0"/>
          <dgm:bulletEnabled/>
        </dgm:presLayoutVars>
      </dgm:prSet>
      <dgm:spPr/>
    </dgm:pt>
    <dgm:pt modelId="{F1B0909F-3E7A-4B54-94F7-C8B5633F02EB}" type="pres">
      <dgm:prSet presAssocID="{5CA46F14-1BFF-46F1-BC70-C5B86EE50FAB}" presName="spacerBetweenCircleAndCallout" presStyleCnt="0">
        <dgm:presLayoutVars/>
      </dgm:prSet>
      <dgm:spPr/>
    </dgm:pt>
    <dgm:pt modelId="{08167269-B460-4A62-AF56-C87790222E5F}" type="pres">
      <dgm:prSet presAssocID="{B96356C3-1604-4708-8DC8-DD604ABE6B6C}" presName="nodeText" presStyleLbl="alignAccFollowNode1" presStyleIdx="11" presStyleCnt="18">
        <dgm:presLayoutVars>
          <dgm:bulletEnabled val="1"/>
        </dgm:presLayoutVars>
      </dgm:prSet>
      <dgm:spPr/>
    </dgm:pt>
    <dgm:pt modelId="{59E429A5-BC03-4782-ABFC-D2C7501C4FDB}" type="pres">
      <dgm:prSet presAssocID="{5CA46F14-1BFF-46F1-BC70-C5B86EE50FAB}" presName="sibTransComposite" presStyleCnt="0"/>
      <dgm:spPr/>
    </dgm:pt>
    <dgm:pt modelId="{AF4301ED-734E-432E-94CE-65E29E2541EE}" type="pres">
      <dgm:prSet presAssocID="{A0E4D3C6-6DE0-4C10-8E40-93B45B9CAE26}" presName="compositeNode" presStyleCnt="0"/>
      <dgm:spPr/>
    </dgm:pt>
    <dgm:pt modelId="{9B124AE3-555C-4BCC-A6F9-171D244F689C}" type="pres">
      <dgm:prSet presAssocID="{A0E4D3C6-6DE0-4C10-8E40-93B45B9CAE2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F9DA54A-2B7A-469C-ADBD-A83C97DD7220}" type="pres">
      <dgm:prSet presAssocID="{A0E4D3C6-6DE0-4C10-8E40-93B45B9CAE26}" presName="parSh" presStyleCnt="0"/>
      <dgm:spPr/>
    </dgm:pt>
    <dgm:pt modelId="{FD301005-6CF6-4434-A058-15529979DC64}" type="pres">
      <dgm:prSet presAssocID="{A0E4D3C6-6DE0-4C10-8E40-93B45B9CAE26}" presName="lineNode" presStyleLbl="alignAccFollowNode1" presStyleIdx="12" presStyleCnt="18"/>
      <dgm:spPr/>
    </dgm:pt>
    <dgm:pt modelId="{52A0EA1D-8176-4C3B-9B3B-3AD1877F7FA9}" type="pres">
      <dgm:prSet presAssocID="{A0E4D3C6-6DE0-4C10-8E40-93B45B9CAE26}" presName="lineArrowNode" presStyleLbl="alignAccFollowNode1" presStyleIdx="13" presStyleCnt="18"/>
      <dgm:spPr/>
    </dgm:pt>
    <dgm:pt modelId="{788F1227-3B49-4BCD-A20B-8862903179C3}" type="pres">
      <dgm:prSet presAssocID="{651437C7-BEE4-4C64-82E2-6F7D84DF624F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80277549-1304-47BC-91DB-9C042AE192F4}" type="pres">
      <dgm:prSet presAssocID="{651437C7-BEE4-4C64-82E2-6F7D84DF624F}" presName="spacerBetweenCircleAndCallout" presStyleCnt="0">
        <dgm:presLayoutVars/>
      </dgm:prSet>
      <dgm:spPr/>
    </dgm:pt>
    <dgm:pt modelId="{297A79A3-71BF-4A1F-BFC6-83B532E83BA0}" type="pres">
      <dgm:prSet presAssocID="{A0E4D3C6-6DE0-4C10-8E40-93B45B9CAE26}" presName="nodeText" presStyleLbl="alignAccFollowNode1" presStyleIdx="14" presStyleCnt="18">
        <dgm:presLayoutVars>
          <dgm:bulletEnabled val="1"/>
        </dgm:presLayoutVars>
      </dgm:prSet>
      <dgm:spPr/>
    </dgm:pt>
    <dgm:pt modelId="{7010569E-702E-4AEE-B6FD-134CA5E3EE55}" type="pres">
      <dgm:prSet presAssocID="{651437C7-BEE4-4C64-82E2-6F7D84DF624F}" presName="sibTransComposite" presStyleCnt="0"/>
      <dgm:spPr/>
    </dgm:pt>
    <dgm:pt modelId="{8F57D167-9C88-4C4F-A1FF-20ABECE01821}" type="pres">
      <dgm:prSet presAssocID="{135AEE16-4053-4723-83AB-5784FF55E15E}" presName="compositeNode" presStyleCnt="0"/>
      <dgm:spPr/>
    </dgm:pt>
    <dgm:pt modelId="{646619E0-4FE4-4E8C-82B7-F03618CF62C4}" type="pres">
      <dgm:prSet presAssocID="{135AEE16-4053-4723-83AB-5784FF55E15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BD7A520-CBF0-4B87-A949-7F0883896F39}" type="pres">
      <dgm:prSet presAssocID="{135AEE16-4053-4723-83AB-5784FF55E15E}" presName="parSh" presStyleCnt="0"/>
      <dgm:spPr/>
    </dgm:pt>
    <dgm:pt modelId="{6E89A781-E41C-434A-802B-D1DC46890C4C}" type="pres">
      <dgm:prSet presAssocID="{135AEE16-4053-4723-83AB-5784FF55E15E}" presName="lineNode" presStyleLbl="alignAccFollowNode1" presStyleIdx="15" presStyleCnt="18"/>
      <dgm:spPr/>
    </dgm:pt>
    <dgm:pt modelId="{C92BE94D-275A-4725-9D68-47DA04E289F3}" type="pres">
      <dgm:prSet presAssocID="{135AEE16-4053-4723-83AB-5784FF55E15E}" presName="lineArrowNode" presStyleLbl="alignAccFollowNode1" presStyleIdx="16" presStyleCnt="18"/>
      <dgm:spPr/>
    </dgm:pt>
    <dgm:pt modelId="{B20F583B-7D81-47D2-B4C0-7AE755017EEC}" type="pres">
      <dgm:prSet presAssocID="{BB6D26D9-3963-4F97-9F99-216958686390}" presName="sibTransNodeCircle" presStyleLbl="alignNode1" presStyleIdx="5" presStyleCnt="6">
        <dgm:presLayoutVars>
          <dgm:chMax val="0"/>
          <dgm:bulletEnabled/>
        </dgm:presLayoutVars>
      </dgm:prSet>
      <dgm:spPr/>
    </dgm:pt>
    <dgm:pt modelId="{4F04A9D3-3649-428B-8CF5-750F38AE7FC9}" type="pres">
      <dgm:prSet presAssocID="{BB6D26D9-3963-4F97-9F99-216958686390}" presName="spacerBetweenCircleAndCallout" presStyleCnt="0">
        <dgm:presLayoutVars/>
      </dgm:prSet>
      <dgm:spPr/>
    </dgm:pt>
    <dgm:pt modelId="{216295B8-800C-43FA-89EC-2665D0BE71BE}" type="pres">
      <dgm:prSet presAssocID="{135AEE16-4053-4723-83AB-5784FF55E15E}" presName="nodeText" presStyleLbl="alignAccFollowNode1" presStyleIdx="17" presStyleCnt="18">
        <dgm:presLayoutVars>
          <dgm:bulletEnabled val="1"/>
        </dgm:presLayoutVars>
      </dgm:prSet>
      <dgm:spPr/>
    </dgm:pt>
  </dgm:ptLst>
  <dgm:cxnLst>
    <dgm:cxn modelId="{8AC8BB02-B264-4300-9091-AD1180B5DFC6}" type="presOf" srcId="{F3EDA3FA-2C45-4361-8EAA-168274FB9F61}" destId="{7FE06C55-A8C4-4290-B66E-29BAAE156D5F}" srcOrd="0" destOrd="0" presId="urn:microsoft.com/office/officeart/2016/7/layout/LinearArrowProcessNumbered"/>
    <dgm:cxn modelId="{1E43420B-745B-48FC-A060-31C08C21400F}" type="presOf" srcId="{A46DA62A-CDB0-42B4-B0E5-B4A7617704CA}" destId="{06AA402C-8BFB-439F-A318-7220B084FB80}" srcOrd="0" destOrd="0" presId="urn:microsoft.com/office/officeart/2016/7/layout/LinearArrowProcessNumbered"/>
    <dgm:cxn modelId="{80CEA862-952E-43BC-A042-8F156332CB18}" type="presOf" srcId="{12EF21CB-C0B1-4679-82A7-88E209B98803}" destId="{84B45DB8-8019-4AC5-A263-48CAF03118C3}" srcOrd="0" destOrd="0" presId="urn:microsoft.com/office/officeart/2016/7/layout/LinearArrowProcessNumbered"/>
    <dgm:cxn modelId="{8187B86C-9716-4B4B-8769-E4FEAF23E3A8}" type="presOf" srcId="{A0E4D3C6-6DE0-4C10-8E40-93B45B9CAE26}" destId="{297A79A3-71BF-4A1F-BFC6-83B532E83BA0}" srcOrd="0" destOrd="0" presId="urn:microsoft.com/office/officeart/2016/7/layout/LinearArrowProcessNumbered"/>
    <dgm:cxn modelId="{CB7ABC53-CA5B-4F52-87E9-6EA02DA77029}" srcId="{5495257D-8759-4417-8296-E90D8696360E}" destId="{A0E4D3C6-6DE0-4C10-8E40-93B45B9CAE26}" srcOrd="4" destOrd="0" parTransId="{461B01F5-582F-4D8D-A58B-7380D22D7822}" sibTransId="{651437C7-BEE4-4C64-82E2-6F7D84DF624F}"/>
    <dgm:cxn modelId="{520C1D54-6CF8-4EDC-812D-BDBF75F0A57B}" type="presOf" srcId="{5495257D-8759-4417-8296-E90D8696360E}" destId="{0B9053CD-3851-4F91-B52F-22B13E036828}" srcOrd="0" destOrd="0" presId="urn:microsoft.com/office/officeart/2016/7/layout/LinearArrowProcessNumbered"/>
    <dgm:cxn modelId="{8C2B9C76-1B27-4F2D-B7D6-1EA5EA632714}" type="presOf" srcId="{5CA46F14-1BFF-46F1-BC70-C5B86EE50FAB}" destId="{A23293E3-2513-4DE2-95FA-DE04ABC79911}" srcOrd="0" destOrd="0" presId="urn:microsoft.com/office/officeart/2016/7/layout/LinearArrowProcessNumbered"/>
    <dgm:cxn modelId="{778A6A7C-01F3-41F0-B66B-B35B605F1361}" type="presOf" srcId="{23FBCE50-4B16-427F-9056-79E57F2CCDAD}" destId="{A7504727-FC83-4465-8D59-2C55E7A8E8DE}" srcOrd="0" destOrd="0" presId="urn:microsoft.com/office/officeart/2016/7/layout/LinearArrowProcessNumbered"/>
    <dgm:cxn modelId="{9490419F-2FEC-49C3-AA4D-4787EE800187}" srcId="{5495257D-8759-4417-8296-E90D8696360E}" destId="{0329B7F0-A1DA-471C-A3B9-93EB24F21984}" srcOrd="0" destOrd="0" parTransId="{DE923636-E8FE-4C76-A4CE-338924C7C813}" sibTransId="{23FBCE50-4B16-427F-9056-79E57F2CCDAD}"/>
    <dgm:cxn modelId="{4779BF9F-9FC6-40F9-B587-8B488E092CF4}" type="presOf" srcId="{0329B7F0-A1DA-471C-A3B9-93EB24F21984}" destId="{04954D8E-DCED-4124-84F4-8578727B0266}" srcOrd="0" destOrd="0" presId="urn:microsoft.com/office/officeart/2016/7/layout/LinearArrowProcessNumbered"/>
    <dgm:cxn modelId="{82AE1AA0-B435-4CD9-AD0E-A9FBE356B3A4}" srcId="{5495257D-8759-4417-8296-E90D8696360E}" destId="{B96356C3-1604-4708-8DC8-DD604ABE6B6C}" srcOrd="3" destOrd="0" parTransId="{A868A1CB-AF95-4B1B-BEF6-CAAB76DC0D12}" sibTransId="{5CA46F14-1BFF-46F1-BC70-C5B86EE50FAB}"/>
    <dgm:cxn modelId="{B1C1EFA7-28E5-41C4-B66A-EB0B89B53C57}" type="presOf" srcId="{B96356C3-1604-4708-8DC8-DD604ABE6B6C}" destId="{08167269-B460-4A62-AF56-C87790222E5F}" srcOrd="0" destOrd="0" presId="urn:microsoft.com/office/officeart/2016/7/layout/LinearArrowProcessNumbered"/>
    <dgm:cxn modelId="{BE4162B2-25FD-4559-BA13-7AC70EE3446D}" srcId="{5495257D-8759-4417-8296-E90D8696360E}" destId="{F3EDA3FA-2C45-4361-8EAA-168274FB9F61}" srcOrd="1" destOrd="0" parTransId="{DE9075C8-BC51-423B-8C54-09D4DB5EF28B}" sibTransId="{BF9DFA06-D8D3-4344-B762-A84C60FEF290}"/>
    <dgm:cxn modelId="{31B031CC-AA99-4FB1-8DB2-D8FEA29829AE}" type="presOf" srcId="{BB6D26D9-3963-4F97-9F99-216958686390}" destId="{B20F583B-7D81-47D2-B4C0-7AE755017EEC}" srcOrd="0" destOrd="0" presId="urn:microsoft.com/office/officeart/2016/7/layout/LinearArrowProcessNumbered"/>
    <dgm:cxn modelId="{435674D8-E8E3-46CE-9EE2-226BBC02447A}" type="presOf" srcId="{135AEE16-4053-4723-83AB-5784FF55E15E}" destId="{216295B8-800C-43FA-89EC-2665D0BE71BE}" srcOrd="0" destOrd="0" presId="urn:microsoft.com/office/officeart/2016/7/layout/LinearArrowProcessNumbered"/>
    <dgm:cxn modelId="{C79704E4-71C2-4419-AB83-C4812EC1091C}" srcId="{5495257D-8759-4417-8296-E90D8696360E}" destId="{135AEE16-4053-4723-83AB-5784FF55E15E}" srcOrd="5" destOrd="0" parTransId="{25D91BF3-9EA6-44DE-8BF7-BD2E39516E38}" sibTransId="{BB6D26D9-3963-4F97-9F99-216958686390}"/>
    <dgm:cxn modelId="{39C5D6EC-9BCD-4255-9129-D235B4D1E401}" type="presOf" srcId="{651437C7-BEE4-4C64-82E2-6F7D84DF624F}" destId="{788F1227-3B49-4BCD-A20B-8862903179C3}" srcOrd="0" destOrd="0" presId="urn:microsoft.com/office/officeart/2016/7/layout/LinearArrowProcessNumbered"/>
    <dgm:cxn modelId="{108549EE-27AA-49C6-81C5-73343022D61D}" type="presOf" srcId="{BF9DFA06-D8D3-4344-B762-A84C60FEF290}" destId="{1C9C894A-FB42-4DAA-A2B1-EACBF628ED16}" srcOrd="0" destOrd="0" presId="urn:microsoft.com/office/officeart/2016/7/layout/LinearArrowProcessNumbered"/>
    <dgm:cxn modelId="{5C43A2F8-3566-40E4-8243-A1F4E910F846}" srcId="{5495257D-8759-4417-8296-E90D8696360E}" destId="{12EF21CB-C0B1-4679-82A7-88E209B98803}" srcOrd="2" destOrd="0" parTransId="{BFFC77AB-14E4-4B9A-8965-841183914B32}" sibTransId="{A46DA62A-CDB0-42B4-B0E5-B4A7617704CA}"/>
    <dgm:cxn modelId="{00D3665C-8FEC-4932-BE5B-769C631CDC3C}" type="presParOf" srcId="{0B9053CD-3851-4F91-B52F-22B13E036828}" destId="{1FEBCAAF-9FE3-49A4-AF37-B8A9F3B65505}" srcOrd="0" destOrd="0" presId="urn:microsoft.com/office/officeart/2016/7/layout/LinearArrowProcessNumbered"/>
    <dgm:cxn modelId="{18CE142D-8398-4D8D-99F3-BAF270E048BD}" type="presParOf" srcId="{1FEBCAAF-9FE3-49A4-AF37-B8A9F3B65505}" destId="{137EC86B-ACE7-48EF-8019-F0E9CBC29207}" srcOrd="0" destOrd="0" presId="urn:microsoft.com/office/officeart/2016/7/layout/LinearArrowProcessNumbered"/>
    <dgm:cxn modelId="{8DA98E9B-46C6-4D94-91DE-2C4C41C4AF62}" type="presParOf" srcId="{1FEBCAAF-9FE3-49A4-AF37-B8A9F3B65505}" destId="{725C0023-29C7-4FAB-A7CE-3BEEE3B89BD5}" srcOrd="1" destOrd="0" presId="urn:microsoft.com/office/officeart/2016/7/layout/LinearArrowProcessNumbered"/>
    <dgm:cxn modelId="{4C5A89A4-C56C-44F5-BF89-3F905CF84F4D}" type="presParOf" srcId="{725C0023-29C7-4FAB-A7CE-3BEEE3B89BD5}" destId="{10F29BBA-8BBA-425E-9E25-22ECD53B03E1}" srcOrd="0" destOrd="0" presId="urn:microsoft.com/office/officeart/2016/7/layout/LinearArrowProcessNumbered"/>
    <dgm:cxn modelId="{B0DA6C26-7B9B-401C-9C6D-A0FC402F502C}" type="presParOf" srcId="{725C0023-29C7-4FAB-A7CE-3BEEE3B89BD5}" destId="{C9127656-9B5E-4F11-AC92-38E8084F0121}" srcOrd="1" destOrd="0" presId="urn:microsoft.com/office/officeart/2016/7/layout/LinearArrowProcessNumbered"/>
    <dgm:cxn modelId="{BCD730D9-71F8-4808-B995-C5BA4A04241C}" type="presParOf" srcId="{725C0023-29C7-4FAB-A7CE-3BEEE3B89BD5}" destId="{A7504727-FC83-4465-8D59-2C55E7A8E8DE}" srcOrd="2" destOrd="0" presId="urn:microsoft.com/office/officeart/2016/7/layout/LinearArrowProcessNumbered"/>
    <dgm:cxn modelId="{CFBD7B12-CB51-40B7-8C0D-D0956D9DE24C}" type="presParOf" srcId="{725C0023-29C7-4FAB-A7CE-3BEEE3B89BD5}" destId="{9AD370DD-4B14-4A9D-89FB-0E198F7FED97}" srcOrd="3" destOrd="0" presId="urn:microsoft.com/office/officeart/2016/7/layout/LinearArrowProcessNumbered"/>
    <dgm:cxn modelId="{D602E1AA-464D-47E4-954A-F1B200EEE3CE}" type="presParOf" srcId="{1FEBCAAF-9FE3-49A4-AF37-B8A9F3B65505}" destId="{04954D8E-DCED-4124-84F4-8578727B0266}" srcOrd="2" destOrd="0" presId="urn:microsoft.com/office/officeart/2016/7/layout/LinearArrowProcessNumbered"/>
    <dgm:cxn modelId="{C435342F-888C-4EDB-AF36-8FB1AF86F067}" type="presParOf" srcId="{0B9053CD-3851-4F91-B52F-22B13E036828}" destId="{2C650645-EEEF-43C2-A6B7-4CA9A8EE92BA}" srcOrd="1" destOrd="0" presId="urn:microsoft.com/office/officeart/2016/7/layout/LinearArrowProcessNumbered"/>
    <dgm:cxn modelId="{FBE220BD-CBC8-42FA-B544-AE79311BC674}" type="presParOf" srcId="{0B9053CD-3851-4F91-B52F-22B13E036828}" destId="{551B6775-EE9B-4199-A576-AC6A4DFCF39F}" srcOrd="2" destOrd="0" presId="urn:microsoft.com/office/officeart/2016/7/layout/LinearArrowProcessNumbered"/>
    <dgm:cxn modelId="{52BBD004-A1EC-42BC-B795-57254E1B82A4}" type="presParOf" srcId="{551B6775-EE9B-4199-A576-AC6A4DFCF39F}" destId="{0C622B82-C6E0-4F4C-9FD7-3A6CD850316A}" srcOrd="0" destOrd="0" presId="urn:microsoft.com/office/officeart/2016/7/layout/LinearArrowProcessNumbered"/>
    <dgm:cxn modelId="{830935CF-B4C5-4908-82A7-6330B13EA4FC}" type="presParOf" srcId="{551B6775-EE9B-4199-A576-AC6A4DFCF39F}" destId="{5CF9D30A-7BAB-4FAB-A12F-6E3746B34CAE}" srcOrd="1" destOrd="0" presId="urn:microsoft.com/office/officeart/2016/7/layout/LinearArrowProcessNumbered"/>
    <dgm:cxn modelId="{1011CD40-D7B7-4423-A396-C6E6AB947BEC}" type="presParOf" srcId="{5CF9D30A-7BAB-4FAB-A12F-6E3746B34CAE}" destId="{5DC0AA2C-8D2B-4A1B-9CE6-7388088B90D4}" srcOrd="0" destOrd="0" presId="urn:microsoft.com/office/officeart/2016/7/layout/LinearArrowProcessNumbered"/>
    <dgm:cxn modelId="{57271940-1557-44C2-ABE5-13C4327436F4}" type="presParOf" srcId="{5CF9D30A-7BAB-4FAB-A12F-6E3746B34CAE}" destId="{F34AC656-6849-498B-8F78-B25DF5F49DDB}" srcOrd="1" destOrd="0" presId="urn:microsoft.com/office/officeart/2016/7/layout/LinearArrowProcessNumbered"/>
    <dgm:cxn modelId="{180255AE-3DCF-46E5-87DF-7796C262EB28}" type="presParOf" srcId="{5CF9D30A-7BAB-4FAB-A12F-6E3746B34CAE}" destId="{1C9C894A-FB42-4DAA-A2B1-EACBF628ED16}" srcOrd="2" destOrd="0" presId="urn:microsoft.com/office/officeart/2016/7/layout/LinearArrowProcessNumbered"/>
    <dgm:cxn modelId="{9DEB9006-3890-4948-9B97-8F230603BB25}" type="presParOf" srcId="{5CF9D30A-7BAB-4FAB-A12F-6E3746B34CAE}" destId="{369BC241-D7B9-4C5F-8841-CDBF7B4895D4}" srcOrd="3" destOrd="0" presId="urn:microsoft.com/office/officeart/2016/7/layout/LinearArrowProcessNumbered"/>
    <dgm:cxn modelId="{F8DFEF38-0B9B-4B53-9466-6A3A82038461}" type="presParOf" srcId="{551B6775-EE9B-4199-A576-AC6A4DFCF39F}" destId="{7FE06C55-A8C4-4290-B66E-29BAAE156D5F}" srcOrd="2" destOrd="0" presId="urn:microsoft.com/office/officeart/2016/7/layout/LinearArrowProcessNumbered"/>
    <dgm:cxn modelId="{C5A0AE87-655F-402A-97C5-81C9FD88E466}" type="presParOf" srcId="{0B9053CD-3851-4F91-B52F-22B13E036828}" destId="{3AB36171-DCCE-49A3-AF3C-0B0F93C904E8}" srcOrd="3" destOrd="0" presId="urn:microsoft.com/office/officeart/2016/7/layout/LinearArrowProcessNumbered"/>
    <dgm:cxn modelId="{62FC4CE3-1883-4501-9A4A-9359F5EDC460}" type="presParOf" srcId="{0B9053CD-3851-4F91-B52F-22B13E036828}" destId="{9A435E43-5CAA-4449-9350-D5AE04CE6575}" srcOrd="4" destOrd="0" presId="urn:microsoft.com/office/officeart/2016/7/layout/LinearArrowProcessNumbered"/>
    <dgm:cxn modelId="{EF72053D-BEE5-44B6-8389-36C1BA5F3C2A}" type="presParOf" srcId="{9A435E43-5CAA-4449-9350-D5AE04CE6575}" destId="{C59B4ADE-6109-4171-839D-A8F7D2CB9F51}" srcOrd="0" destOrd="0" presId="urn:microsoft.com/office/officeart/2016/7/layout/LinearArrowProcessNumbered"/>
    <dgm:cxn modelId="{96900A50-26B9-4F82-9B26-7693C0537263}" type="presParOf" srcId="{9A435E43-5CAA-4449-9350-D5AE04CE6575}" destId="{DB488FF5-801B-4C17-BBD9-5F0371B309A6}" srcOrd="1" destOrd="0" presId="urn:microsoft.com/office/officeart/2016/7/layout/LinearArrowProcessNumbered"/>
    <dgm:cxn modelId="{E955D6F7-C3AB-4494-B2CB-D13B69414179}" type="presParOf" srcId="{DB488FF5-801B-4C17-BBD9-5F0371B309A6}" destId="{1B9EE25C-A014-4358-8800-79C5ED9D6BCF}" srcOrd="0" destOrd="0" presId="urn:microsoft.com/office/officeart/2016/7/layout/LinearArrowProcessNumbered"/>
    <dgm:cxn modelId="{9D5DA428-A62E-4297-8C94-28AD60B19CD4}" type="presParOf" srcId="{DB488FF5-801B-4C17-BBD9-5F0371B309A6}" destId="{3D1B6555-AB53-418C-9593-1AC49EF229F8}" srcOrd="1" destOrd="0" presId="urn:microsoft.com/office/officeart/2016/7/layout/LinearArrowProcessNumbered"/>
    <dgm:cxn modelId="{747E8C9B-C162-4655-A6AF-AAD7873CE0DC}" type="presParOf" srcId="{DB488FF5-801B-4C17-BBD9-5F0371B309A6}" destId="{06AA402C-8BFB-439F-A318-7220B084FB80}" srcOrd="2" destOrd="0" presId="urn:microsoft.com/office/officeart/2016/7/layout/LinearArrowProcessNumbered"/>
    <dgm:cxn modelId="{04A16CDC-8002-48DB-B6C0-85D82FD124FD}" type="presParOf" srcId="{DB488FF5-801B-4C17-BBD9-5F0371B309A6}" destId="{6AFD254C-A551-480D-9D14-BA4AD0B993E8}" srcOrd="3" destOrd="0" presId="urn:microsoft.com/office/officeart/2016/7/layout/LinearArrowProcessNumbered"/>
    <dgm:cxn modelId="{747FBE12-863E-41DB-A0A8-FB68E3BED070}" type="presParOf" srcId="{9A435E43-5CAA-4449-9350-D5AE04CE6575}" destId="{84B45DB8-8019-4AC5-A263-48CAF03118C3}" srcOrd="2" destOrd="0" presId="urn:microsoft.com/office/officeart/2016/7/layout/LinearArrowProcessNumbered"/>
    <dgm:cxn modelId="{6FE2A47E-84D0-47FE-905F-511262A7EF8C}" type="presParOf" srcId="{0B9053CD-3851-4F91-B52F-22B13E036828}" destId="{10CE9C0A-1905-409F-9B1F-7BA190DC6A3A}" srcOrd="5" destOrd="0" presId="urn:microsoft.com/office/officeart/2016/7/layout/LinearArrowProcessNumbered"/>
    <dgm:cxn modelId="{87AC56C1-2463-4B4F-A659-F14F468358CF}" type="presParOf" srcId="{0B9053CD-3851-4F91-B52F-22B13E036828}" destId="{C5AFDB6D-035C-4045-A8B4-EE1639938C1B}" srcOrd="6" destOrd="0" presId="urn:microsoft.com/office/officeart/2016/7/layout/LinearArrowProcessNumbered"/>
    <dgm:cxn modelId="{18674B35-2BF9-49B0-BE94-2F9AD99CE49C}" type="presParOf" srcId="{C5AFDB6D-035C-4045-A8B4-EE1639938C1B}" destId="{437FB0A2-8A17-45BE-929D-F561B82C9CBA}" srcOrd="0" destOrd="0" presId="urn:microsoft.com/office/officeart/2016/7/layout/LinearArrowProcessNumbered"/>
    <dgm:cxn modelId="{92EDA873-9B5A-4BC3-8784-4E83555FB7DB}" type="presParOf" srcId="{C5AFDB6D-035C-4045-A8B4-EE1639938C1B}" destId="{31813088-D1DB-46B4-B6E0-5E3505821ED4}" srcOrd="1" destOrd="0" presId="urn:microsoft.com/office/officeart/2016/7/layout/LinearArrowProcessNumbered"/>
    <dgm:cxn modelId="{6D00FBEB-9932-48B2-9542-EF54548F6E85}" type="presParOf" srcId="{31813088-D1DB-46B4-B6E0-5E3505821ED4}" destId="{6F35C038-4180-4CF9-BC8C-3A361DCA829C}" srcOrd="0" destOrd="0" presId="urn:microsoft.com/office/officeart/2016/7/layout/LinearArrowProcessNumbered"/>
    <dgm:cxn modelId="{2E7AB3C7-D0C4-4C8C-BAE9-A0FDD4F162B6}" type="presParOf" srcId="{31813088-D1DB-46B4-B6E0-5E3505821ED4}" destId="{82A01955-4AF5-4048-83DD-0B2AE6B0FD71}" srcOrd="1" destOrd="0" presId="urn:microsoft.com/office/officeart/2016/7/layout/LinearArrowProcessNumbered"/>
    <dgm:cxn modelId="{F1BCD22D-48E7-49DB-9D0F-9DE6B2582FC6}" type="presParOf" srcId="{31813088-D1DB-46B4-B6E0-5E3505821ED4}" destId="{A23293E3-2513-4DE2-95FA-DE04ABC79911}" srcOrd="2" destOrd="0" presId="urn:microsoft.com/office/officeart/2016/7/layout/LinearArrowProcessNumbered"/>
    <dgm:cxn modelId="{59DA9EBC-AD73-4394-BD9B-64B08804C011}" type="presParOf" srcId="{31813088-D1DB-46B4-B6E0-5E3505821ED4}" destId="{F1B0909F-3E7A-4B54-94F7-C8B5633F02EB}" srcOrd="3" destOrd="0" presId="urn:microsoft.com/office/officeart/2016/7/layout/LinearArrowProcessNumbered"/>
    <dgm:cxn modelId="{51AB9D2B-3806-4935-880B-F1C861619259}" type="presParOf" srcId="{C5AFDB6D-035C-4045-A8B4-EE1639938C1B}" destId="{08167269-B460-4A62-AF56-C87790222E5F}" srcOrd="2" destOrd="0" presId="urn:microsoft.com/office/officeart/2016/7/layout/LinearArrowProcessNumbered"/>
    <dgm:cxn modelId="{0B4AE43E-8DEB-4FDD-ABB6-788513F2DA2E}" type="presParOf" srcId="{0B9053CD-3851-4F91-B52F-22B13E036828}" destId="{59E429A5-BC03-4782-ABFC-D2C7501C4FDB}" srcOrd="7" destOrd="0" presId="urn:microsoft.com/office/officeart/2016/7/layout/LinearArrowProcessNumbered"/>
    <dgm:cxn modelId="{1399E2E7-A7B4-4AE4-9308-1F5A405BDA9A}" type="presParOf" srcId="{0B9053CD-3851-4F91-B52F-22B13E036828}" destId="{AF4301ED-734E-432E-94CE-65E29E2541EE}" srcOrd="8" destOrd="0" presId="urn:microsoft.com/office/officeart/2016/7/layout/LinearArrowProcessNumbered"/>
    <dgm:cxn modelId="{D526794A-6A00-4026-A15B-2E4B57BCD3E5}" type="presParOf" srcId="{AF4301ED-734E-432E-94CE-65E29E2541EE}" destId="{9B124AE3-555C-4BCC-A6F9-171D244F689C}" srcOrd="0" destOrd="0" presId="urn:microsoft.com/office/officeart/2016/7/layout/LinearArrowProcessNumbered"/>
    <dgm:cxn modelId="{ED04B6F0-5F11-4BC0-A98E-1EF9FC8F7754}" type="presParOf" srcId="{AF4301ED-734E-432E-94CE-65E29E2541EE}" destId="{6F9DA54A-2B7A-469C-ADBD-A83C97DD7220}" srcOrd="1" destOrd="0" presId="urn:microsoft.com/office/officeart/2016/7/layout/LinearArrowProcessNumbered"/>
    <dgm:cxn modelId="{DE430BFD-5E55-4933-99C9-30C033492B2B}" type="presParOf" srcId="{6F9DA54A-2B7A-469C-ADBD-A83C97DD7220}" destId="{FD301005-6CF6-4434-A058-15529979DC64}" srcOrd="0" destOrd="0" presId="urn:microsoft.com/office/officeart/2016/7/layout/LinearArrowProcessNumbered"/>
    <dgm:cxn modelId="{F5B9DABC-75B8-432E-903E-7724F4C4C020}" type="presParOf" srcId="{6F9DA54A-2B7A-469C-ADBD-A83C97DD7220}" destId="{52A0EA1D-8176-4C3B-9B3B-3AD1877F7FA9}" srcOrd="1" destOrd="0" presId="urn:microsoft.com/office/officeart/2016/7/layout/LinearArrowProcessNumbered"/>
    <dgm:cxn modelId="{85A6FEBD-656D-47FD-9580-CDB3D5AD9DC1}" type="presParOf" srcId="{6F9DA54A-2B7A-469C-ADBD-A83C97DD7220}" destId="{788F1227-3B49-4BCD-A20B-8862903179C3}" srcOrd="2" destOrd="0" presId="urn:microsoft.com/office/officeart/2016/7/layout/LinearArrowProcessNumbered"/>
    <dgm:cxn modelId="{E3428077-6E06-4D5A-9EBB-6CC70F5427DB}" type="presParOf" srcId="{6F9DA54A-2B7A-469C-ADBD-A83C97DD7220}" destId="{80277549-1304-47BC-91DB-9C042AE192F4}" srcOrd="3" destOrd="0" presId="urn:microsoft.com/office/officeart/2016/7/layout/LinearArrowProcessNumbered"/>
    <dgm:cxn modelId="{1376BFD5-D1B7-4BD5-8D75-837945AF7A8A}" type="presParOf" srcId="{AF4301ED-734E-432E-94CE-65E29E2541EE}" destId="{297A79A3-71BF-4A1F-BFC6-83B532E83BA0}" srcOrd="2" destOrd="0" presId="urn:microsoft.com/office/officeart/2016/7/layout/LinearArrowProcessNumbered"/>
    <dgm:cxn modelId="{4732F00A-F9E6-4514-B96F-ABF20F23453A}" type="presParOf" srcId="{0B9053CD-3851-4F91-B52F-22B13E036828}" destId="{7010569E-702E-4AEE-B6FD-134CA5E3EE55}" srcOrd="9" destOrd="0" presId="urn:microsoft.com/office/officeart/2016/7/layout/LinearArrowProcessNumbered"/>
    <dgm:cxn modelId="{FDB28C2D-18AB-44AC-B535-112958CB53FE}" type="presParOf" srcId="{0B9053CD-3851-4F91-B52F-22B13E036828}" destId="{8F57D167-9C88-4C4F-A1FF-20ABECE01821}" srcOrd="10" destOrd="0" presId="urn:microsoft.com/office/officeart/2016/7/layout/LinearArrowProcessNumbered"/>
    <dgm:cxn modelId="{B4559333-6BA7-4511-91B7-C0F2B49C28B2}" type="presParOf" srcId="{8F57D167-9C88-4C4F-A1FF-20ABECE01821}" destId="{646619E0-4FE4-4E8C-82B7-F03618CF62C4}" srcOrd="0" destOrd="0" presId="urn:microsoft.com/office/officeart/2016/7/layout/LinearArrowProcessNumbered"/>
    <dgm:cxn modelId="{3A737FB3-2A08-4B18-8A64-5ABC345BD997}" type="presParOf" srcId="{8F57D167-9C88-4C4F-A1FF-20ABECE01821}" destId="{1BD7A520-CBF0-4B87-A949-7F0883896F39}" srcOrd="1" destOrd="0" presId="urn:microsoft.com/office/officeart/2016/7/layout/LinearArrowProcessNumbered"/>
    <dgm:cxn modelId="{EABB131C-5DDE-49ED-84AA-70A5A2BFDE02}" type="presParOf" srcId="{1BD7A520-CBF0-4B87-A949-7F0883896F39}" destId="{6E89A781-E41C-434A-802B-D1DC46890C4C}" srcOrd="0" destOrd="0" presId="urn:microsoft.com/office/officeart/2016/7/layout/LinearArrowProcessNumbered"/>
    <dgm:cxn modelId="{DBE507E9-B1E2-41CF-AB66-B1BA311CF02B}" type="presParOf" srcId="{1BD7A520-CBF0-4B87-A949-7F0883896F39}" destId="{C92BE94D-275A-4725-9D68-47DA04E289F3}" srcOrd="1" destOrd="0" presId="urn:microsoft.com/office/officeart/2016/7/layout/LinearArrowProcessNumbered"/>
    <dgm:cxn modelId="{17AA9A6C-C21C-4B47-9002-55F8A5851E16}" type="presParOf" srcId="{1BD7A520-CBF0-4B87-A949-7F0883896F39}" destId="{B20F583B-7D81-47D2-B4C0-7AE755017EEC}" srcOrd="2" destOrd="0" presId="urn:microsoft.com/office/officeart/2016/7/layout/LinearArrowProcessNumbered"/>
    <dgm:cxn modelId="{144D5A13-AB38-436A-8F64-453BA5A27BD4}" type="presParOf" srcId="{1BD7A520-CBF0-4B87-A949-7F0883896F39}" destId="{4F04A9D3-3649-428B-8CF5-750F38AE7FC9}" srcOrd="3" destOrd="0" presId="urn:microsoft.com/office/officeart/2016/7/layout/LinearArrowProcessNumbered"/>
    <dgm:cxn modelId="{BE2E2743-568E-48B3-BA85-60CE213D9599}" type="presParOf" srcId="{8F57D167-9C88-4C4F-A1FF-20ABECE01821}" destId="{216295B8-800C-43FA-89EC-2665D0BE71BE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5D0836-6866-4306-8381-A8687C56EF34}" type="doc">
      <dgm:prSet loTypeId="urn:microsoft.com/office/officeart/2008/layout/LinedLis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CC6BA99-A7EC-4E0E-8D47-EA255B6EAC4A}">
      <dgm:prSet/>
      <dgm:spPr/>
      <dgm:t>
        <a:bodyPr/>
        <a:lstStyle/>
        <a:p>
          <a:r>
            <a:rPr lang="en-GB" b="1"/>
            <a:t>Retrieval-Augmented Generation (RAG) Implementation</a:t>
          </a:r>
          <a:endParaRPr lang="en-US"/>
        </a:p>
      </dgm:t>
    </dgm:pt>
    <dgm:pt modelId="{DAA89871-26EF-4639-ACC0-82980283FEBA}" type="parTrans" cxnId="{4BD0CF68-68E8-437C-B741-794774131B50}">
      <dgm:prSet/>
      <dgm:spPr/>
      <dgm:t>
        <a:bodyPr/>
        <a:lstStyle/>
        <a:p>
          <a:endParaRPr lang="en-US"/>
        </a:p>
      </dgm:t>
    </dgm:pt>
    <dgm:pt modelId="{70C6F800-2817-427E-ACF9-961971352401}" type="sibTrans" cxnId="{4BD0CF68-68E8-437C-B741-794774131B50}">
      <dgm:prSet/>
      <dgm:spPr/>
      <dgm:t>
        <a:bodyPr/>
        <a:lstStyle/>
        <a:p>
          <a:endParaRPr lang="en-US"/>
        </a:p>
      </dgm:t>
    </dgm:pt>
    <dgm:pt modelId="{C405FB3E-BF87-41F2-B46A-EB429F26E86D}">
      <dgm:prSet/>
      <dgm:spPr/>
      <dgm:t>
        <a:bodyPr/>
        <a:lstStyle/>
        <a:p>
          <a:r>
            <a:rPr lang="en-GB"/>
            <a:t>Extracts transcript data from YouTube</a:t>
          </a:r>
          <a:endParaRPr lang="en-US"/>
        </a:p>
      </dgm:t>
    </dgm:pt>
    <dgm:pt modelId="{8EDA307C-0C54-4096-98BA-78A380DA9F47}" type="parTrans" cxnId="{917B12AC-EFA2-4577-8D6C-708C0F9F7E8D}">
      <dgm:prSet/>
      <dgm:spPr/>
      <dgm:t>
        <a:bodyPr/>
        <a:lstStyle/>
        <a:p>
          <a:endParaRPr lang="en-US"/>
        </a:p>
      </dgm:t>
    </dgm:pt>
    <dgm:pt modelId="{99E00788-3D0F-4F74-83B4-8FE21D1A2AE2}" type="sibTrans" cxnId="{917B12AC-EFA2-4577-8D6C-708C0F9F7E8D}">
      <dgm:prSet/>
      <dgm:spPr/>
      <dgm:t>
        <a:bodyPr/>
        <a:lstStyle/>
        <a:p>
          <a:endParaRPr lang="en-US"/>
        </a:p>
      </dgm:t>
    </dgm:pt>
    <dgm:pt modelId="{987279D4-06E2-43E2-9811-2878B79044B9}">
      <dgm:prSet/>
      <dgm:spPr/>
      <dgm:t>
        <a:bodyPr/>
        <a:lstStyle/>
        <a:p>
          <a:r>
            <a:rPr lang="en-GB"/>
            <a:t>Converts transcript into embeddings using a vector store (ChromaDB)</a:t>
          </a:r>
          <a:endParaRPr lang="en-US"/>
        </a:p>
      </dgm:t>
    </dgm:pt>
    <dgm:pt modelId="{D341849B-D879-4ADF-8001-15D06EACC635}" type="parTrans" cxnId="{A711091F-52E4-48DC-B097-0FB1D35F3F22}">
      <dgm:prSet/>
      <dgm:spPr/>
      <dgm:t>
        <a:bodyPr/>
        <a:lstStyle/>
        <a:p>
          <a:endParaRPr lang="en-US"/>
        </a:p>
      </dgm:t>
    </dgm:pt>
    <dgm:pt modelId="{FB2DD89F-816B-4759-A17C-D526AC0C0DFA}" type="sibTrans" cxnId="{A711091F-52E4-48DC-B097-0FB1D35F3F22}">
      <dgm:prSet/>
      <dgm:spPr/>
      <dgm:t>
        <a:bodyPr/>
        <a:lstStyle/>
        <a:p>
          <a:endParaRPr lang="en-US"/>
        </a:p>
      </dgm:t>
    </dgm:pt>
    <dgm:pt modelId="{0C0DA4B7-8DF0-413F-9309-587987B3605B}">
      <dgm:prSet/>
      <dgm:spPr/>
      <dgm:t>
        <a:bodyPr/>
        <a:lstStyle/>
        <a:p>
          <a:r>
            <a:rPr lang="en-GB"/>
            <a:t>Allows users to query YouTube transcripts using similarity search</a:t>
          </a:r>
          <a:endParaRPr lang="en-US"/>
        </a:p>
      </dgm:t>
    </dgm:pt>
    <dgm:pt modelId="{16102CF8-85A2-4B2C-8B69-955114A4AFFA}" type="parTrans" cxnId="{D57262B5-A5B2-4E3F-85FB-43F4B29525F6}">
      <dgm:prSet/>
      <dgm:spPr/>
      <dgm:t>
        <a:bodyPr/>
        <a:lstStyle/>
        <a:p>
          <a:endParaRPr lang="en-US"/>
        </a:p>
      </dgm:t>
    </dgm:pt>
    <dgm:pt modelId="{B61F5D09-0948-462F-A872-3F84F0ADA787}" type="sibTrans" cxnId="{D57262B5-A5B2-4E3F-85FB-43F4B29525F6}">
      <dgm:prSet/>
      <dgm:spPr/>
      <dgm:t>
        <a:bodyPr/>
        <a:lstStyle/>
        <a:p>
          <a:endParaRPr lang="en-US"/>
        </a:p>
      </dgm:t>
    </dgm:pt>
    <dgm:pt modelId="{31CA3944-702E-4995-9197-A9E49CE18036}">
      <dgm:prSet/>
      <dgm:spPr/>
      <dgm:t>
        <a:bodyPr/>
        <a:lstStyle/>
        <a:p>
          <a:r>
            <a:rPr lang="en-GB" b="1" dirty="0"/>
            <a:t>Key Features:</a:t>
          </a:r>
          <a:br>
            <a:rPr lang="en-GB" dirty="0"/>
          </a:br>
          <a:r>
            <a:rPr lang="en-GB" dirty="0"/>
            <a:t>Efficient transcript retrieval</a:t>
          </a:r>
          <a:br>
            <a:rPr lang="en-GB" dirty="0"/>
          </a:br>
          <a:r>
            <a:rPr lang="en-GB" dirty="0"/>
            <a:t>Enhances chatbot responses with accurate data</a:t>
          </a:r>
          <a:br>
            <a:rPr lang="en-GB" dirty="0"/>
          </a:br>
          <a:r>
            <a:rPr lang="en-GB" dirty="0"/>
            <a:t>Provides contextually relevant information</a:t>
          </a:r>
          <a:endParaRPr lang="en-US" dirty="0"/>
        </a:p>
      </dgm:t>
    </dgm:pt>
    <dgm:pt modelId="{96B6CADC-0D1E-4D1C-9444-8C960E836BC2}" type="parTrans" cxnId="{90C9FBBC-C3F0-4337-93F8-621FA08DA279}">
      <dgm:prSet/>
      <dgm:spPr/>
      <dgm:t>
        <a:bodyPr/>
        <a:lstStyle/>
        <a:p>
          <a:endParaRPr lang="en-US"/>
        </a:p>
      </dgm:t>
    </dgm:pt>
    <dgm:pt modelId="{D31C1C68-1E00-49B2-8F18-7252A7249390}" type="sibTrans" cxnId="{90C9FBBC-C3F0-4337-93F8-621FA08DA279}">
      <dgm:prSet/>
      <dgm:spPr/>
      <dgm:t>
        <a:bodyPr/>
        <a:lstStyle/>
        <a:p>
          <a:endParaRPr lang="en-US"/>
        </a:p>
      </dgm:t>
    </dgm:pt>
    <dgm:pt modelId="{4AEA67E9-A941-4DE7-B6F9-450BD49088AC}" type="pres">
      <dgm:prSet presAssocID="{DA5D0836-6866-4306-8381-A8687C56EF34}" presName="vert0" presStyleCnt="0">
        <dgm:presLayoutVars>
          <dgm:dir/>
          <dgm:animOne val="branch"/>
          <dgm:animLvl val="lvl"/>
        </dgm:presLayoutVars>
      </dgm:prSet>
      <dgm:spPr/>
    </dgm:pt>
    <dgm:pt modelId="{21EA9FB2-8433-4236-87F0-087968B9ABE4}" type="pres">
      <dgm:prSet presAssocID="{DCC6BA99-A7EC-4E0E-8D47-EA255B6EAC4A}" presName="thickLine" presStyleLbl="alignNode1" presStyleIdx="0" presStyleCnt="5"/>
      <dgm:spPr/>
    </dgm:pt>
    <dgm:pt modelId="{5CBC37F1-A6C7-4C38-99CC-287B1F7E1D90}" type="pres">
      <dgm:prSet presAssocID="{DCC6BA99-A7EC-4E0E-8D47-EA255B6EAC4A}" presName="horz1" presStyleCnt="0"/>
      <dgm:spPr/>
    </dgm:pt>
    <dgm:pt modelId="{4913AD2C-5955-4095-966E-D8AD67EFFBDC}" type="pres">
      <dgm:prSet presAssocID="{DCC6BA99-A7EC-4E0E-8D47-EA255B6EAC4A}" presName="tx1" presStyleLbl="revTx" presStyleIdx="0" presStyleCnt="5"/>
      <dgm:spPr/>
    </dgm:pt>
    <dgm:pt modelId="{624E1A1F-CC15-4BA2-823B-860407F773EA}" type="pres">
      <dgm:prSet presAssocID="{DCC6BA99-A7EC-4E0E-8D47-EA255B6EAC4A}" presName="vert1" presStyleCnt="0"/>
      <dgm:spPr/>
    </dgm:pt>
    <dgm:pt modelId="{1ADAD578-AF11-43E1-B394-DED30D69E6F1}" type="pres">
      <dgm:prSet presAssocID="{C405FB3E-BF87-41F2-B46A-EB429F26E86D}" presName="thickLine" presStyleLbl="alignNode1" presStyleIdx="1" presStyleCnt="5"/>
      <dgm:spPr/>
    </dgm:pt>
    <dgm:pt modelId="{05D249D8-84CD-4FC3-9174-3192128A2A87}" type="pres">
      <dgm:prSet presAssocID="{C405FB3E-BF87-41F2-B46A-EB429F26E86D}" presName="horz1" presStyleCnt="0"/>
      <dgm:spPr/>
    </dgm:pt>
    <dgm:pt modelId="{1EACCE0E-79C4-443A-80AF-BDDD7B66E4C8}" type="pres">
      <dgm:prSet presAssocID="{C405FB3E-BF87-41F2-B46A-EB429F26E86D}" presName="tx1" presStyleLbl="revTx" presStyleIdx="1" presStyleCnt="5"/>
      <dgm:spPr/>
    </dgm:pt>
    <dgm:pt modelId="{BCF6BECB-7CC1-42E7-AA81-B60653AE632F}" type="pres">
      <dgm:prSet presAssocID="{C405FB3E-BF87-41F2-B46A-EB429F26E86D}" presName="vert1" presStyleCnt="0"/>
      <dgm:spPr/>
    </dgm:pt>
    <dgm:pt modelId="{53D87AAF-1298-4648-9387-FB71D6E2D487}" type="pres">
      <dgm:prSet presAssocID="{987279D4-06E2-43E2-9811-2878B79044B9}" presName="thickLine" presStyleLbl="alignNode1" presStyleIdx="2" presStyleCnt="5"/>
      <dgm:spPr/>
    </dgm:pt>
    <dgm:pt modelId="{4DDD54F7-6684-4799-B402-2F3707882CEF}" type="pres">
      <dgm:prSet presAssocID="{987279D4-06E2-43E2-9811-2878B79044B9}" presName="horz1" presStyleCnt="0"/>
      <dgm:spPr/>
    </dgm:pt>
    <dgm:pt modelId="{B3E478E2-3A59-48B0-818D-2CC18B8EBF61}" type="pres">
      <dgm:prSet presAssocID="{987279D4-06E2-43E2-9811-2878B79044B9}" presName="tx1" presStyleLbl="revTx" presStyleIdx="2" presStyleCnt="5"/>
      <dgm:spPr/>
    </dgm:pt>
    <dgm:pt modelId="{7F5E5C85-C81E-4FE3-893D-531AAA7FE05B}" type="pres">
      <dgm:prSet presAssocID="{987279D4-06E2-43E2-9811-2878B79044B9}" presName="vert1" presStyleCnt="0"/>
      <dgm:spPr/>
    </dgm:pt>
    <dgm:pt modelId="{F5C860D0-86DD-4565-86CC-B0E98D5299B7}" type="pres">
      <dgm:prSet presAssocID="{0C0DA4B7-8DF0-413F-9309-587987B3605B}" presName="thickLine" presStyleLbl="alignNode1" presStyleIdx="3" presStyleCnt="5"/>
      <dgm:spPr/>
    </dgm:pt>
    <dgm:pt modelId="{1DBE28A4-D235-4F77-AF44-9A62094DE41A}" type="pres">
      <dgm:prSet presAssocID="{0C0DA4B7-8DF0-413F-9309-587987B3605B}" presName="horz1" presStyleCnt="0"/>
      <dgm:spPr/>
    </dgm:pt>
    <dgm:pt modelId="{88B1C242-9F1D-41F7-9C6A-73A6EFE01D54}" type="pres">
      <dgm:prSet presAssocID="{0C0DA4B7-8DF0-413F-9309-587987B3605B}" presName="tx1" presStyleLbl="revTx" presStyleIdx="3" presStyleCnt="5"/>
      <dgm:spPr/>
    </dgm:pt>
    <dgm:pt modelId="{B2F0E155-9867-40BB-86E9-3EA317E39F1B}" type="pres">
      <dgm:prSet presAssocID="{0C0DA4B7-8DF0-413F-9309-587987B3605B}" presName="vert1" presStyleCnt="0"/>
      <dgm:spPr/>
    </dgm:pt>
    <dgm:pt modelId="{3384BB46-D3BB-478C-A92A-329B2CC94A05}" type="pres">
      <dgm:prSet presAssocID="{31CA3944-702E-4995-9197-A9E49CE18036}" presName="thickLine" presStyleLbl="alignNode1" presStyleIdx="4" presStyleCnt="5"/>
      <dgm:spPr/>
    </dgm:pt>
    <dgm:pt modelId="{72AABDE3-36E2-41A1-ABD3-BC0B699B2EA2}" type="pres">
      <dgm:prSet presAssocID="{31CA3944-702E-4995-9197-A9E49CE18036}" presName="horz1" presStyleCnt="0"/>
      <dgm:spPr/>
    </dgm:pt>
    <dgm:pt modelId="{9424918A-F192-4085-9136-1ABDBA9387AD}" type="pres">
      <dgm:prSet presAssocID="{31CA3944-702E-4995-9197-A9E49CE18036}" presName="tx1" presStyleLbl="revTx" presStyleIdx="4" presStyleCnt="5"/>
      <dgm:spPr/>
    </dgm:pt>
    <dgm:pt modelId="{12B1392C-6028-4CDD-877E-FAE2A82D9899}" type="pres">
      <dgm:prSet presAssocID="{31CA3944-702E-4995-9197-A9E49CE18036}" presName="vert1" presStyleCnt="0"/>
      <dgm:spPr/>
    </dgm:pt>
  </dgm:ptLst>
  <dgm:cxnLst>
    <dgm:cxn modelId="{ABDC1B11-02BC-4E5D-A6B7-7F2A2120E7EE}" type="presOf" srcId="{DCC6BA99-A7EC-4E0E-8D47-EA255B6EAC4A}" destId="{4913AD2C-5955-4095-966E-D8AD67EFFBDC}" srcOrd="0" destOrd="0" presId="urn:microsoft.com/office/officeart/2008/layout/LinedList"/>
    <dgm:cxn modelId="{A711091F-52E4-48DC-B097-0FB1D35F3F22}" srcId="{DA5D0836-6866-4306-8381-A8687C56EF34}" destId="{987279D4-06E2-43E2-9811-2878B79044B9}" srcOrd="2" destOrd="0" parTransId="{D341849B-D879-4ADF-8001-15D06EACC635}" sibTransId="{FB2DD89F-816B-4759-A17C-D526AC0C0DFA}"/>
    <dgm:cxn modelId="{D0202566-C3D4-4ED3-9D8C-0272768DE8D5}" type="presOf" srcId="{DA5D0836-6866-4306-8381-A8687C56EF34}" destId="{4AEA67E9-A941-4DE7-B6F9-450BD49088AC}" srcOrd="0" destOrd="0" presId="urn:microsoft.com/office/officeart/2008/layout/LinedList"/>
    <dgm:cxn modelId="{4BD0CF68-68E8-437C-B741-794774131B50}" srcId="{DA5D0836-6866-4306-8381-A8687C56EF34}" destId="{DCC6BA99-A7EC-4E0E-8D47-EA255B6EAC4A}" srcOrd="0" destOrd="0" parTransId="{DAA89871-26EF-4639-ACC0-82980283FEBA}" sibTransId="{70C6F800-2817-427E-ACF9-961971352401}"/>
    <dgm:cxn modelId="{A4E23C83-EA83-4C9F-B347-59F7FA1A6F9B}" type="presOf" srcId="{C405FB3E-BF87-41F2-B46A-EB429F26E86D}" destId="{1EACCE0E-79C4-443A-80AF-BDDD7B66E4C8}" srcOrd="0" destOrd="0" presId="urn:microsoft.com/office/officeart/2008/layout/LinedList"/>
    <dgm:cxn modelId="{0AFB90A5-D714-4C54-AA05-261EEF72593D}" type="presOf" srcId="{31CA3944-702E-4995-9197-A9E49CE18036}" destId="{9424918A-F192-4085-9136-1ABDBA9387AD}" srcOrd="0" destOrd="0" presId="urn:microsoft.com/office/officeart/2008/layout/LinedList"/>
    <dgm:cxn modelId="{917B12AC-EFA2-4577-8D6C-708C0F9F7E8D}" srcId="{DA5D0836-6866-4306-8381-A8687C56EF34}" destId="{C405FB3E-BF87-41F2-B46A-EB429F26E86D}" srcOrd="1" destOrd="0" parTransId="{8EDA307C-0C54-4096-98BA-78A380DA9F47}" sibTransId="{99E00788-3D0F-4F74-83B4-8FE21D1A2AE2}"/>
    <dgm:cxn modelId="{D57262B5-A5B2-4E3F-85FB-43F4B29525F6}" srcId="{DA5D0836-6866-4306-8381-A8687C56EF34}" destId="{0C0DA4B7-8DF0-413F-9309-587987B3605B}" srcOrd="3" destOrd="0" parTransId="{16102CF8-85A2-4B2C-8B69-955114A4AFFA}" sibTransId="{B61F5D09-0948-462F-A872-3F84F0ADA787}"/>
    <dgm:cxn modelId="{90C9FBBC-C3F0-4337-93F8-621FA08DA279}" srcId="{DA5D0836-6866-4306-8381-A8687C56EF34}" destId="{31CA3944-702E-4995-9197-A9E49CE18036}" srcOrd="4" destOrd="0" parTransId="{96B6CADC-0D1E-4D1C-9444-8C960E836BC2}" sibTransId="{D31C1C68-1E00-49B2-8F18-7252A7249390}"/>
    <dgm:cxn modelId="{FD561BD5-E509-49EF-AA12-25190498FE5E}" type="presOf" srcId="{0C0DA4B7-8DF0-413F-9309-587987B3605B}" destId="{88B1C242-9F1D-41F7-9C6A-73A6EFE01D54}" srcOrd="0" destOrd="0" presId="urn:microsoft.com/office/officeart/2008/layout/LinedList"/>
    <dgm:cxn modelId="{209174DA-474D-49C8-B2DB-5D47EB07784D}" type="presOf" srcId="{987279D4-06E2-43E2-9811-2878B79044B9}" destId="{B3E478E2-3A59-48B0-818D-2CC18B8EBF61}" srcOrd="0" destOrd="0" presId="urn:microsoft.com/office/officeart/2008/layout/LinedList"/>
    <dgm:cxn modelId="{7A3C60C2-5367-409C-AB81-55EE5D84E314}" type="presParOf" srcId="{4AEA67E9-A941-4DE7-B6F9-450BD49088AC}" destId="{21EA9FB2-8433-4236-87F0-087968B9ABE4}" srcOrd="0" destOrd="0" presId="urn:microsoft.com/office/officeart/2008/layout/LinedList"/>
    <dgm:cxn modelId="{5FC1DB9E-3679-4638-910C-0BC2D6E4A56D}" type="presParOf" srcId="{4AEA67E9-A941-4DE7-B6F9-450BD49088AC}" destId="{5CBC37F1-A6C7-4C38-99CC-287B1F7E1D90}" srcOrd="1" destOrd="0" presId="urn:microsoft.com/office/officeart/2008/layout/LinedList"/>
    <dgm:cxn modelId="{14028584-DF52-4BAF-A673-C96987D1AC58}" type="presParOf" srcId="{5CBC37F1-A6C7-4C38-99CC-287B1F7E1D90}" destId="{4913AD2C-5955-4095-966E-D8AD67EFFBDC}" srcOrd="0" destOrd="0" presId="urn:microsoft.com/office/officeart/2008/layout/LinedList"/>
    <dgm:cxn modelId="{4E545B08-526C-4B71-9E89-7449C2A78912}" type="presParOf" srcId="{5CBC37F1-A6C7-4C38-99CC-287B1F7E1D90}" destId="{624E1A1F-CC15-4BA2-823B-860407F773EA}" srcOrd="1" destOrd="0" presId="urn:microsoft.com/office/officeart/2008/layout/LinedList"/>
    <dgm:cxn modelId="{580CDD88-F20B-46A0-9E9E-B7DF7FCD7E1F}" type="presParOf" srcId="{4AEA67E9-A941-4DE7-B6F9-450BD49088AC}" destId="{1ADAD578-AF11-43E1-B394-DED30D69E6F1}" srcOrd="2" destOrd="0" presId="urn:microsoft.com/office/officeart/2008/layout/LinedList"/>
    <dgm:cxn modelId="{B9B5CE7C-0E3A-47DB-8271-814A5BFABE0A}" type="presParOf" srcId="{4AEA67E9-A941-4DE7-B6F9-450BD49088AC}" destId="{05D249D8-84CD-4FC3-9174-3192128A2A87}" srcOrd="3" destOrd="0" presId="urn:microsoft.com/office/officeart/2008/layout/LinedList"/>
    <dgm:cxn modelId="{CF456E31-A3D3-44F3-BEFD-EAC137BEE460}" type="presParOf" srcId="{05D249D8-84CD-4FC3-9174-3192128A2A87}" destId="{1EACCE0E-79C4-443A-80AF-BDDD7B66E4C8}" srcOrd="0" destOrd="0" presId="urn:microsoft.com/office/officeart/2008/layout/LinedList"/>
    <dgm:cxn modelId="{F4A79B79-ED16-4FAD-9EA9-FEEDE92A0D37}" type="presParOf" srcId="{05D249D8-84CD-4FC3-9174-3192128A2A87}" destId="{BCF6BECB-7CC1-42E7-AA81-B60653AE632F}" srcOrd="1" destOrd="0" presId="urn:microsoft.com/office/officeart/2008/layout/LinedList"/>
    <dgm:cxn modelId="{220D23C3-A8A7-42C1-9F2A-00EE8E6748C8}" type="presParOf" srcId="{4AEA67E9-A941-4DE7-B6F9-450BD49088AC}" destId="{53D87AAF-1298-4648-9387-FB71D6E2D487}" srcOrd="4" destOrd="0" presId="urn:microsoft.com/office/officeart/2008/layout/LinedList"/>
    <dgm:cxn modelId="{8D9B2118-F0B7-48B4-84DC-CE0E068F80BB}" type="presParOf" srcId="{4AEA67E9-A941-4DE7-B6F9-450BD49088AC}" destId="{4DDD54F7-6684-4799-B402-2F3707882CEF}" srcOrd="5" destOrd="0" presId="urn:microsoft.com/office/officeart/2008/layout/LinedList"/>
    <dgm:cxn modelId="{9B57E5CC-A4E0-48DC-BFA0-F58691A073C3}" type="presParOf" srcId="{4DDD54F7-6684-4799-B402-2F3707882CEF}" destId="{B3E478E2-3A59-48B0-818D-2CC18B8EBF61}" srcOrd="0" destOrd="0" presId="urn:microsoft.com/office/officeart/2008/layout/LinedList"/>
    <dgm:cxn modelId="{E2A0E827-81B6-47B0-A184-44C82A410BD2}" type="presParOf" srcId="{4DDD54F7-6684-4799-B402-2F3707882CEF}" destId="{7F5E5C85-C81E-4FE3-893D-531AAA7FE05B}" srcOrd="1" destOrd="0" presId="urn:microsoft.com/office/officeart/2008/layout/LinedList"/>
    <dgm:cxn modelId="{3494CE79-6D64-48FD-B1FE-EC484CE4EAA4}" type="presParOf" srcId="{4AEA67E9-A941-4DE7-B6F9-450BD49088AC}" destId="{F5C860D0-86DD-4565-86CC-B0E98D5299B7}" srcOrd="6" destOrd="0" presId="urn:microsoft.com/office/officeart/2008/layout/LinedList"/>
    <dgm:cxn modelId="{AC9E8BCA-9980-4ABC-898D-B0C28FA875B8}" type="presParOf" srcId="{4AEA67E9-A941-4DE7-B6F9-450BD49088AC}" destId="{1DBE28A4-D235-4F77-AF44-9A62094DE41A}" srcOrd="7" destOrd="0" presId="urn:microsoft.com/office/officeart/2008/layout/LinedList"/>
    <dgm:cxn modelId="{78F488C5-AFE5-4A38-9246-9496A5BBC0E6}" type="presParOf" srcId="{1DBE28A4-D235-4F77-AF44-9A62094DE41A}" destId="{88B1C242-9F1D-41F7-9C6A-73A6EFE01D54}" srcOrd="0" destOrd="0" presId="urn:microsoft.com/office/officeart/2008/layout/LinedList"/>
    <dgm:cxn modelId="{A4D82088-42D8-476E-86B9-383C8C2CFA2B}" type="presParOf" srcId="{1DBE28A4-D235-4F77-AF44-9A62094DE41A}" destId="{B2F0E155-9867-40BB-86E9-3EA317E39F1B}" srcOrd="1" destOrd="0" presId="urn:microsoft.com/office/officeart/2008/layout/LinedList"/>
    <dgm:cxn modelId="{1E5CCD83-178B-4CFA-B5D4-36ABEECFA2B7}" type="presParOf" srcId="{4AEA67E9-A941-4DE7-B6F9-450BD49088AC}" destId="{3384BB46-D3BB-478C-A92A-329B2CC94A05}" srcOrd="8" destOrd="0" presId="urn:microsoft.com/office/officeart/2008/layout/LinedList"/>
    <dgm:cxn modelId="{50ABC826-6237-4528-ACBE-57E218403252}" type="presParOf" srcId="{4AEA67E9-A941-4DE7-B6F9-450BD49088AC}" destId="{72AABDE3-36E2-41A1-ABD3-BC0B699B2EA2}" srcOrd="9" destOrd="0" presId="urn:microsoft.com/office/officeart/2008/layout/LinedList"/>
    <dgm:cxn modelId="{26E91196-C664-4591-A34A-A8D411E52896}" type="presParOf" srcId="{72AABDE3-36E2-41A1-ABD3-BC0B699B2EA2}" destId="{9424918A-F192-4085-9136-1ABDBA9387AD}" srcOrd="0" destOrd="0" presId="urn:microsoft.com/office/officeart/2008/layout/LinedList"/>
    <dgm:cxn modelId="{708A82E1-B04E-447E-80A3-EEC0ED222654}" type="presParOf" srcId="{72AABDE3-36E2-41A1-ABD3-BC0B699B2EA2}" destId="{12B1392C-6028-4CDD-877E-FAE2A82D989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8DF517F-7A52-4516-B25E-856AFC354B8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676615B-5F75-45E7-BF86-2856C45BB94F}">
      <dgm:prSet/>
      <dgm:spPr/>
      <dgm:t>
        <a:bodyPr/>
        <a:lstStyle/>
        <a:p>
          <a:r>
            <a:rPr lang="en-GB" b="1" dirty="0"/>
            <a:t>EduAI is a step towards AI-driven education, combining semantic search, RAG-based retrieval, and interactive quizzes to improve learning </a:t>
          </a:r>
          <a:r>
            <a:rPr lang="en-GB" b="1" dirty="0" err="1"/>
            <a:t>experiences.It</a:t>
          </a:r>
          <a:r>
            <a:rPr lang="en-GB" b="1" dirty="0"/>
            <a:t> demonstrates how AI can be leveraged to extract knowledge from existing multimedia content efficiently.</a:t>
          </a:r>
          <a:endParaRPr lang="en-US" dirty="0"/>
        </a:p>
      </dgm:t>
    </dgm:pt>
    <dgm:pt modelId="{FAF562BA-983C-4DB5-B698-32ACEC12242E}" type="parTrans" cxnId="{D5190BF8-17F0-4CA3-BC0E-296B31A3C44C}">
      <dgm:prSet/>
      <dgm:spPr/>
      <dgm:t>
        <a:bodyPr/>
        <a:lstStyle/>
        <a:p>
          <a:endParaRPr lang="en-US"/>
        </a:p>
      </dgm:t>
    </dgm:pt>
    <dgm:pt modelId="{4635E291-6BC8-4F38-A00F-0C3754BF731D}" type="sibTrans" cxnId="{D5190BF8-17F0-4CA3-BC0E-296B31A3C44C}">
      <dgm:prSet/>
      <dgm:spPr/>
      <dgm:t>
        <a:bodyPr/>
        <a:lstStyle/>
        <a:p>
          <a:endParaRPr lang="en-US"/>
        </a:p>
      </dgm:t>
    </dgm:pt>
    <dgm:pt modelId="{1865EF8D-D6C3-4A18-BDDC-2098B204B31D}">
      <dgm:prSet/>
      <dgm:spPr/>
      <dgm:t>
        <a:bodyPr/>
        <a:lstStyle/>
        <a:p>
          <a:r>
            <a:rPr lang="en-GB" b="1"/>
            <a:t>Key Takeaways:</a:t>
          </a:r>
          <a:br>
            <a:rPr lang="en-GB"/>
          </a:br>
          <a:r>
            <a:rPr lang="en-GB"/>
            <a:t>Successfully implemented a chatbot that retrieves and processes YouTube transcript data</a:t>
          </a:r>
          <a:br>
            <a:rPr lang="en-GB"/>
          </a:br>
          <a:r>
            <a:rPr lang="en-GB"/>
            <a:t>AI-powered quiz generator provides an interactive learning experience</a:t>
          </a:r>
          <a:endParaRPr lang="en-US"/>
        </a:p>
      </dgm:t>
    </dgm:pt>
    <dgm:pt modelId="{22C0EAE0-0E9D-4533-829C-0F58FBA45204}" type="parTrans" cxnId="{703C7DF3-4F71-4275-A15D-C1779ACB3877}">
      <dgm:prSet/>
      <dgm:spPr/>
      <dgm:t>
        <a:bodyPr/>
        <a:lstStyle/>
        <a:p>
          <a:endParaRPr lang="en-US"/>
        </a:p>
      </dgm:t>
    </dgm:pt>
    <dgm:pt modelId="{D5A83AAA-E5AA-41A8-8E5C-07B5D083A75C}" type="sibTrans" cxnId="{703C7DF3-4F71-4275-A15D-C1779ACB3877}">
      <dgm:prSet/>
      <dgm:spPr/>
      <dgm:t>
        <a:bodyPr/>
        <a:lstStyle/>
        <a:p>
          <a:endParaRPr lang="en-US"/>
        </a:p>
      </dgm:t>
    </dgm:pt>
    <dgm:pt modelId="{7304275C-DDEB-471C-85C6-38E73A9AA4F8}">
      <dgm:prSet/>
      <dgm:spPr/>
      <dgm:t>
        <a:bodyPr/>
        <a:lstStyle/>
        <a:p>
          <a:r>
            <a:rPr lang="en-GB"/>
            <a:t>Integrated LangChain agents, memory, and OpenAI for intelligent responses</a:t>
          </a:r>
          <a:endParaRPr lang="en-US"/>
        </a:p>
      </dgm:t>
    </dgm:pt>
    <dgm:pt modelId="{2A0E7E27-BAD8-457F-81FF-711AF61F232B}" type="parTrans" cxnId="{DBC18F25-468C-42A2-AD80-B5FE4DD1213C}">
      <dgm:prSet/>
      <dgm:spPr/>
      <dgm:t>
        <a:bodyPr/>
        <a:lstStyle/>
        <a:p>
          <a:endParaRPr lang="en-US"/>
        </a:p>
      </dgm:t>
    </dgm:pt>
    <dgm:pt modelId="{80FC9558-AE2A-4F61-9D14-9BF7CE815DF4}" type="sibTrans" cxnId="{DBC18F25-468C-42A2-AD80-B5FE4DD1213C}">
      <dgm:prSet/>
      <dgm:spPr/>
      <dgm:t>
        <a:bodyPr/>
        <a:lstStyle/>
        <a:p>
          <a:endParaRPr lang="en-US"/>
        </a:p>
      </dgm:t>
    </dgm:pt>
    <dgm:pt modelId="{A46EA210-E819-4D58-A10A-C8A51C49F8A1}">
      <dgm:prSet/>
      <dgm:spPr/>
      <dgm:t>
        <a:bodyPr/>
        <a:lstStyle/>
        <a:p>
          <a:r>
            <a:rPr lang="en-GB" b="1"/>
            <a:t>Next Steps:</a:t>
          </a:r>
          <a:r>
            <a:rPr lang="en-GB"/>
            <a:t> Deploy the system for real-world testing &amp; refine user experience</a:t>
          </a:r>
          <a:endParaRPr lang="en-US"/>
        </a:p>
      </dgm:t>
    </dgm:pt>
    <dgm:pt modelId="{AFD19028-9682-43E1-9DF0-5215B300E63D}" type="parTrans" cxnId="{EA5EADAC-8B96-497C-AEC9-46B312E09C7D}">
      <dgm:prSet/>
      <dgm:spPr/>
      <dgm:t>
        <a:bodyPr/>
        <a:lstStyle/>
        <a:p>
          <a:endParaRPr lang="en-US"/>
        </a:p>
      </dgm:t>
    </dgm:pt>
    <dgm:pt modelId="{891DAF29-B0B3-40D3-B692-F1F16F21C432}" type="sibTrans" cxnId="{EA5EADAC-8B96-497C-AEC9-46B312E09C7D}">
      <dgm:prSet/>
      <dgm:spPr/>
      <dgm:t>
        <a:bodyPr/>
        <a:lstStyle/>
        <a:p>
          <a:endParaRPr lang="en-US"/>
        </a:p>
      </dgm:t>
    </dgm:pt>
    <dgm:pt modelId="{B7B218FA-E90F-4764-90A2-6673CCBF960F}" type="pres">
      <dgm:prSet presAssocID="{28DF517F-7A52-4516-B25E-856AFC354B8D}" presName="vert0" presStyleCnt="0">
        <dgm:presLayoutVars>
          <dgm:dir/>
          <dgm:animOne val="branch"/>
          <dgm:animLvl val="lvl"/>
        </dgm:presLayoutVars>
      </dgm:prSet>
      <dgm:spPr/>
    </dgm:pt>
    <dgm:pt modelId="{D8BCCA48-5C99-4FDD-9BD3-5C111D9285DE}" type="pres">
      <dgm:prSet presAssocID="{A676615B-5F75-45E7-BF86-2856C45BB94F}" presName="thickLine" presStyleLbl="alignNode1" presStyleIdx="0" presStyleCnt="4"/>
      <dgm:spPr/>
    </dgm:pt>
    <dgm:pt modelId="{315C7B68-FE5F-4F10-A1A6-E883982F328E}" type="pres">
      <dgm:prSet presAssocID="{A676615B-5F75-45E7-BF86-2856C45BB94F}" presName="horz1" presStyleCnt="0"/>
      <dgm:spPr/>
    </dgm:pt>
    <dgm:pt modelId="{42EA6613-71CF-49E2-AB31-F9A9494694F4}" type="pres">
      <dgm:prSet presAssocID="{A676615B-5F75-45E7-BF86-2856C45BB94F}" presName="tx1" presStyleLbl="revTx" presStyleIdx="0" presStyleCnt="4"/>
      <dgm:spPr/>
    </dgm:pt>
    <dgm:pt modelId="{BEDB0C60-3357-4CBF-B937-4174E00F371C}" type="pres">
      <dgm:prSet presAssocID="{A676615B-5F75-45E7-BF86-2856C45BB94F}" presName="vert1" presStyleCnt="0"/>
      <dgm:spPr/>
    </dgm:pt>
    <dgm:pt modelId="{22640CAA-F12C-4174-B8A9-7B7DBED04755}" type="pres">
      <dgm:prSet presAssocID="{1865EF8D-D6C3-4A18-BDDC-2098B204B31D}" presName="thickLine" presStyleLbl="alignNode1" presStyleIdx="1" presStyleCnt="4"/>
      <dgm:spPr/>
    </dgm:pt>
    <dgm:pt modelId="{FC78898D-14A6-4483-ACF8-029A28BD20D6}" type="pres">
      <dgm:prSet presAssocID="{1865EF8D-D6C3-4A18-BDDC-2098B204B31D}" presName="horz1" presStyleCnt="0"/>
      <dgm:spPr/>
    </dgm:pt>
    <dgm:pt modelId="{8F25A982-7138-4FE7-85FE-77625A3EBD6B}" type="pres">
      <dgm:prSet presAssocID="{1865EF8D-D6C3-4A18-BDDC-2098B204B31D}" presName="tx1" presStyleLbl="revTx" presStyleIdx="1" presStyleCnt="4"/>
      <dgm:spPr/>
    </dgm:pt>
    <dgm:pt modelId="{825F65AD-E27E-44BE-809E-779782106A59}" type="pres">
      <dgm:prSet presAssocID="{1865EF8D-D6C3-4A18-BDDC-2098B204B31D}" presName="vert1" presStyleCnt="0"/>
      <dgm:spPr/>
    </dgm:pt>
    <dgm:pt modelId="{F9093BC4-4B9D-4164-8009-4FCE4846DECF}" type="pres">
      <dgm:prSet presAssocID="{7304275C-DDEB-471C-85C6-38E73A9AA4F8}" presName="thickLine" presStyleLbl="alignNode1" presStyleIdx="2" presStyleCnt="4"/>
      <dgm:spPr/>
    </dgm:pt>
    <dgm:pt modelId="{5A9617A0-C429-4413-8888-FA39908D1260}" type="pres">
      <dgm:prSet presAssocID="{7304275C-DDEB-471C-85C6-38E73A9AA4F8}" presName="horz1" presStyleCnt="0"/>
      <dgm:spPr/>
    </dgm:pt>
    <dgm:pt modelId="{F9718C0D-B1D7-4ABA-BBAE-B6F25730539A}" type="pres">
      <dgm:prSet presAssocID="{7304275C-DDEB-471C-85C6-38E73A9AA4F8}" presName="tx1" presStyleLbl="revTx" presStyleIdx="2" presStyleCnt="4"/>
      <dgm:spPr/>
    </dgm:pt>
    <dgm:pt modelId="{41983A32-1AD3-45AF-81F3-0511A7E4F085}" type="pres">
      <dgm:prSet presAssocID="{7304275C-DDEB-471C-85C6-38E73A9AA4F8}" presName="vert1" presStyleCnt="0"/>
      <dgm:spPr/>
    </dgm:pt>
    <dgm:pt modelId="{D6482E7B-C028-454E-BC09-4C9A2B928CF6}" type="pres">
      <dgm:prSet presAssocID="{A46EA210-E819-4D58-A10A-C8A51C49F8A1}" presName="thickLine" presStyleLbl="alignNode1" presStyleIdx="3" presStyleCnt="4"/>
      <dgm:spPr/>
    </dgm:pt>
    <dgm:pt modelId="{FD02D6E6-2071-4BF6-A5A5-4992599F34BE}" type="pres">
      <dgm:prSet presAssocID="{A46EA210-E819-4D58-A10A-C8A51C49F8A1}" presName="horz1" presStyleCnt="0"/>
      <dgm:spPr/>
    </dgm:pt>
    <dgm:pt modelId="{705D09B5-CFD7-42DD-9002-7361F5B402D3}" type="pres">
      <dgm:prSet presAssocID="{A46EA210-E819-4D58-A10A-C8A51C49F8A1}" presName="tx1" presStyleLbl="revTx" presStyleIdx="3" presStyleCnt="4"/>
      <dgm:spPr/>
    </dgm:pt>
    <dgm:pt modelId="{049E08C4-1ED8-4FEA-B231-9FE47E8E17B0}" type="pres">
      <dgm:prSet presAssocID="{A46EA210-E819-4D58-A10A-C8A51C49F8A1}" presName="vert1" presStyleCnt="0"/>
      <dgm:spPr/>
    </dgm:pt>
  </dgm:ptLst>
  <dgm:cxnLst>
    <dgm:cxn modelId="{0DF1780F-81D9-4960-9859-2AFCB2DF819C}" type="presOf" srcId="{7304275C-DDEB-471C-85C6-38E73A9AA4F8}" destId="{F9718C0D-B1D7-4ABA-BBAE-B6F25730539A}" srcOrd="0" destOrd="0" presId="urn:microsoft.com/office/officeart/2008/layout/LinedList"/>
    <dgm:cxn modelId="{3C74EA24-665B-428C-8471-AFE092E52ABB}" type="presOf" srcId="{A676615B-5F75-45E7-BF86-2856C45BB94F}" destId="{42EA6613-71CF-49E2-AB31-F9A9494694F4}" srcOrd="0" destOrd="0" presId="urn:microsoft.com/office/officeart/2008/layout/LinedList"/>
    <dgm:cxn modelId="{DBC18F25-468C-42A2-AD80-B5FE4DD1213C}" srcId="{28DF517F-7A52-4516-B25E-856AFC354B8D}" destId="{7304275C-DDEB-471C-85C6-38E73A9AA4F8}" srcOrd="2" destOrd="0" parTransId="{2A0E7E27-BAD8-457F-81FF-711AF61F232B}" sibTransId="{80FC9558-AE2A-4F61-9D14-9BF7CE815DF4}"/>
    <dgm:cxn modelId="{D91C1B6A-DDDA-449A-9E9F-6996A3FA072B}" type="presOf" srcId="{1865EF8D-D6C3-4A18-BDDC-2098B204B31D}" destId="{8F25A982-7138-4FE7-85FE-77625A3EBD6B}" srcOrd="0" destOrd="0" presId="urn:microsoft.com/office/officeart/2008/layout/LinedList"/>
    <dgm:cxn modelId="{6D447491-31AA-498B-8A22-1558686C1528}" type="presOf" srcId="{28DF517F-7A52-4516-B25E-856AFC354B8D}" destId="{B7B218FA-E90F-4764-90A2-6673CCBF960F}" srcOrd="0" destOrd="0" presId="urn:microsoft.com/office/officeart/2008/layout/LinedList"/>
    <dgm:cxn modelId="{EA5EADAC-8B96-497C-AEC9-46B312E09C7D}" srcId="{28DF517F-7A52-4516-B25E-856AFC354B8D}" destId="{A46EA210-E819-4D58-A10A-C8A51C49F8A1}" srcOrd="3" destOrd="0" parTransId="{AFD19028-9682-43E1-9DF0-5215B300E63D}" sibTransId="{891DAF29-B0B3-40D3-B692-F1F16F21C432}"/>
    <dgm:cxn modelId="{8C6035E6-ACD7-440C-BD59-D04B4D3A938F}" type="presOf" srcId="{A46EA210-E819-4D58-A10A-C8A51C49F8A1}" destId="{705D09B5-CFD7-42DD-9002-7361F5B402D3}" srcOrd="0" destOrd="0" presId="urn:microsoft.com/office/officeart/2008/layout/LinedList"/>
    <dgm:cxn modelId="{703C7DF3-4F71-4275-A15D-C1779ACB3877}" srcId="{28DF517F-7A52-4516-B25E-856AFC354B8D}" destId="{1865EF8D-D6C3-4A18-BDDC-2098B204B31D}" srcOrd="1" destOrd="0" parTransId="{22C0EAE0-0E9D-4533-829C-0F58FBA45204}" sibTransId="{D5A83AAA-E5AA-41A8-8E5C-07B5D083A75C}"/>
    <dgm:cxn modelId="{D5190BF8-17F0-4CA3-BC0E-296B31A3C44C}" srcId="{28DF517F-7A52-4516-B25E-856AFC354B8D}" destId="{A676615B-5F75-45E7-BF86-2856C45BB94F}" srcOrd="0" destOrd="0" parTransId="{FAF562BA-983C-4DB5-B698-32ACEC12242E}" sibTransId="{4635E291-6BC8-4F38-A00F-0C3754BF731D}"/>
    <dgm:cxn modelId="{370EB5B4-B524-42BB-83EE-52F9FDB277E2}" type="presParOf" srcId="{B7B218FA-E90F-4764-90A2-6673CCBF960F}" destId="{D8BCCA48-5C99-4FDD-9BD3-5C111D9285DE}" srcOrd="0" destOrd="0" presId="urn:microsoft.com/office/officeart/2008/layout/LinedList"/>
    <dgm:cxn modelId="{934CFE64-FFE9-40AA-9C96-20DC894F81DD}" type="presParOf" srcId="{B7B218FA-E90F-4764-90A2-6673CCBF960F}" destId="{315C7B68-FE5F-4F10-A1A6-E883982F328E}" srcOrd="1" destOrd="0" presId="urn:microsoft.com/office/officeart/2008/layout/LinedList"/>
    <dgm:cxn modelId="{63700E06-B779-4202-BF0A-92A689BD30B4}" type="presParOf" srcId="{315C7B68-FE5F-4F10-A1A6-E883982F328E}" destId="{42EA6613-71CF-49E2-AB31-F9A9494694F4}" srcOrd="0" destOrd="0" presId="urn:microsoft.com/office/officeart/2008/layout/LinedList"/>
    <dgm:cxn modelId="{9369E224-D425-41CD-A947-A7E4AE7204B7}" type="presParOf" srcId="{315C7B68-FE5F-4F10-A1A6-E883982F328E}" destId="{BEDB0C60-3357-4CBF-B937-4174E00F371C}" srcOrd="1" destOrd="0" presId="urn:microsoft.com/office/officeart/2008/layout/LinedList"/>
    <dgm:cxn modelId="{86919441-4166-476D-9CE6-98D3231238CE}" type="presParOf" srcId="{B7B218FA-E90F-4764-90A2-6673CCBF960F}" destId="{22640CAA-F12C-4174-B8A9-7B7DBED04755}" srcOrd="2" destOrd="0" presId="urn:microsoft.com/office/officeart/2008/layout/LinedList"/>
    <dgm:cxn modelId="{1CC2F40D-7119-487C-9D44-94AF8002E800}" type="presParOf" srcId="{B7B218FA-E90F-4764-90A2-6673CCBF960F}" destId="{FC78898D-14A6-4483-ACF8-029A28BD20D6}" srcOrd="3" destOrd="0" presId="urn:microsoft.com/office/officeart/2008/layout/LinedList"/>
    <dgm:cxn modelId="{786C7358-379A-42FC-87D4-FAB716F5C589}" type="presParOf" srcId="{FC78898D-14A6-4483-ACF8-029A28BD20D6}" destId="{8F25A982-7138-4FE7-85FE-77625A3EBD6B}" srcOrd="0" destOrd="0" presId="urn:microsoft.com/office/officeart/2008/layout/LinedList"/>
    <dgm:cxn modelId="{3D93AE8F-EE69-4DF1-9D9F-5E5590C24DEA}" type="presParOf" srcId="{FC78898D-14A6-4483-ACF8-029A28BD20D6}" destId="{825F65AD-E27E-44BE-809E-779782106A59}" srcOrd="1" destOrd="0" presId="urn:microsoft.com/office/officeart/2008/layout/LinedList"/>
    <dgm:cxn modelId="{DB8DA0A1-24A6-46C5-9D26-F26F8160C31D}" type="presParOf" srcId="{B7B218FA-E90F-4764-90A2-6673CCBF960F}" destId="{F9093BC4-4B9D-4164-8009-4FCE4846DECF}" srcOrd="4" destOrd="0" presId="urn:microsoft.com/office/officeart/2008/layout/LinedList"/>
    <dgm:cxn modelId="{A02CEB11-E50E-40BC-B2A4-B62CC3FFA015}" type="presParOf" srcId="{B7B218FA-E90F-4764-90A2-6673CCBF960F}" destId="{5A9617A0-C429-4413-8888-FA39908D1260}" srcOrd="5" destOrd="0" presId="urn:microsoft.com/office/officeart/2008/layout/LinedList"/>
    <dgm:cxn modelId="{FFB59F13-F32A-4518-929A-46D5969826EC}" type="presParOf" srcId="{5A9617A0-C429-4413-8888-FA39908D1260}" destId="{F9718C0D-B1D7-4ABA-BBAE-B6F25730539A}" srcOrd="0" destOrd="0" presId="urn:microsoft.com/office/officeart/2008/layout/LinedList"/>
    <dgm:cxn modelId="{CBDA4C6B-576D-41E0-8F64-226F274ADB2A}" type="presParOf" srcId="{5A9617A0-C429-4413-8888-FA39908D1260}" destId="{41983A32-1AD3-45AF-81F3-0511A7E4F085}" srcOrd="1" destOrd="0" presId="urn:microsoft.com/office/officeart/2008/layout/LinedList"/>
    <dgm:cxn modelId="{0718A132-75C7-4D9D-A725-9631BE210710}" type="presParOf" srcId="{B7B218FA-E90F-4764-90A2-6673CCBF960F}" destId="{D6482E7B-C028-454E-BC09-4C9A2B928CF6}" srcOrd="6" destOrd="0" presId="urn:microsoft.com/office/officeart/2008/layout/LinedList"/>
    <dgm:cxn modelId="{EF346409-07C7-4132-AC54-6F518A4AC1FC}" type="presParOf" srcId="{B7B218FA-E90F-4764-90A2-6673CCBF960F}" destId="{FD02D6E6-2071-4BF6-A5A5-4992599F34BE}" srcOrd="7" destOrd="0" presId="urn:microsoft.com/office/officeart/2008/layout/LinedList"/>
    <dgm:cxn modelId="{90A9D7CE-B1F5-4194-8161-D23D0D0BC407}" type="presParOf" srcId="{FD02D6E6-2071-4BF6-A5A5-4992599F34BE}" destId="{705D09B5-CFD7-42DD-9002-7361F5B402D3}" srcOrd="0" destOrd="0" presId="urn:microsoft.com/office/officeart/2008/layout/LinedList"/>
    <dgm:cxn modelId="{935F6C36-7113-42AC-A0C8-31075B952E4E}" type="presParOf" srcId="{FD02D6E6-2071-4BF6-A5A5-4992599F34BE}" destId="{049E08C4-1ED8-4FEA-B231-9FE47E8E17B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29768-DCB7-4F29-9038-E9CA62F0664E}">
      <dsp:nvSpPr>
        <dsp:cNvPr id="0" name=""/>
        <dsp:cNvSpPr/>
      </dsp:nvSpPr>
      <dsp:spPr>
        <a:xfrm>
          <a:off x="0" y="0"/>
          <a:ext cx="8359823" cy="10072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baseline="0"/>
            <a:t>EduAI is an AI-powered learning assistant designed to enhance learning by utilizing YouTube transcripts. </a:t>
          </a:r>
          <a:endParaRPr lang="en-US" sz="1700" kern="1200"/>
        </a:p>
      </dsp:txBody>
      <dsp:txXfrm>
        <a:off x="29502" y="29502"/>
        <a:ext cx="7272894" cy="948272"/>
      </dsp:txXfrm>
    </dsp:sp>
    <dsp:sp modelId="{C04CEFC8-E2CE-48C0-81C5-603721DA0929}">
      <dsp:nvSpPr>
        <dsp:cNvPr id="0" name=""/>
        <dsp:cNvSpPr/>
      </dsp:nvSpPr>
      <dsp:spPr>
        <a:xfrm>
          <a:off x="737631" y="1175155"/>
          <a:ext cx="8359823" cy="10072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baseline="0"/>
            <a:t>It can:Answer user queries using a Retrieval-Augmented Generation (RAG) system.</a:t>
          </a:r>
          <a:endParaRPr lang="en-US" sz="1700" kern="1200"/>
        </a:p>
      </dsp:txBody>
      <dsp:txXfrm>
        <a:off x="767133" y="1204657"/>
        <a:ext cx="6908458" cy="948272"/>
      </dsp:txXfrm>
    </dsp:sp>
    <dsp:sp modelId="{03F30142-C345-481D-907A-FDE4EB755541}">
      <dsp:nvSpPr>
        <dsp:cNvPr id="0" name=""/>
        <dsp:cNvSpPr/>
      </dsp:nvSpPr>
      <dsp:spPr>
        <a:xfrm>
          <a:off x="1475263" y="2350311"/>
          <a:ext cx="8359823" cy="10072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baseline="0"/>
            <a:t>Generate multiple-choice quizzes from transcript data.</a:t>
          </a:r>
          <a:endParaRPr lang="en-US" sz="1700" kern="1200"/>
        </a:p>
      </dsp:txBody>
      <dsp:txXfrm>
        <a:off x="1504765" y="2379813"/>
        <a:ext cx="6908458" cy="948272"/>
      </dsp:txXfrm>
    </dsp:sp>
    <dsp:sp modelId="{2A7A2338-A088-459D-9FC6-94907D26C66C}">
      <dsp:nvSpPr>
        <dsp:cNvPr id="0" name=""/>
        <dsp:cNvSpPr/>
      </dsp:nvSpPr>
      <dsp:spPr>
        <a:xfrm>
          <a:off x="7705094" y="763851"/>
          <a:ext cx="654729" cy="6547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852408" y="763851"/>
        <a:ext cx="360101" cy="492684"/>
      </dsp:txXfrm>
    </dsp:sp>
    <dsp:sp modelId="{E6DD605E-0C76-4956-9622-4A5A18DE6B09}">
      <dsp:nvSpPr>
        <dsp:cNvPr id="0" name=""/>
        <dsp:cNvSpPr/>
      </dsp:nvSpPr>
      <dsp:spPr>
        <a:xfrm>
          <a:off x="8442725" y="1932291"/>
          <a:ext cx="654729" cy="65472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590039" y="1932291"/>
        <a:ext cx="360101" cy="4926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94837-7BA4-4412-AAD7-589386049F0D}">
      <dsp:nvSpPr>
        <dsp:cNvPr id="0" name=""/>
        <dsp:cNvSpPr/>
      </dsp:nvSpPr>
      <dsp:spPr>
        <a:xfrm>
          <a:off x="0" y="1183"/>
          <a:ext cx="6622818" cy="6000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E32BB2-6FA4-4485-9547-06B675D837CB}">
      <dsp:nvSpPr>
        <dsp:cNvPr id="0" name=""/>
        <dsp:cNvSpPr/>
      </dsp:nvSpPr>
      <dsp:spPr>
        <a:xfrm>
          <a:off x="181517" y="136196"/>
          <a:ext cx="330031" cy="3300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14C895-AA4C-4830-A7E2-2B82F34892A2}">
      <dsp:nvSpPr>
        <dsp:cNvPr id="0" name=""/>
        <dsp:cNvSpPr/>
      </dsp:nvSpPr>
      <dsp:spPr>
        <a:xfrm>
          <a:off x="693065" y="1183"/>
          <a:ext cx="5929753" cy="600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6" tIns="63506" rIns="63506" bIns="6350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 baseline="0"/>
            <a:t>LangChain (for AI Agents &amp; Tools)</a:t>
          </a:r>
          <a:endParaRPr lang="en-US" sz="1900" kern="1200"/>
        </a:p>
      </dsp:txBody>
      <dsp:txXfrm>
        <a:off x="693065" y="1183"/>
        <a:ext cx="5929753" cy="600057"/>
      </dsp:txXfrm>
    </dsp:sp>
    <dsp:sp modelId="{80454CB6-E858-4E0C-8441-544F5F307FE6}">
      <dsp:nvSpPr>
        <dsp:cNvPr id="0" name=""/>
        <dsp:cNvSpPr/>
      </dsp:nvSpPr>
      <dsp:spPr>
        <a:xfrm>
          <a:off x="0" y="751255"/>
          <a:ext cx="6622818" cy="6000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1DAE4E-5B6F-4642-AD70-A53A7A55FE0F}">
      <dsp:nvSpPr>
        <dsp:cNvPr id="0" name=""/>
        <dsp:cNvSpPr/>
      </dsp:nvSpPr>
      <dsp:spPr>
        <a:xfrm>
          <a:off x="181517" y="886268"/>
          <a:ext cx="330031" cy="3300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4D357E-D2CC-4645-98B2-7C69F97A7E99}">
      <dsp:nvSpPr>
        <dsp:cNvPr id="0" name=""/>
        <dsp:cNvSpPr/>
      </dsp:nvSpPr>
      <dsp:spPr>
        <a:xfrm>
          <a:off x="693065" y="751255"/>
          <a:ext cx="5929753" cy="600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6" tIns="63506" rIns="63506" bIns="6350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 baseline="0"/>
            <a:t>ChromaDB (for Vector Database)</a:t>
          </a:r>
          <a:endParaRPr lang="en-US" sz="1900" kern="1200"/>
        </a:p>
      </dsp:txBody>
      <dsp:txXfrm>
        <a:off x="693065" y="751255"/>
        <a:ext cx="5929753" cy="600057"/>
      </dsp:txXfrm>
    </dsp:sp>
    <dsp:sp modelId="{0D7C56D8-BDFB-4229-9C20-A8FB9E5A745B}">
      <dsp:nvSpPr>
        <dsp:cNvPr id="0" name=""/>
        <dsp:cNvSpPr/>
      </dsp:nvSpPr>
      <dsp:spPr>
        <a:xfrm>
          <a:off x="0" y="1501326"/>
          <a:ext cx="6622818" cy="6000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21D86F-7059-4C27-98EC-599E2710676D}">
      <dsp:nvSpPr>
        <dsp:cNvPr id="0" name=""/>
        <dsp:cNvSpPr/>
      </dsp:nvSpPr>
      <dsp:spPr>
        <a:xfrm>
          <a:off x="181517" y="1636339"/>
          <a:ext cx="330031" cy="3300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BE9F8C-D076-41B8-8080-4E65BC394881}">
      <dsp:nvSpPr>
        <dsp:cNvPr id="0" name=""/>
        <dsp:cNvSpPr/>
      </dsp:nvSpPr>
      <dsp:spPr>
        <a:xfrm>
          <a:off x="693065" y="1501326"/>
          <a:ext cx="5929753" cy="600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6" tIns="63506" rIns="63506" bIns="6350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 baseline="0"/>
            <a:t>OpenAI API (for LLM-based responses)</a:t>
          </a:r>
          <a:endParaRPr lang="en-US" sz="1900" kern="1200"/>
        </a:p>
      </dsp:txBody>
      <dsp:txXfrm>
        <a:off x="693065" y="1501326"/>
        <a:ext cx="5929753" cy="600057"/>
      </dsp:txXfrm>
    </dsp:sp>
    <dsp:sp modelId="{8B44E6D4-8D81-4890-ACE1-04DBB9F933FB}">
      <dsp:nvSpPr>
        <dsp:cNvPr id="0" name=""/>
        <dsp:cNvSpPr/>
      </dsp:nvSpPr>
      <dsp:spPr>
        <a:xfrm>
          <a:off x="0" y="2251397"/>
          <a:ext cx="6622818" cy="6000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4D039B-3E2C-4232-AF3E-C4B5107E0D1F}">
      <dsp:nvSpPr>
        <dsp:cNvPr id="0" name=""/>
        <dsp:cNvSpPr/>
      </dsp:nvSpPr>
      <dsp:spPr>
        <a:xfrm>
          <a:off x="181517" y="2386410"/>
          <a:ext cx="330031" cy="3300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62167-D55E-4AAB-9330-0AC245A56CF6}">
      <dsp:nvSpPr>
        <dsp:cNvPr id="0" name=""/>
        <dsp:cNvSpPr/>
      </dsp:nvSpPr>
      <dsp:spPr>
        <a:xfrm>
          <a:off x="693065" y="2251397"/>
          <a:ext cx="5929753" cy="600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6" tIns="63506" rIns="63506" bIns="6350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 baseline="0"/>
            <a:t>Gradio (for User Interface)</a:t>
          </a:r>
          <a:endParaRPr lang="en-US" sz="1900" kern="1200"/>
        </a:p>
      </dsp:txBody>
      <dsp:txXfrm>
        <a:off x="693065" y="2251397"/>
        <a:ext cx="5929753" cy="6000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E725B-94B7-4993-8ED3-D968B380EC0E}">
      <dsp:nvSpPr>
        <dsp:cNvPr id="0" name=""/>
        <dsp:cNvSpPr/>
      </dsp:nvSpPr>
      <dsp:spPr>
        <a:xfrm>
          <a:off x="0" y="409"/>
          <a:ext cx="983508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E24EF-3B17-498C-8DFE-987202BF4C03}">
      <dsp:nvSpPr>
        <dsp:cNvPr id="0" name=""/>
        <dsp:cNvSpPr/>
      </dsp:nvSpPr>
      <dsp:spPr>
        <a:xfrm>
          <a:off x="0" y="409"/>
          <a:ext cx="9835087" cy="372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baseline="0"/>
            <a:t>Objective:</a:t>
          </a:r>
          <a:endParaRPr lang="en-US" sz="1200" kern="1200"/>
        </a:p>
      </dsp:txBody>
      <dsp:txXfrm>
        <a:off x="0" y="409"/>
        <a:ext cx="9835087" cy="372974"/>
      </dsp:txXfrm>
    </dsp:sp>
    <dsp:sp modelId="{DD5E79F6-C0A0-4667-B4A4-4FF099245802}">
      <dsp:nvSpPr>
        <dsp:cNvPr id="0" name=""/>
        <dsp:cNvSpPr/>
      </dsp:nvSpPr>
      <dsp:spPr>
        <a:xfrm>
          <a:off x="0" y="373384"/>
          <a:ext cx="983508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CEFE19-B7E6-4642-98A1-8DAF35E5BCE9}">
      <dsp:nvSpPr>
        <dsp:cNvPr id="0" name=""/>
        <dsp:cNvSpPr/>
      </dsp:nvSpPr>
      <dsp:spPr>
        <a:xfrm>
          <a:off x="0" y="373384"/>
          <a:ext cx="9835087" cy="372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kern="1200" baseline="0" dirty="0"/>
            <a:t>Develop an AI-powered chatbot that retrieves YouTube transcript data and generates educational quizzes.</a:t>
          </a:r>
          <a:endParaRPr lang="en-US" sz="1200" kern="1200" dirty="0"/>
        </a:p>
      </dsp:txBody>
      <dsp:txXfrm>
        <a:off x="0" y="373384"/>
        <a:ext cx="9835087" cy="372974"/>
      </dsp:txXfrm>
    </dsp:sp>
    <dsp:sp modelId="{C9912077-270C-4EEE-A14D-61E59F86D1F3}">
      <dsp:nvSpPr>
        <dsp:cNvPr id="0" name=""/>
        <dsp:cNvSpPr/>
      </dsp:nvSpPr>
      <dsp:spPr>
        <a:xfrm>
          <a:off x="0" y="746358"/>
          <a:ext cx="983508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9CE12-E4F2-4679-AAEF-CA35B33F73B1}">
      <dsp:nvSpPr>
        <dsp:cNvPr id="0" name=""/>
        <dsp:cNvSpPr/>
      </dsp:nvSpPr>
      <dsp:spPr>
        <a:xfrm>
          <a:off x="0" y="746358"/>
          <a:ext cx="9835087" cy="372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kern="1200" baseline="0" dirty="0"/>
            <a:t>Use Retrieval-Augmented Generation (RAG) to enhance chatbot responses with relevant content.</a:t>
          </a:r>
          <a:endParaRPr lang="en-US" sz="1200" kern="1200" dirty="0"/>
        </a:p>
      </dsp:txBody>
      <dsp:txXfrm>
        <a:off x="0" y="746358"/>
        <a:ext cx="9835087" cy="372974"/>
      </dsp:txXfrm>
    </dsp:sp>
    <dsp:sp modelId="{ABBF6DF6-FF54-47D3-B0AD-0AA40529E0DA}">
      <dsp:nvSpPr>
        <dsp:cNvPr id="0" name=""/>
        <dsp:cNvSpPr/>
      </dsp:nvSpPr>
      <dsp:spPr>
        <a:xfrm>
          <a:off x="0" y="1119332"/>
          <a:ext cx="983508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72300-72E4-4425-B5FA-1F1C06103B1D}">
      <dsp:nvSpPr>
        <dsp:cNvPr id="0" name=""/>
        <dsp:cNvSpPr/>
      </dsp:nvSpPr>
      <dsp:spPr>
        <a:xfrm>
          <a:off x="0" y="1119332"/>
          <a:ext cx="9835087" cy="372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kern="1200" baseline="0" dirty="0"/>
            <a:t>Provide users with interactive quizzes based on extracted transcript data.</a:t>
          </a:r>
          <a:endParaRPr lang="en-US" sz="1200" kern="1200" dirty="0"/>
        </a:p>
      </dsp:txBody>
      <dsp:txXfrm>
        <a:off x="0" y="1119332"/>
        <a:ext cx="9835087" cy="372974"/>
      </dsp:txXfrm>
    </dsp:sp>
    <dsp:sp modelId="{D9D4D241-D3EC-4E7F-A6D8-F39F8FEE237C}">
      <dsp:nvSpPr>
        <dsp:cNvPr id="0" name=""/>
        <dsp:cNvSpPr/>
      </dsp:nvSpPr>
      <dsp:spPr>
        <a:xfrm>
          <a:off x="0" y="1492306"/>
          <a:ext cx="983508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27DB1B-58F5-482B-B58B-D61E090191BD}">
      <dsp:nvSpPr>
        <dsp:cNvPr id="0" name=""/>
        <dsp:cNvSpPr/>
      </dsp:nvSpPr>
      <dsp:spPr>
        <a:xfrm>
          <a:off x="0" y="1492306"/>
          <a:ext cx="9835087" cy="372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baseline="0"/>
            <a:t>Key Technologies Used:</a:t>
          </a:r>
          <a:endParaRPr lang="en-US" sz="1200" kern="1200"/>
        </a:p>
      </dsp:txBody>
      <dsp:txXfrm>
        <a:off x="0" y="1492306"/>
        <a:ext cx="9835087" cy="372974"/>
      </dsp:txXfrm>
    </dsp:sp>
    <dsp:sp modelId="{B09F4A1D-FE8A-423D-919F-AFCEF5439A9C}">
      <dsp:nvSpPr>
        <dsp:cNvPr id="0" name=""/>
        <dsp:cNvSpPr/>
      </dsp:nvSpPr>
      <dsp:spPr>
        <a:xfrm>
          <a:off x="0" y="1865281"/>
          <a:ext cx="983508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30DA4-1773-4918-A06E-47DC90A6B22F}">
      <dsp:nvSpPr>
        <dsp:cNvPr id="0" name=""/>
        <dsp:cNvSpPr/>
      </dsp:nvSpPr>
      <dsp:spPr>
        <a:xfrm>
          <a:off x="0" y="1865281"/>
          <a:ext cx="9835087" cy="372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baseline="0"/>
            <a:t>LangChain</a:t>
          </a:r>
          <a:r>
            <a:rPr lang="en-GB" sz="1200" b="0" kern="1200" baseline="0"/>
            <a:t> for agent and memory handling</a:t>
          </a:r>
          <a:endParaRPr lang="en-US" sz="1200" kern="1200"/>
        </a:p>
      </dsp:txBody>
      <dsp:txXfrm>
        <a:off x="0" y="1865281"/>
        <a:ext cx="9835087" cy="372974"/>
      </dsp:txXfrm>
    </dsp:sp>
    <dsp:sp modelId="{0D6FCB73-5673-4C5B-8AC7-463B54998CB4}">
      <dsp:nvSpPr>
        <dsp:cNvPr id="0" name=""/>
        <dsp:cNvSpPr/>
      </dsp:nvSpPr>
      <dsp:spPr>
        <a:xfrm>
          <a:off x="0" y="2238255"/>
          <a:ext cx="983508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DE66A-6924-4822-98DD-B42501A92930}">
      <dsp:nvSpPr>
        <dsp:cNvPr id="0" name=""/>
        <dsp:cNvSpPr/>
      </dsp:nvSpPr>
      <dsp:spPr>
        <a:xfrm>
          <a:off x="0" y="2238255"/>
          <a:ext cx="9835087" cy="372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baseline="0"/>
            <a:t>OpenAI API</a:t>
          </a:r>
          <a:r>
            <a:rPr lang="en-GB" sz="1200" b="0" kern="1200" baseline="0"/>
            <a:t> for natural language processing</a:t>
          </a:r>
          <a:endParaRPr lang="en-US" sz="1200" kern="1200"/>
        </a:p>
      </dsp:txBody>
      <dsp:txXfrm>
        <a:off x="0" y="2238255"/>
        <a:ext cx="9835087" cy="372974"/>
      </dsp:txXfrm>
    </dsp:sp>
    <dsp:sp modelId="{27A940C3-E9D6-41DA-B9AF-075A3FF7635C}">
      <dsp:nvSpPr>
        <dsp:cNvPr id="0" name=""/>
        <dsp:cNvSpPr/>
      </dsp:nvSpPr>
      <dsp:spPr>
        <a:xfrm>
          <a:off x="0" y="2611229"/>
          <a:ext cx="983508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DE457-9ABA-4A71-B008-DBF9493978A6}">
      <dsp:nvSpPr>
        <dsp:cNvPr id="0" name=""/>
        <dsp:cNvSpPr/>
      </dsp:nvSpPr>
      <dsp:spPr>
        <a:xfrm>
          <a:off x="0" y="2611229"/>
          <a:ext cx="9835087" cy="372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baseline="0" dirty="0" err="1"/>
            <a:t>ChromaDB</a:t>
          </a:r>
          <a:r>
            <a:rPr lang="en-GB" sz="1200" b="0" kern="1200" baseline="0" dirty="0"/>
            <a:t> for storing and retrieving transcript embeddings</a:t>
          </a:r>
          <a:endParaRPr lang="en-US" sz="1200" kern="1200" dirty="0"/>
        </a:p>
      </dsp:txBody>
      <dsp:txXfrm>
        <a:off x="0" y="2611229"/>
        <a:ext cx="9835087" cy="372974"/>
      </dsp:txXfrm>
    </dsp:sp>
    <dsp:sp modelId="{6035A475-4166-4B32-B056-067A333D3F22}">
      <dsp:nvSpPr>
        <dsp:cNvPr id="0" name=""/>
        <dsp:cNvSpPr/>
      </dsp:nvSpPr>
      <dsp:spPr>
        <a:xfrm>
          <a:off x="0" y="2984203"/>
          <a:ext cx="983508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50FEE3-DE6B-4DD9-9C89-47D017BF897A}">
      <dsp:nvSpPr>
        <dsp:cNvPr id="0" name=""/>
        <dsp:cNvSpPr/>
      </dsp:nvSpPr>
      <dsp:spPr>
        <a:xfrm>
          <a:off x="0" y="2984203"/>
          <a:ext cx="9835087" cy="372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 err="1"/>
            <a:t>Gradio</a:t>
          </a:r>
          <a:r>
            <a:rPr lang="en-GB" sz="1200" b="1" kern="1200" dirty="0"/>
            <a:t> </a:t>
          </a:r>
          <a:r>
            <a:rPr lang="en-GB" sz="1200" b="0" kern="1200" dirty="0"/>
            <a:t>for building a user interface</a:t>
          </a:r>
          <a:r>
            <a:rPr lang="en-US" sz="1200" b="0" kern="1200" dirty="0"/>
            <a:t> </a:t>
          </a:r>
        </a:p>
      </dsp:txBody>
      <dsp:txXfrm>
        <a:off x="0" y="2984203"/>
        <a:ext cx="9835087" cy="3729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7B3AB-9570-4EB0-B4F8-8FF7C4B62A7D}">
      <dsp:nvSpPr>
        <dsp:cNvPr id="0" name=""/>
        <dsp:cNvSpPr/>
      </dsp:nvSpPr>
      <dsp:spPr>
        <a:xfrm>
          <a:off x="0" y="42168"/>
          <a:ext cx="6408665" cy="653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baseline="0" dirty="0"/>
            <a:t>User asks a question related to a YouTube transcript.</a:t>
          </a:r>
          <a:endParaRPr lang="en-US" sz="1100" kern="1200" dirty="0"/>
        </a:p>
      </dsp:txBody>
      <dsp:txXfrm>
        <a:off x="31884" y="74052"/>
        <a:ext cx="6344897" cy="589384"/>
      </dsp:txXfrm>
    </dsp:sp>
    <dsp:sp modelId="{4C168547-8CAA-4398-8B9A-9C5BB24B8E51}">
      <dsp:nvSpPr>
        <dsp:cNvPr id="0" name=""/>
        <dsp:cNvSpPr/>
      </dsp:nvSpPr>
      <dsp:spPr>
        <a:xfrm>
          <a:off x="0" y="727001"/>
          <a:ext cx="6408665" cy="653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baseline="0"/>
            <a:t>AI searches for the most relevant transcript segments.</a:t>
          </a:r>
          <a:endParaRPr lang="en-US" sz="1100" kern="1200"/>
        </a:p>
      </dsp:txBody>
      <dsp:txXfrm>
        <a:off x="31884" y="758885"/>
        <a:ext cx="6344897" cy="589384"/>
      </dsp:txXfrm>
    </dsp:sp>
    <dsp:sp modelId="{81A3692E-6C26-41C8-BAB1-5CE3FAD44A4D}">
      <dsp:nvSpPr>
        <dsp:cNvPr id="0" name=""/>
        <dsp:cNvSpPr/>
      </dsp:nvSpPr>
      <dsp:spPr>
        <a:xfrm>
          <a:off x="0" y="1411834"/>
          <a:ext cx="6408665" cy="653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baseline="0" dirty="0"/>
            <a:t>Retrieval-Augmented Generation (RAG) Extracts useful video transcript data from </a:t>
          </a:r>
          <a:r>
            <a:rPr lang="en-GB" sz="1100" b="0" kern="1200" baseline="0" dirty="0" err="1"/>
            <a:t>ChromaDB</a:t>
          </a:r>
          <a:r>
            <a:rPr lang="en-GB" sz="1100" b="0" kern="1200" baseline="0" dirty="0"/>
            <a:t>.</a:t>
          </a:r>
          <a:endParaRPr lang="en-US" sz="1100" kern="1200" dirty="0"/>
        </a:p>
      </dsp:txBody>
      <dsp:txXfrm>
        <a:off x="31884" y="1443718"/>
        <a:ext cx="6344897" cy="589384"/>
      </dsp:txXfrm>
    </dsp:sp>
    <dsp:sp modelId="{DFB2AE29-1969-4B16-9139-2701ECFFDC8F}">
      <dsp:nvSpPr>
        <dsp:cNvPr id="0" name=""/>
        <dsp:cNvSpPr/>
      </dsp:nvSpPr>
      <dsp:spPr>
        <a:xfrm>
          <a:off x="0" y="2096666"/>
          <a:ext cx="6408665" cy="653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baseline="0"/>
            <a:t>Uses an LLM to generate an informative response.</a:t>
          </a:r>
          <a:endParaRPr lang="en-US" sz="1100" kern="1200"/>
        </a:p>
      </dsp:txBody>
      <dsp:txXfrm>
        <a:off x="31884" y="2128550"/>
        <a:ext cx="6344897" cy="589384"/>
      </dsp:txXfrm>
    </dsp:sp>
    <dsp:sp modelId="{D7299AB2-8899-4A22-AAFB-C433C0104BCC}">
      <dsp:nvSpPr>
        <dsp:cNvPr id="0" name=""/>
        <dsp:cNvSpPr/>
      </dsp:nvSpPr>
      <dsp:spPr>
        <a:xfrm>
          <a:off x="0" y="2781499"/>
          <a:ext cx="6408665" cy="653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baseline="0"/>
            <a:t>Quiz Generation - The user requests a quiz based on transcript content.</a:t>
          </a:r>
          <a:endParaRPr lang="en-US" sz="1100" kern="1200"/>
        </a:p>
      </dsp:txBody>
      <dsp:txXfrm>
        <a:off x="31884" y="2813383"/>
        <a:ext cx="6344897" cy="589384"/>
      </dsp:txXfrm>
    </dsp:sp>
    <dsp:sp modelId="{28910B9F-F155-42CC-8169-054F0CCCC756}">
      <dsp:nvSpPr>
        <dsp:cNvPr id="0" name=""/>
        <dsp:cNvSpPr/>
      </dsp:nvSpPr>
      <dsp:spPr>
        <a:xfrm>
          <a:off x="0" y="3466331"/>
          <a:ext cx="6408665" cy="653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baseline="0"/>
            <a:t>AI generates structured multiple-choice questions.</a:t>
          </a:r>
          <a:endParaRPr lang="en-US" sz="1100" kern="1200"/>
        </a:p>
      </dsp:txBody>
      <dsp:txXfrm>
        <a:off x="31884" y="3498215"/>
        <a:ext cx="6344897" cy="5893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29BBA-8BBA-425E-9E25-22ECD53B03E1}">
      <dsp:nvSpPr>
        <dsp:cNvPr id="0" name=""/>
        <dsp:cNvSpPr/>
      </dsp:nvSpPr>
      <dsp:spPr>
        <a:xfrm>
          <a:off x="827590" y="613158"/>
          <a:ext cx="654392" cy="7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27656-9B5E-4F11-AC92-38E8084F0121}">
      <dsp:nvSpPr>
        <dsp:cNvPr id="0" name=""/>
        <dsp:cNvSpPr/>
      </dsp:nvSpPr>
      <dsp:spPr>
        <a:xfrm>
          <a:off x="1521246" y="558171"/>
          <a:ext cx="75255" cy="141486"/>
        </a:xfrm>
        <a:prstGeom prst="chevron">
          <a:avLst>
            <a:gd name="adj" fmla="val 9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04727-FC83-4465-8D59-2C55E7A8E8DE}">
      <dsp:nvSpPr>
        <dsp:cNvPr id="0" name=""/>
        <dsp:cNvSpPr/>
      </dsp:nvSpPr>
      <dsp:spPr>
        <a:xfrm>
          <a:off x="435572" y="302974"/>
          <a:ext cx="620438" cy="62043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76" tIns="24076" rIns="24076" bIns="2407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</a:t>
          </a:r>
        </a:p>
      </dsp:txBody>
      <dsp:txXfrm>
        <a:off x="526433" y="393835"/>
        <a:ext cx="438716" cy="438716"/>
      </dsp:txXfrm>
    </dsp:sp>
    <dsp:sp modelId="{04954D8E-DCED-4124-84F4-8578727B0266}">
      <dsp:nvSpPr>
        <dsp:cNvPr id="0" name=""/>
        <dsp:cNvSpPr/>
      </dsp:nvSpPr>
      <dsp:spPr>
        <a:xfrm>
          <a:off x="9599" y="1089013"/>
          <a:ext cx="147238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143" tIns="165100" rIns="11614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baseline="0"/>
            <a:t>Step 1:</a:t>
          </a:r>
          <a:r>
            <a:rPr lang="en-GB" sz="1100" b="0" kern="1200" baseline="0"/>
            <a:t> Load necessary packages and dependencies</a:t>
          </a:r>
          <a:endParaRPr lang="en-US" sz="1100" kern="1200"/>
        </a:p>
      </dsp:txBody>
      <dsp:txXfrm>
        <a:off x="9599" y="1383490"/>
        <a:ext cx="1472383" cy="1671123"/>
      </dsp:txXfrm>
    </dsp:sp>
    <dsp:sp modelId="{5DC0AA2C-8D2B-4A1B-9CE6-7388088B90D4}">
      <dsp:nvSpPr>
        <dsp:cNvPr id="0" name=""/>
        <dsp:cNvSpPr/>
      </dsp:nvSpPr>
      <dsp:spPr>
        <a:xfrm>
          <a:off x="1645581" y="613158"/>
          <a:ext cx="1472383" cy="7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AC656-6849-498B-8F78-B25DF5F49DDB}">
      <dsp:nvSpPr>
        <dsp:cNvPr id="0" name=""/>
        <dsp:cNvSpPr/>
      </dsp:nvSpPr>
      <dsp:spPr>
        <a:xfrm>
          <a:off x="3157227" y="558171"/>
          <a:ext cx="75255" cy="141486"/>
        </a:xfrm>
        <a:prstGeom prst="chevron">
          <a:avLst>
            <a:gd name="adj" fmla="val 9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9C894A-FB42-4DAA-A2B1-EACBF628ED16}">
      <dsp:nvSpPr>
        <dsp:cNvPr id="0" name=""/>
        <dsp:cNvSpPr/>
      </dsp:nvSpPr>
      <dsp:spPr>
        <a:xfrm>
          <a:off x="2071553" y="302974"/>
          <a:ext cx="620438" cy="62043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76" tIns="24076" rIns="24076" bIns="2407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</a:t>
          </a:r>
        </a:p>
      </dsp:txBody>
      <dsp:txXfrm>
        <a:off x="2162414" y="393835"/>
        <a:ext cx="438716" cy="438716"/>
      </dsp:txXfrm>
    </dsp:sp>
    <dsp:sp modelId="{7FE06C55-A8C4-4290-B66E-29BAAE156D5F}">
      <dsp:nvSpPr>
        <dsp:cNvPr id="0" name=""/>
        <dsp:cNvSpPr/>
      </dsp:nvSpPr>
      <dsp:spPr>
        <a:xfrm>
          <a:off x="1645581" y="1089013"/>
          <a:ext cx="147238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143" tIns="165100" rIns="11614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baseline="0"/>
            <a:t>Step 2:</a:t>
          </a:r>
          <a:r>
            <a:rPr lang="en-GB" sz="1100" b="0" kern="1200" baseline="0"/>
            <a:t> Load YouTube transcript data and preprocess it</a:t>
          </a:r>
          <a:endParaRPr lang="en-US" sz="1100" kern="1200"/>
        </a:p>
      </dsp:txBody>
      <dsp:txXfrm>
        <a:off x="1645581" y="1383490"/>
        <a:ext cx="1472383" cy="1671123"/>
      </dsp:txXfrm>
    </dsp:sp>
    <dsp:sp modelId="{1B9EE25C-A014-4358-8800-79C5ED9D6BCF}">
      <dsp:nvSpPr>
        <dsp:cNvPr id="0" name=""/>
        <dsp:cNvSpPr/>
      </dsp:nvSpPr>
      <dsp:spPr>
        <a:xfrm>
          <a:off x="3281562" y="613158"/>
          <a:ext cx="1472383" cy="7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1B6555-AB53-418C-9593-1AC49EF229F8}">
      <dsp:nvSpPr>
        <dsp:cNvPr id="0" name=""/>
        <dsp:cNvSpPr/>
      </dsp:nvSpPr>
      <dsp:spPr>
        <a:xfrm>
          <a:off x="4793208" y="558171"/>
          <a:ext cx="75255" cy="141486"/>
        </a:xfrm>
        <a:prstGeom prst="chevron">
          <a:avLst>
            <a:gd name="adj" fmla="val 9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AA402C-8BFB-439F-A318-7220B084FB80}">
      <dsp:nvSpPr>
        <dsp:cNvPr id="0" name=""/>
        <dsp:cNvSpPr/>
      </dsp:nvSpPr>
      <dsp:spPr>
        <a:xfrm>
          <a:off x="3707534" y="302974"/>
          <a:ext cx="620438" cy="62043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76" tIns="24076" rIns="24076" bIns="2407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3</a:t>
          </a:r>
        </a:p>
      </dsp:txBody>
      <dsp:txXfrm>
        <a:off x="3798395" y="393835"/>
        <a:ext cx="438716" cy="438716"/>
      </dsp:txXfrm>
    </dsp:sp>
    <dsp:sp modelId="{84B45DB8-8019-4AC5-A263-48CAF03118C3}">
      <dsp:nvSpPr>
        <dsp:cNvPr id="0" name=""/>
        <dsp:cNvSpPr/>
      </dsp:nvSpPr>
      <dsp:spPr>
        <a:xfrm>
          <a:off x="3281562" y="1089013"/>
          <a:ext cx="147238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143" tIns="165100" rIns="11614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baseline="0"/>
            <a:t>Step 3:</a:t>
          </a:r>
          <a:r>
            <a:rPr lang="en-GB" sz="1100" b="0" kern="1200" baseline="0"/>
            <a:t> Store transcript embeddings in ChromaDB for efficient retrieval</a:t>
          </a:r>
          <a:endParaRPr lang="en-US" sz="1100" kern="1200"/>
        </a:p>
      </dsp:txBody>
      <dsp:txXfrm>
        <a:off x="3281562" y="1383490"/>
        <a:ext cx="1472383" cy="1671123"/>
      </dsp:txXfrm>
    </dsp:sp>
    <dsp:sp modelId="{6F35C038-4180-4CF9-BC8C-3A361DCA829C}">
      <dsp:nvSpPr>
        <dsp:cNvPr id="0" name=""/>
        <dsp:cNvSpPr/>
      </dsp:nvSpPr>
      <dsp:spPr>
        <a:xfrm>
          <a:off x="4917543" y="613158"/>
          <a:ext cx="1472383" cy="7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A01955-4AF5-4048-83DD-0B2AE6B0FD71}">
      <dsp:nvSpPr>
        <dsp:cNvPr id="0" name=""/>
        <dsp:cNvSpPr/>
      </dsp:nvSpPr>
      <dsp:spPr>
        <a:xfrm>
          <a:off x="6429190" y="558171"/>
          <a:ext cx="75255" cy="141486"/>
        </a:xfrm>
        <a:prstGeom prst="chevron">
          <a:avLst>
            <a:gd name="adj" fmla="val 9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3293E3-2513-4DE2-95FA-DE04ABC79911}">
      <dsp:nvSpPr>
        <dsp:cNvPr id="0" name=""/>
        <dsp:cNvSpPr/>
      </dsp:nvSpPr>
      <dsp:spPr>
        <a:xfrm>
          <a:off x="5343515" y="302974"/>
          <a:ext cx="620438" cy="62043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76" tIns="24076" rIns="24076" bIns="2407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4</a:t>
          </a:r>
        </a:p>
      </dsp:txBody>
      <dsp:txXfrm>
        <a:off x="5434376" y="393835"/>
        <a:ext cx="438716" cy="438716"/>
      </dsp:txXfrm>
    </dsp:sp>
    <dsp:sp modelId="{08167269-B460-4A62-AF56-C87790222E5F}">
      <dsp:nvSpPr>
        <dsp:cNvPr id="0" name=""/>
        <dsp:cNvSpPr/>
      </dsp:nvSpPr>
      <dsp:spPr>
        <a:xfrm>
          <a:off x="4917543" y="1089013"/>
          <a:ext cx="147238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143" tIns="165100" rIns="11614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baseline="0"/>
            <a:t>Step 4:</a:t>
          </a:r>
          <a:r>
            <a:rPr lang="en-GB" sz="1100" b="0" kern="1200" baseline="0"/>
            <a:t> Implement RAG for retrieving relevant transcript segments</a:t>
          </a:r>
          <a:endParaRPr lang="en-US" sz="1100" kern="1200"/>
        </a:p>
      </dsp:txBody>
      <dsp:txXfrm>
        <a:off x="4917543" y="1383490"/>
        <a:ext cx="1472383" cy="1671123"/>
      </dsp:txXfrm>
    </dsp:sp>
    <dsp:sp modelId="{FD301005-6CF6-4434-A058-15529979DC64}">
      <dsp:nvSpPr>
        <dsp:cNvPr id="0" name=""/>
        <dsp:cNvSpPr/>
      </dsp:nvSpPr>
      <dsp:spPr>
        <a:xfrm>
          <a:off x="6553524" y="613157"/>
          <a:ext cx="1472383" cy="7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0EA1D-8176-4C3B-9B3B-3AD1877F7FA9}">
      <dsp:nvSpPr>
        <dsp:cNvPr id="0" name=""/>
        <dsp:cNvSpPr/>
      </dsp:nvSpPr>
      <dsp:spPr>
        <a:xfrm>
          <a:off x="8065171" y="558171"/>
          <a:ext cx="75255" cy="141486"/>
        </a:xfrm>
        <a:prstGeom prst="chevron">
          <a:avLst>
            <a:gd name="adj" fmla="val 9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F1227-3B49-4BCD-A20B-8862903179C3}">
      <dsp:nvSpPr>
        <dsp:cNvPr id="0" name=""/>
        <dsp:cNvSpPr/>
      </dsp:nvSpPr>
      <dsp:spPr>
        <a:xfrm>
          <a:off x="6979496" y="302974"/>
          <a:ext cx="620438" cy="62043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76" tIns="24076" rIns="24076" bIns="2407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5</a:t>
          </a:r>
        </a:p>
      </dsp:txBody>
      <dsp:txXfrm>
        <a:off x="7070357" y="393835"/>
        <a:ext cx="438716" cy="438716"/>
      </dsp:txXfrm>
    </dsp:sp>
    <dsp:sp modelId="{297A79A3-71BF-4A1F-BFC6-83B532E83BA0}">
      <dsp:nvSpPr>
        <dsp:cNvPr id="0" name=""/>
        <dsp:cNvSpPr/>
      </dsp:nvSpPr>
      <dsp:spPr>
        <a:xfrm>
          <a:off x="6553524" y="1089013"/>
          <a:ext cx="147238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143" tIns="165100" rIns="11614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baseline="0"/>
            <a:t>Step 5:</a:t>
          </a:r>
          <a:r>
            <a:rPr lang="en-GB" sz="1100" b="0" kern="1200" baseline="0"/>
            <a:t> Generate AI-powered quiz questions based on retrieved transcript data</a:t>
          </a:r>
          <a:endParaRPr lang="en-US" sz="1100" kern="1200"/>
        </a:p>
      </dsp:txBody>
      <dsp:txXfrm>
        <a:off x="6553524" y="1383490"/>
        <a:ext cx="1472383" cy="1671123"/>
      </dsp:txXfrm>
    </dsp:sp>
    <dsp:sp modelId="{6E89A781-E41C-434A-802B-D1DC46890C4C}">
      <dsp:nvSpPr>
        <dsp:cNvPr id="0" name=""/>
        <dsp:cNvSpPr/>
      </dsp:nvSpPr>
      <dsp:spPr>
        <a:xfrm>
          <a:off x="8189505" y="613157"/>
          <a:ext cx="736191" cy="7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0F583B-7D81-47D2-B4C0-7AE755017EEC}">
      <dsp:nvSpPr>
        <dsp:cNvPr id="0" name=""/>
        <dsp:cNvSpPr/>
      </dsp:nvSpPr>
      <dsp:spPr>
        <a:xfrm>
          <a:off x="8615478" y="302974"/>
          <a:ext cx="620438" cy="62043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76" tIns="24076" rIns="24076" bIns="2407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6</a:t>
          </a:r>
        </a:p>
      </dsp:txBody>
      <dsp:txXfrm>
        <a:off x="8706339" y="393835"/>
        <a:ext cx="438716" cy="438716"/>
      </dsp:txXfrm>
    </dsp:sp>
    <dsp:sp modelId="{216295B8-800C-43FA-89EC-2665D0BE71BE}">
      <dsp:nvSpPr>
        <dsp:cNvPr id="0" name=""/>
        <dsp:cNvSpPr/>
      </dsp:nvSpPr>
      <dsp:spPr>
        <a:xfrm>
          <a:off x="8189505" y="1089013"/>
          <a:ext cx="147238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143" tIns="165100" rIns="11614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baseline="0"/>
            <a:t>Step 6:</a:t>
          </a:r>
          <a:r>
            <a:rPr lang="en-GB" sz="1100" b="0" kern="1200" baseline="0"/>
            <a:t> Develop an interactive Gradio chatbot for user interaction</a:t>
          </a:r>
          <a:endParaRPr lang="en-US" sz="1100" kern="1200"/>
        </a:p>
      </dsp:txBody>
      <dsp:txXfrm>
        <a:off x="8189505" y="1383490"/>
        <a:ext cx="1472383" cy="16711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A9FB2-8433-4236-87F0-087968B9ABE4}">
      <dsp:nvSpPr>
        <dsp:cNvPr id="0" name=""/>
        <dsp:cNvSpPr/>
      </dsp:nvSpPr>
      <dsp:spPr>
        <a:xfrm>
          <a:off x="0" y="427"/>
          <a:ext cx="662722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913AD2C-5955-4095-966E-D8AD67EFFBDC}">
      <dsp:nvSpPr>
        <dsp:cNvPr id="0" name=""/>
        <dsp:cNvSpPr/>
      </dsp:nvSpPr>
      <dsp:spPr>
        <a:xfrm>
          <a:off x="0" y="427"/>
          <a:ext cx="6627226" cy="701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b="1" kern="1200"/>
            <a:t>Retrieval-Augmented Generation (RAG) Implementation</a:t>
          </a:r>
          <a:endParaRPr lang="en-US" sz="700" kern="1200"/>
        </a:p>
      </dsp:txBody>
      <dsp:txXfrm>
        <a:off x="0" y="427"/>
        <a:ext cx="6627226" cy="701016"/>
      </dsp:txXfrm>
    </dsp:sp>
    <dsp:sp modelId="{1ADAD578-AF11-43E1-B394-DED30D69E6F1}">
      <dsp:nvSpPr>
        <dsp:cNvPr id="0" name=""/>
        <dsp:cNvSpPr/>
      </dsp:nvSpPr>
      <dsp:spPr>
        <a:xfrm>
          <a:off x="0" y="701444"/>
          <a:ext cx="6627226" cy="0"/>
        </a:xfrm>
        <a:prstGeom prst="line">
          <a:avLst/>
        </a:prstGeom>
        <a:solidFill>
          <a:schemeClr val="accent2">
            <a:hueOff val="-390270"/>
            <a:satOff val="12218"/>
            <a:lumOff val="-3774"/>
            <a:alphaOff val="0"/>
          </a:schemeClr>
        </a:solidFill>
        <a:ln w="12700" cap="flat" cmpd="sng" algn="ctr">
          <a:solidFill>
            <a:schemeClr val="accent2">
              <a:hueOff val="-390270"/>
              <a:satOff val="12218"/>
              <a:lumOff val="-37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EACCE0E-79C4-443A-80AF-BDDD7B66E4C8}">
      <dsp:nvSpPr>
        <dsp:cNvPr id="0" name=""/>
        <dsp:cNvSpPr/>
      </dsp:nvSpPr>
      <dsp:spPr>
        <a:xfrm>
          <a:off x="0" y="701444"/>
          <a:ext cx="6627226" cy="701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/>
            <a:t>Extracts transcript data from YouTube</a:t>
          </a:r>
          <a:endParaRPr lang="en-US" sz="700" kern="1200"/>
        </a:p>
      </dsp:txBody>
      <dsp:txXfrm>
        <a:off x="0" y="701444"/>
        <a:ext cx="6627226" cy="701016"/>
      </dsp:txXfrm>
    </dsp:sp>
    <dsp:sp modelId="{53D87AAF-1298-4648-9387-FB71D6E2D487}">
      <dsp:nvSpPr>
        <dsp:cNvPr id="0" name=""/>
        <dsp:cNvSpPr/>
      </dsp:nvSpPr>
      <dsp:spPr>
        <a:xfrm>
          <a:off x="0" y="1402460"/>
          <a:ext cx="6627226" cy="0"/>
        </a:xfrm>
        <a:prstGeom prst="line">
          <a:avLst/>
        </a:prstGeom>
        <a:solidFill>
          <a:schemeClr val="accent2">
            <a:hueOff val="-780540"/>
            <a:satOff val="24437"/>
            <a:lumOff val="-7549"/>
            <a:alphaOff val="0"/>
          </a:schemeClr>
        </a:solidFill>
        <a:ln w="12700" cap="flat" cmpd="sng" algn="ctr">
          <a:solidFill>
            <a:schemeClr val="accent2">
              <a:hueOff val="-780540"/>
              <a:satOff val="24437"/>
              <a:lumOff val="-7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3E478E2-3A59-48B0-818D-2CC18B8EBF61}">
      <dsp:nvSpPr>
        <dsp:cNvPr id="0" name=""/>
        <dsp:cNvSpPr/>
      </dsp:nvSpPr>
      <dsp:spPr>
        <a:xfrm>
          <a:off x="0" y="1402460"/>
          <a:ext cx="6627226" cy="701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/>
            <a:t>Converts transcript into embeddings using a vector store (ChromaDB)</a:t>
          </a:r>
          <a:endParaRPr lang="en-US" sz="700" kern="1200"/>
        </a:p>
      </dsp:txBody>
      <dsp:txXfrm>
        <a:off x="0" y="1402460"/>
        <a:ext cx="6627226" cy="701016"/>
      </dsp:txXfrm>
    </dsp:sp>
    <dsp:sp modelId="{F5C860D0-86DD-4565-86CC-B0E98D5299B7}">
      <dsp:nvSpPr>
        <dsp:cNvPr id="0" name=""/>
        <dsp:cNvSpPr/>
      </dsp:nvSpPr>
      <dsp:spPr>
        <a:xfrm>
          <a:off x="0" y="2103477"/>
          <a:ext cx="6627226" cy="0"/>
        </a:xfrm>
        <a:prstGeom prst="line">
          <a:avLst/>
        </a:prstGeom>
        <a:solidFill>
          <a:schemeClr val="accent2">
            <a:hueOff val="-1170810"/>
            <a:satOff val="36655"/>
            <a:lumOff val="-11323"/>
            <a:alphaOff val="0"/>
          </a:schemeClr>
        </a:solidFill>
        <a:ln w="12700" cap="flat" cmpd="sng" algn="ctr">
          <a:solidFill>
            <a:schemeClr val="accent2">
              <a:hueOff val="-1170810"/>
              <a:satOff val="36655"/>
              <a:lumOff val="-11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8B1C242-9F1D-41F7-9C6A-73A6EFE01D54}">
      <dsp:nvSpPr>
        <dsp:cNvPr id="0" name=""/>
        <dsp:cNvSpPr/>
      </dsp:nvSpPr>
      <dsp:spPr>
        <a:xfrm>
          <a:off x="0" y="2103477"/>
          <a:ext cx="6627226" cy="701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/>
            <a:t>Allows users to query YouTube transcripts using similarity search</a:t>
          </a:r>
          <a:endParaRPr lang="en-US" sz="700" kern="1200"/>
        </a:p>
      </dsp:txBody>
      <dsp:txXfrm>
        <a:off x="0" y="2103477"/>
        <a:ext cx="6627226" cy="701016"/>
      </dsp:txXfrm>
    </dsp:sp>
    <dsp:sp modelId="{3384BB46-D3BB-478C-A92A-329B2CC94A05}">
      <dsp:nvSpPr>
        <dsp:cNvPr id="0" name=""/>
        <dsp:cNvSpPr/>
      </dsp:nvSpPr>
      <dsp:spPr>
        <a:xfrm>
          <a:off x="0" y="2804493"/>
          <a:ext cx="6627226" cy="0"/>
        </a:xfrm>
        <a:prstGeom prst="line">
          <a:avLst/>
        </a:prstGeom>
        <a:solidFill>
          <a:schemeClr val="accent2">
            <a:hueOff val="-1561080"/>
            <a:satOff val="48873"/>
            <a:lumOff val="-15098"/>
            <a:alphaOff val="0"/>
          </a:schemeClr>
        </a:solidFill>
        <a:ln w="12700" cap="flat" cmpd="sng" algn="ctr">
          <a:solidFill>
            <a:schemeClr val="accent2">
              <a:hueOff val="-1561080"/>
              <a:satOff val="48873"/>
              <a:lumOff val="-15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424918A-F192-4085-9136-1ABDBA9387AD}">
      <dsp:nvSpPr>
        <dsp:cNvPr id="0" name=""/>
        <dsp:cNvSpPr/>
      </dsp:nvSpPr>
      <dsp:spPr>
        <a:xfrm>
          <a:off x="0" y="2804493"/>
          <a:ext cx="6627226" cy="701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b="1" kern="1200" dirty="0"/>
            <a:t>Key Features:</a:t>
          </a:r>
          <a:br>
            <a:rPr lang="en-GB" sz="700" kern="1200" dirty="0"/>
          </a:br>
          <a:r>
            <a:rPr lang="en-GB" sz="700" kern="1200" dirty="0"/>
            <a:t>Efficient transcript retrieval</a:t>
          </a:r>
          <a:br>
            <a:rPr lang="en-GB" sz="700" kern="1200" dirty="0"/>
          </a:br>
          <a:r>
            <a:rPr lang="en-GB" sz="700" kern="1200" dirty="0"/>
            <a:t>Enhances chatbot responses with accurate data</a:t>
          </a:r>
          <a:br>
            <a:rPr lang="en-GB" sz="700" kern="1200" dirty="0"/>
          </a:br>
          <a:r>
            <a:rPr lang="en-GB" sz="700" kern="1200" dirty="0"/>
            <a:t>Provides contextually relevant information</a:t>
          </a:r>
          <a:endParaRPr lang="en-US" sz="700" kern="1200" dirty="0"/>
        </a:p>
      </dsp:txBody>
      <dsp:txXfrm>
        <a:off x="0" y="2804493"/>
        <a:ext cx="6627226" cy="7010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BCCA48-5C99-4FDD-9BD3-5C111D9285DE}">
      <dsp:nvSpPr>
        <dsp:cNvPr id="0" name=""/>
        <dsp:cNvSpPr/>
      </dsp:nvSpPr>
      <dsp:spPr>
        <a:xfrm>
          <a:off x="0" y="0"/>
          <a:ext cx="105965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EA6613-71CF-49E2-AB31-F9A9494694F4}">
      <dsp:nvSpPr>
        <dsp:cNvPr id="0" name=""/>
        <dsp:cNvSpPr/>
      </dsp:nvSpPr>
      <dsp:spPr>
        <a:xfrm>
          <a:off x="0" y="0"/>
          <a:ext cx="10596581" cy="1040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EduAI is a step towards AI-driven education, combining semantic search, RAG-based retrieval, and interactive quizzes to improve learning </a:t>
          </a:r>
          <a:r>
            <a:rPr lang="en-GB" sz="1300" b="1" kern="1200" dirty="0" err="1"/>
            <a:t>experiences.It</a:t>
          </a:r>
          <a:r>
            <a:rPr lang="en-GB" sz="1300" b="1" kern="1200" dirty="0"/>
            <a:t> demonstrates how AI can be leveraged to extract knowledge from existing multimedia content efficiently.</a:t>
          </a:r>
          <a:endParaRPr lang="en-US" sz="1300" kern="1200" dirty="0"/>
        </a:p>
      </dsp:txBody>
      <dsp:txXfrm>
        <a:off x="0" y="0"/>
        <a:ext cx="10596581" cy="1040130"/>
      </dsp:txXfrm>
    </dsp:sp>
    <dsp:sp modelId="{22640CAA-F12C-4174-B8A9-7B7DBED04755}">
      <dsp:nvSpPr>
        <dsp:cNvPr id="0" name=""/>
        <dsp:cNvSpPr/>
      </dsp:nvSpPr>
      <dsp:spPr>
        <a:xfrm>
          <a:off x="0" y="1040130"/>
          <a:ext cx="105965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5A982-7138-4FE7-85FE-77625A3EBD6B}">
      <dsp:nvSpPr>
        <dsp:cNvPr id="0" name=""/>
        <dsp:cNvSpPr/>
      </dsp:nvSpPr>
      <dsp:spPr>
        <a:xfrm>
          <a:off x="0" y="1040130"/>
          <a:ext cx="10596581" cy="1040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Key Takeaways:</a:t>
          </a:r>
          <a:br>
            <a:rPr lang="en-GB" sz="1300" kern="1200"/>
          </a:br>
          <a:r>
            <a:rPr lang="en-GB" sz="1300" kern="1200"/>
            <a:t>Successfully implemented a chatbot that retrieves and processes YouTube transcript data</a:t>
          </a:r>
          <a:br>
            <a:rPr lang="en-GB" sz="1300" kern="1200"/>
          </a:br>
          <a:r>
            <a:rPr lang="en-GB" sz="1300" kern="1200"/>
            <a:t>AI-powered quiz generator provides an interactive learning experience</a:t>
          </a:r>
          <a:endParaRPr lang="en-US" sz="1300" kern="1200"/>
        </a:p>
      </dsp:txBody>
      <dsp:txXfrm>
        <a:off x="0" y="1040130"/>
        <a:ext cx="10596581" cy="1040130"/>
      </dsp:txXfrm>
    </dsp:sp>
    <dsp:sp modelId="{F9093BC4-4B9D-4164-8009-4FCE4846DECF}">
      <dsp:nvSpPr>
        <dsp:cNvPr id="0" name=""/>
        <dsp:cNvSpPr/>
      </dsp:nvSpPr>
      <dsp:spPr>
        <a:xfrm>
          <a:off x="0" y="2080260"/>
          <a:ext cx="105965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18C0D-B1D7-4ABA-BBAE-B6F25730539A}">
      <dsp:nvSpPr>
        <dsp:cNvPr id="0" name=""/>
        <dsp:cNvSpPr/>
      </dsp:nvSpPr>
      <dsp:spPr>
        <a:xfrm>
          <a:off x="0" y="2080260"/>
          <a:ext cx="10596581" cy="1040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Integrated LangChain agents, memory, and OpenAI for intelligent responses</a:t>
          </a:r>
          <a:endParaRPr lang="en-US" sz="1300" kern="1200"/>
        </a:p>
      </dsp:txBody>
      <dsp:txXfrm>
        <a:off x="0" y="2080260"/>
        <a:ext cx="10596581" cy="1040130"/>
      </dsp:txXfrm>
    </dsp:sp>
    <dsp:sp modelId="{D6482E7B-C028-454E-BC09-4C9A2B928CF6}">
      <dsp:nvSpPr>
        <dsp:cNvPr id="0" name=""/>
        <dsp:cNvSpPr/>
      </dsp:nvSpPr>
      <dsp:spPr>
        <a:xfrm>
          <a:off x="0" y="3120390"/>
          <a:ext cx="105965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5D09B5-CFD7-42DD-9002-7361F5B402D3}">
      <dsp:nvSpPr>
        <dsp:cNvPr id="0" name=""/>
        <dsp:cNvSpPr/>
      </dsp:nvSpPr>
      <dsp:spPr>
        <a:xfrm>
          <a:off x="0" y="3120390"/>
          <a:ext cx="10596581" cy="1040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Next Steps:</a:t>
          </a:r>
          <a:r>
            <a:rPr lang="en-GB" sz="1300" kern="1200"/>
            <a:t> Deploy the system for real-world testing &amp; refine user experience</a:t>
          </a:r>
          <a:endParaRPr lang="en-US" sz="1300" kern="1200"/>
        </a:p>
      </dsp:txBody>
      <dsp:txXfrm>
        <a:off x="0" y="3120390"/>
        <a:ext cx="10596581" cy="1040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8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66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F9957-C8C7-1BB6-728D-D7AB294E8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47F8D0-9F70-EF5D-38FE-2534D11882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B475A6-3810-9B94-8D34-A41AE47BD1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27601-AF70-9F8F-792A-AF2ADEC63D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996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CEFFE-BAA0-DEE7-26B2-AF8316849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D9A7A1-02E1-C1F9-C9F1-35DE375C2A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9781DA-521E-37E6-6B8D-D8763218B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E71A3-FCC5-2EC5-751C-EFF551E2CA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813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2BD81-B163-FA8E-B9E0-03062F588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67B78C-7EC7-D453-F3D1-A7B244224D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6CD9D0-AF15-8C84-1974-B28F66FCED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92A52-C85D-5283-D2C2-606867A15D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25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07D47-AEAB-238D-4708-64BACBFF8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171845-C512-D96C-45C8-B07566B59F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021062-1FBC-1B57-F3F8-78C21DBD77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BDA91-7B1C-D6C9-6EB4-C7C4862950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550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8E390-5036-FAAE-CA0A-A994B8A6C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FC713B-4522-99B6-73AA-9732BC92E7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760318-FB9A-B0A9-9E32-7C02FFE9E2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3C669-0C31-C371-0A95-EC248DDCA0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782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68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69C7B-4C05-2C1C-74C6-47F9DF2BB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A247FC-0B82-E833-E689-5D218DC999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984D6D-DC7C-9304-564C-4B70B5C62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BB40E-4630-D0B0-FBED-A7EF23BD50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370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27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03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12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6206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365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2157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134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361923"/>
            <a:ext cx="6623040" cy="1421898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A5BF-04A6-2B17-0703-8419C4DB97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87399" y="2916772"/>
            <a:ext cx="6622819" cy="2852639"/>
          </a:xfrm>
        </p:spPr>
        <p:txBody>
          <a:bodyPr anchor="t"/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2000" b="0"/>
            </a:lvl1pPr>
            <a:lvl2pPr>
              <a:lnSpc>
                <a:spcPct val="125000"/>
              </a:lnSpc>
              <a:spcAft>
                <a:spcPts val="600"/>
              </a:spcAft>
              <a:defRPr/>
            </a:lvl2pPr>
            <a:lvl3pPr>
              <a:lnSpc>
                <a:spcPct val="125000"/>
              </a:lnSpc>
              <a:spcAft>
                <a:spcPts val="600"/>
              </a:spcAft>
              <a:defRPr/>
            </a:lvl3pPr>
            <a:lvl4pPr>
              <a:lnSpc>
                <a:spcPct val="125000"/>
              </a:lnSpc>
              <a:spcAft>
                <a:spcPts val="600"/>
              </a:spcAft>
              <a:defRPr/>
            </a:lvl4pPr>
            <a:lvl5pPr>
              <a:lnSpc>
                <a:spcPct val="125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79D74E-6357-D3E7-30C0-09B4B82B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3482" y="1095507"/>
            <a:ext cx="3997653" cy="50168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34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41023" y="167463"/>
            <a:ext cx="6408058" cy="158089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78806-0532-B92A-4326-73941B4232E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0" y="0"/>
            <a:ext cx="4613275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EB24183-BE19-B810-4EF4-D9959CAD150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40405" y="1959427"/>
            <a:ext cx="6408665" cy="416165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/>
            </a:lvl1pPr>
            <a:lvl2pPr>
              <a:lnSpc>
                <a:spcPct val="100000"/>
              </a:lnSpc>
              <a:spcAft>
                <a:spcPts val="600"/>
              </a:spcAft>
              <a:defRPr sz="1800"/>
            </a:lvl2pPr>
            <a:lvl3pPr>
              <a:lnSpc>
                <a:spcPct val="100000"/>
              </a:lnSpc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Aft>
                <a:spcPts val="600"/>
              </a:spcAft>
              <a:defRPr sz="1800"/>
            </a:lvl4pPr>
            <a:lvl5pPr>
              <a:lnSpc>
                <a:spcPct val="100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D15B6AB-EFBA-3087-EC3D-8DA945B7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0405" y="6309360"/>
            <a:ext cx="3982428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A3371A6-1409-7906-744F-59D906DF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8415" y="6309360"/>
            <a:ext cx="1215204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9/8/20XX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546652F-6212-09E9-1A75-28F7C8EE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18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10" cy="121615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52AD8E1-37CB-EB1E-9394-A293E1F2107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2590800"/>
            <a:ext cx="6441412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B37B294-6F01-986D-E8E5-119AE9A8F2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97362" y="2590800"/>
            <a:ext cx="3522849" cy="3718557"/>
          </a:xfrm>
        </p:spPr>
        <p:txBody>
          <a:bodyPr anchor="t">
            <a:normAutofit/>
          </a:bodyPr>
          <a:lstStyle>
            <a:lvl1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049579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0EFA1AD-93FB-148E-CFC6-A6E5D996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</p:spTree>
    <p:extLst>
      <p:ext uri="{BB962C8B-B14F-4D97-AF65-F5344CB8AC3E}">
        <p14:creationId xmlns:p14="http://schemas.microsoft.com/office/powerpoint/2010/main" val="1616477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16188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8518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511" y="1393926"/>
            <a:ext cx="7042570" cy="1626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F27B53-079D-232F-8AA5-ED461B34E8D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06741" y="3153103"/>
            <a:ext cx="7042335" cy="2648312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41913" y="6144405"/>
            <a:ext cx="8150087" cy="713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6412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4F4FDF97-2780-775F-9416-96F7A906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2202" y="6309360"/>
            <a:ext cx="4280135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A03787D1-4AB7-2166-D4DB-A3878CBB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6511" y="6309360"/>
            <a:ext cx="1513289" cy="457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9/8/20XX</a:t>
            </a:r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4F8C5CD2-BF99-0846-2E4A-179E6C45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00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351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E19795B-1103-80EF-6098-1E8371D07D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91439"/>
            <a:ext cx="10900146" cy="1168739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F766-C576-F298-E93A-CD0D832F8E4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8935" y="1646102"/>
            <a:ext cx="3819652" cy="4160520"/>
          </a:xfrm>
        </p:spPr>
        <p:txBody>
          <a:bodyPr anchor="t">
            <a:normAutofit/>
          </a:bodyPr>
          <a:lstStyle>
            <a:lvl1pPr>
              <a:lnSpc>
                <a:spcPct val="125000"/>
              </a:lnSpc>
              <a:spcAft>
                <a:spcPts val="600"/>
              </a:spcAft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94D0A7-4358-49BF-96EE-8DEB6F4DCF5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679661" y="1646102"/>
            <a:ext cx="6863403" cy="4160520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1736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10" cy="121615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74D0E84D-2B51-9F8D-82CE-C086143DC605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630363" y="2757951"/>
            <a:ext cx="9918700" cy="338757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0DB9557B-D9D3-4FA9-2D64-D2F91957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3BC3F5B3-7690-C0DA-4084-5EFE50E8C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99E56FFE-09D7-3078-C9E8-DFE8CF68AA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</p:spTree>
    <p:extLst>
      <p:ext uri="{BB962C8B-B14F-4D97-AF65-F5344CB8AC3E}">
        <p14:creationId xmlns:p14="http://schemas.microsoft.com/office/powerpoint/2010/main" val="24340333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848455"/>
            <a:ext cx="5102365" cy="2601914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>
            <a:lvl1pPr>
              <a:defRPr lang="en-US" sz="12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557ABF-B75C-BD78-1A04-E483A57A9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7712" y="0"/>
            <a:ext cx="5728216" cy="845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38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anchor="ctr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0C09F-8990-542B-199E-E6FADE2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F60C3-341E-9533-2415-66360A25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53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494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34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585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21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94837D5C-EE88-BE2B-5940-6A8E20CAE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6331A-AE6C-3009-DDD4-1671FF7E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D7D28B-DE67-0B99-CDEB-A037FFC56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9F3E3-6134-5423-F75E-B36E71A65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1F677F-A1EC-4CDA-E80E-4B3695465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E2C06-C49E-A5AA-07A3-D134EFA3D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BA39D8-E4F7-CD36-B80A-49D228C0F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6F4721-4B2C-0638-8409-054F6738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947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2554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4089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319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4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701" r:id="rId13"/>
    <p:sldLayoutId id="2147483704" r:id="rId14"/>
    <p:sldLayoutId id="2147483705" r:id="rId15"/>
    <p:sldLayoutId id="2147483707" r:id="rId16"/>
    <p:sldLayoutId id="2147483708" r:id="rId17"/>
    <p:sldLayoutId id="2147483709" r:id="rId18"/>
    <p:sldLayoutId id="2147483682" r:id="rId19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DE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7648" y="-4078"/>
            <a:ext cx="3031302" cy="105654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CC6B177-0D45-4129-AAC6-121B645D0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69788"/>
            <a:ext cx="647701" cy="5097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2C3162B-47DE-4EA0-A4BE-9A143AEC6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13" y="1069788"/>
            <a:ext cx="8516959" cy="50768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9589" y="1709530"/>
            <a:ext cx="7366236" cy="3311479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GB" sz="2600" b="0" dirty="0"/>
              <a:t>EduAI: AI-Powered Learning Assistant for YouTube Transcripts</a:t>
            </a:r>
            <a:br>
              <a:rPr lang="en-GB" sz="2600" b="0" dirty="0"/>
            </a:br>
            <a:br>
              <a:rPr lang="en-US" sz="2600" b="0" dirty="0"/>
            </a:br>
            <a:r>
              <a:rPr lang="en-US" sz="2600" b="0" dirty="0"/>
              <a:t>Utilizing RAG, LangChain, and OpenAI for AI-Based Education</a:t>
            </a:r>
            <a:br>
              <a:rPr lang="en-US" sz="2600" b="0" dirty="0"/>
            </a:br>
            <a:br>
              <a:rPr lang="en-US" sz="2600" b="0" dirty="0"/>
            </a:br>
            <a:endParaRPr lang="en-US" sz="2600" b="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1DF095C-665A-4B22-A777-D3196F495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2" y="1052464"/>
            <a:ext cx="3027528" cy="5115151"/>
          </a:xfrm>
          <a:prstGeom prst="rect">
            <a:avLst/>
          </a:prstGeom>
          <a:solidFill>
            <a:schemeClr val="bg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6167615"/>
            <a:ext cx="1218590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2" descr="A digital illustration of an AI-powered chatbot assisting a user with learning. The chatbot is represented as a floating screen with a friendly interface, responding to queries about AI topics. The background features a futuristic learning environment with books, charts, and digital screens displaying AI-related concepts. The color scheme is professional and technology-focused.">
            <a:extLst>
              <a:ext uri="{FF2B5EF4-FFF2-40B4-BE49-F238E27FC236}">
                <a16:creationId xmlns:a16="http://schemas.microsoft.com/office/drawing/2014/main" id="{8EB29BC8-332E-2600-0BA7-EF028561C6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  <p:sp>
        <p:nvSpPr>
          <p:cNvPr id="5" name="AutoShape 4" descr="A digital illustration of an AI-powered chatbot assisting a user with learning. The chatbot is represented as a floating screen with a friendly interface, responding to queries about AI topics. The background features a futuristic learning environment with books, charts, and digital screens displaying AI-related concepts. The color scheme is professional and technology-focused.">
            <a:extLst>
              <a:ext uri="{FF2B5EF4-FFF2-40B4-BE49-F238E27FC236}">
                <a16:creationId xmlns:a16="http://schemas.microsoft.com/office/drawing/2014/main" id="{78E6505C-8F40-16A5-89AA-C19DBD62F3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EAD40B-FA85-C929-58C7-6565ACE03C56}"/>
              </a:ext>
            </a:extLst>
          </p:cNvPr>
          <p:cNvSpPr txBox="1"/>
          <p:nvPr/>
        </p:nvSpPr>
        <p:spPr>
          <a:xfrm>
            <a:off x="9296400" y="5476875"/>
            <a:ext cx="211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Marvin Mends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2390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FE67981-079D-4463-B997-67E6CA03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3100">
                <a:solidFill>
                  <a:schemeClr val="tx1">
                    <a:lumMod val="75000"/>
                    <a:lumOff val="25000"/>
                  </a:schemeClr>
                </a:solidFill>
              </a:rPr>
              <a:t>User Interface with Gradio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7C6A50-9E5E-312C-0962-56E5220A8679}"/>
              </a:ext>
            </a:extLst>
          </p:cNvPr>
          <p:cNvSpPr txBox="1"/>
          <p:nvPr/>
        </p:nvSpPr>
        <p:spPr>
          <a:xfrm>
            <a:off x="637874" y="2934455"/>
            <a:ext cx="3616073" cy="2840139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7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input for user queries </a:t>
            </a: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7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Submit button for interaction with the chatbot </a:t>
            </a: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7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 section to display the responses and the generated quizzes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348972-9A5E-7EF6-6E65-A4AD6C5F2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211" y="835636"/>
            <a:ext cx="7210373" cy="4729895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23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124206-4C80-837F-590A-43A99BF94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86DD79-F4CA-4DD7-9C78-AC180665F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495508"/>
            <a:ext cx="4426072" cy="43680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5342B-E360-CF09-292C-E72704005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952825"/>
            <a:ext cx="3411973" cy="3635693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/>
              <a:t>Challenges &amp; Solutions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4426072" cy="15144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514475"/>
            <a:ext cx="7765922" cy="435699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501324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51" y="5863306"/>
            <a:ext cx="12192001" cy="99469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80746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50D710-FEA2-55C5-8A95-5423E3370AC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654295" y="1621175"/>
            <a:ext cx="6894787" cy="4084300"/>
          </a:xfrm>
        </p:spPr>
        <p:txBody>
          <a:bodyPr vert="horz" lIns="109728" tIns="109728" rIns="109728" bIns="91440" rtlCol="0" anchor="ctr">
            <a:normAutofit fontScale="77500" lnSpcReduction="20000"/>
          </a:bodyPr>
          <a:lstStyle/>
          <a:p>
            <a:pPr>
              <a:lnSpc>
                <a:spcPct val="130000"/>
              </a:lnSpc>
            </a:pPr>
            <a:r>
              <a:rPr lang="en-US" sz="1400" b="1" dirty="0"/>
              <a:t>Challenges Faced:</a:t>
            </a: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400" dirty="0"/>
              <a:t>Formatting issues when generating quiz responses</a:t>
            </a:r>
          </a:p>
          <a:p>
            <a:pPr>
              <a:lnSpc>
                <a:spcPct val="130000"/>
              </a:lnSpc>
            </a:pPr>
            <a:r>
              <a:rPr lang="en-US" sz="1400" dirty="0"/>
              <a:t>Input handling errors for JSON-based queries</a:t>
            </a:r>
          </a:p>
          <a:p>
            <a:pPr>
              <a:lnSpc>
                <a:spcPct val="130000"/>
              </a:lnSpc>
            </a:pPr>
            <a:r>
              <a:rPr lang="en-US" sz="1400" dirty="0"/>
              <a:t>Debugging agent execution flow</a:t>
            </a:r>
          </a:p>
          <a:p>
            <a:pPr>
              <a:lnSpc>
                <a:spcPct val="130000"/>
              </a:lnSpc>
            </a:pPr>
            <a:endParaRPr lang="en-US" sz="1400" b="1" dirty="0"/>
          </a:p>
          <a:p>
            <a:pPr>
              <a:lnSpc>
                <a:spcPct val="130000"/>
              </a:lnSpc>
            </a:pPr>
            <a:r>
              <a:rPr lang="en-US" sz="1400" b="1" dirty="0"/>
              <a:t>Solutions Implemented:</a:t>
            </a:r>
          </a:p>
          <a:p>
            <a:pPr>
              <a:lnSpc>
                <a:spcPct val="130000"/>
              </a:lnSpc>
            </a:pPr>
            <a:br>
              <a:rPr lang="en-US" sz="1400" dirty="0"/>
            </a:br>
            <a:r>
              <a:rPr lang="en-US" sz="1400" dirty="0"/>
              <a:t>Refined JSON handling for quiz input</a:t>
            </a:r>
          </a:p>
          <a:p>
            <a:pPr>
              <a:lnSpc>
                <a:spcPct val="130000"/>
              </a:lnSpc>
            </a:pPr>
            <a:br>
              <a:rPr lang="en-US" sz="1400" dirty="0"/>
            </a:br>
            <a:r>
              <a:rPr lang="en-US" sz="1400" dirty="0"/>
              <a:t>Improved error handling for structured agent interactions</a:t>
            </a:r>
          </a:p>
          <a:p>
            <a:pPr>
              <a:lnSpc>
                <a:spcPct val="130000"/>
              </a:lnSpc>
            </a:pPr>
            <a:br>
              <a:rPr lang="en-US" sz="1400" dirty="0"/>
            </a:br>
            <a:r>
              <a:rPr lang="en-US" sz="1400" dirty="0"/>
              <a:t>Optimized chatbot response generation</a:t>
            </a:r>
          </a:p>
          <a:p>
            <a:pPr>
              <a:lnSpc>
                <a:spcPct val="13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99006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D0094-1123-939A-C3B3-56A5BB220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F51F-033B-7F6F-C735-30C808115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Improvements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B07A65-7A56-B8C3-272A-C27CBB147E5F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8935" y="1694228"/>
            <a:ext cx="10596581" cy="41605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Integrate </a:t>
            </a:r>
            <a:r>
              <a:rPr lang="en-GB" b="1" dirty="0"/>
              <a:t>speech-to-text</a:t>
            </a:r>
            <a:r>
              <a:rPr lang="en-GB" dirty="0"/>
              <a:t> for verbal queries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Expand </a:t>
            </a:r>
            <a:r>
              <a:rPr lang="en-GB" b="1" dirty="0"/>
              <a:t>multi-modal support</a:t>
            </a:r>
            <a:r>
              <a:rPr lang="en-GB" dirty="0"/>
              <a:t> for video-based interactions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Improve the chatbot's ability to interpret complex queries.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Integrate more diverse YouTube transcripts.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Adapt quiz difficulty based on user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Incorporate video and audio analysis for richer interactions.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93157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7109B-474E-9CE9-7556-FB9F9A599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D155-6D99-9E38-F0C8-59F35914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US" dirty="0"/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A47F3CB0-4876-0DC0-1E8A-95F6D827ED96}"/>
              </a:ext>
            </a:extLst>
          </p:cNvPr>
          <p:cNvGraphicFramePr>
            <a:graphicFrameLocks noGrp="1"/>
          </p:cNvGraphicFramePr>
          <p:nvPr>
            <p:ph sz="quarter" idx="19"/>
          </p:nvPr>
        </p:nvGraphicFramePr>
        <p:xfrm>
          <a:off x="648935" y="1694228"/>
          <a:ext cx="10596581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0538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175829-70EA-4A6D-978C-4D0923059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9696" y="-2"/>
            <a:ext cx="4392304" cy="12184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5D2B4A-3399-4CCF-A171-7F8B1BF54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59253"/>
            <a:ext cx="640080" cy="43627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F8051A-999C-4F38-985C-673617805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1238464"/>
            <a:ext cx="7201313" cy="44042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589" y="1536751"/>
            <a:ext cx="6073254" cy="3807725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algn="ctr">
              <a:lnSpc>
                <a:spcPct val="125000"/>
              </a:lnSpc>
            </a:pPr>
            <a:r>
              <a:rPr lang="en-US" sz="6600" b="0"/>
              <a:t>THANK YOU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5608879"/>
            <a:ext cx="7759826" cy="124912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DF095C-665A-4B22-A777-D3196F495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3063" y="1226851"/>
            <a:ext cx="4348937" cy="4427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55816F-F516-477A-8EF2-D8CA20267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8906" y="1926016"/>
            <a:ext cx="3055581" cy="3029195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Marvin Mends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A1DA1C-6CE0-4AE4-918F-CC0E685C5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9696" y="5631149"/>
            <a:ext cx="4392304" cy="12268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E389A3-2501-4131-8C64-1530AAF5F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0965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001026-2FEF-483E-964D-67CD7E096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204578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EB196E-F444-432F-8790-88C18E667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598792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>
                <a:solidFill>
                  <a:schemeClr val="bg1"/>
                </a:solidFill>
              </a:rPr>
              <a:t>What is EduAI?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3E5EFAD2-47F7-ECA0-99EA-4C06C51FEAA2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771792356"/>
              </p:ext>
            </p:extLst>
          </p:nvPr>
        </p:nvGraphicFramePr>
        <p:xfrm>
          <a:off x="1713976" y="2887824"/>
          <a:ext cx="9835087" cy="335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41690D-C0FB-4102-16BE-27C7AF4ED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3B8E222-B634-DB7F-FEAA-717BBF69A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4B8553-07E3-A4EF-72F3-47C79B49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EAD74BA-DAA5-7F51-210F-D6ADAB885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385FF2-D1CF-ACE2-3316-7A3C132C4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FA4D15-F5F1-717D-55C3-302DFD82C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92051C-338A-D5A5-8062-B5FB895AA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</a:rPr>
              <a:t>Technology Stack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A64577-3361-1CFB-99AA-BA2C0029F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E6D805-94FD-DBAF-3595-0BCFCE9CA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105257BB-A2D7-37B5-D450-B27BB1E16A25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1832332" y="2961307"/>
          <a:ext cx="6622819" cy="285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462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081B62-7D4C-F1D3-BAD6-DC77F1A02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18FBF8-D3B4-042F-57CF-BB45A49D7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>
                <a:solidFill>
                  <a:schemeClr val="bg1"/>
                </a:solidFill>
              </a:rPr>
              <a:t>Project Overview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06D8F44D-5BE7-0ABE-8C16-2A15D3203B98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19104818"/>
              </p:ext>
            </p:extLst>
          </p:nvPr>
        </p:nvGraphicFramePr>
        <p:xfrm>
          <a:off x="1713976" y="2887824"/>
          <a:ext cx="9835087" cy="335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671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AB65A9-1ACB-EE49-7672-A927F8F3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</a:rPr>
              <a:t>How </a:t>
            </a:r>
            <a:r>
              <a:rPr lang="en-US" sz="3600" dirty="0" err="1">
                <a:solidFill>
                  <a:schemeClr val="bg1"/>
                </a:solidFill>
              </a:rPr>
              <a:t>EduAI</a:t>
            </a:r>
            <a:r>
              <a:rPr lang="en-US" sz="3600" dirty="0">
                <a:solidFill>
                  <a:schemeClr val="bg1"/>
                </a:solidFill>
              </a:rPr>
              <a:t> Works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Content Placeholder 6">
            <a:extLst>
              <a:ext uri="{FF2B5EF4-FFF2-40B4-BE49-F238E27FC236}">
                <a16:creationId xmlns:a16="http://schemas.microsoft.com/office/drawing/2014/main" id="{FC597700-C92E-2874-0D9D-4616C8D367CF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180720946"/>
              </p:ext>
            </p:extLst>
          </p:nvPr>
        </p:nvGraphicFramePr>
        <p:xfrm>
          <a:off x="2891667" y="2391770"/>
          <a:ext cx="6408665" cy="4161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010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9C604A-9221-A7C5-C497-0FC2BE9B0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A0F9E-42A6-7252-86A5-F82275B73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>
                <a:solidFill>
                  <a:schemeClr val="bg1"/>
                </a:solidFill>
              </a:rPr>
              <a:t>Workflow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F9BF8226-E294-C879-1601-AEBE4299C5CD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3880442505"/>
              </p:ext>
            </p:extLst>
          </p:nvPr>
        </p:nvGraphicFramePr>
        <p:xfrm>
          <a:off x="1713976" y="2887824"/>
          <a:ext cx="9835087" cy="335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914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A81E48-8FBF-EAD1-7C41-A7AE1EDED8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5673"/>
          <a:stretch/>
        </p:blipFill>
        <p:spPr>
          <a:xfrm>
            <a:off x="19" y="719747"/>
            <a:ext cx="4652751" cy="5389675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472" y="1056362"/>
            <a:ext cx="6627226" cy="1154102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300">
                <a:solidFill>
                  <a:schemeClr val="tx1">
                    <a:lumMod val="75000"/>
                    <a:lumOff val="25000"/>
                  </a:schemeClr>
                </a:solidFill>
              </a:rPr>
              <a:t>Implementing RAG for Transcript Search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1589F4A1-0120-98C3-7485-52B8EF2E2DB2}"/>
              </a:ext>
            </a:extLst>
          </p:cNvPr>
          <p:cNvGraphicFramePr>
            <a:graphicFrameLocks noGrp="1"/>
          </p:cNvGraphicFramePr>
          <p:nvPr>
            <p:ph sz="quarter" idx="18"/>
            <p:extLst>
              <p:ext uri="{D42A27DB-BD31-4B8C-83A1-F6EECF244321}">
                <p14:modId xmlns:p14="http://schemas.microsoft.com/office/powerpoint/2010/main" val="2602991471"/>
              </p:ext>
            </p:extLst>
          </p:nvPr>
        </p:nvGraphicFramePr>
        <p:xfrm>
          <a:off x="4921857" y="2268656"/>
          <a:ext cx="6627226" cy="3505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25637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EB1CCE3-FB1D-471C-9AFE-D20E81E64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0D2769-08DE-E62F-163A-27A5442A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13327"/>
            <a:ext cx="4862811" cy="2019488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</a:rPr>
              <a:t>Quiz Generator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0F38E87-6AF8-4488-B608-9FA2F57B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CC3B76D-CC6E-42D0-8666-2A2164AB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355896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2BA9D6C-8214-4E25-AF8B-48762AD8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9" y="3419903"/>
            <a:ext cx="5789163" cy="343809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BE9B8BD-472F-4F54-AC9D-101EE349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71A14F-64B0-4CCE-900E-695C55EF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25689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D3192-D337-8C2E-FAAC-9B46B5DFBD2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434622" y="3707541"/>
            <a:ext cx="5117253" cy="250580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600" b="1" dirty="0"/>
              <a:t>How It Works:</a:t>
            </a:r>
            <a:endParaRPr lang="en-US" sz="600" dirty="0"/>
          </a:p>
          <a:p>
            <a:pPr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sz="600" dirty="0"/>
              <a:t>Uses an AI model to generate multiple-choice quiz questions from retrieved transcript text</a:t>
            </a:r>
          </a:p>
          <a:p>
            <a:pPr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sz="600" dirty="0"/>
              <a:t>Formats questions in a structured way (question, options, correct answer)</a:t>
            </a:r>
          </a:p>
          <a:p>
            <a:pPr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sz="600" dirty="0"/>
              <a:t>Ensures quiz generation aligns with the chatbot’s retrieved content</a:t>
            </a:r>
          </a:p>
          <a:p>
            <a:pPr>
              <a:lnSpc>
                <a:spcPct val="130000"/>
              </a:lnSpc>
            </a:pPr>
            <a:r>
              <a:rPr lang="en-US" sz="600" b="1" dirty="0"/>
              <a:t>Example Output:</a:t>
            </a:r>
            <a:br>
              <a:rPr lang="en-US" sz="600" dirty="0"/>
            </a:br>
            <a:r>
              <a:rPr lang="en-US" sz="600" dirty="0"/>
              <a:t>Question: What is the key innovation that has enabled AI advancements?</a:t>
            </a:r>
            <a:br>
              <a:rPr lang="en-US" sz="600" dirty="0"/>
            </a:br>
            <a:r>
              <a:rPr lang="en-US" sz="600" dirty="0"/>
              <a:t>A) Fast processors</a:t>
            </a:r>
            <a:br>
              <a:rPr lang="en-US" sz="600" dirty="0"/>
            </a:br>
            <a:r>
              <a:rPr lang="en-US" sz="600" dirty="0"/>
              <a:t>B) Limited memory</a:t>
            </a:r>
            <a:br>
              <a:rPr lang="en-US" sz="600" dirty="0"/>
            </a:br>
            <a:r>
              <a:rPr lang="en-US" sz="600" dirty="0"/>
              <a:t>C) Outdated software</a:t>
            </a:r>
            <a:br>
              <a:rPr lang="en-US" sz="600" dirty="0"/>
            </a:br>
            <a:r>
              <a:rPr lang="en-US" sz="600" dirty="0"/>
              <a:t>D) Slow learning rates</a:t>
            </a:r>
            <a:br>
              <a:rPr lang="en-US" sz="600" dirty="0"/>
            </a:br>
            <a:r>
              <a:rPr lang="en-US" sz="600" dirty="0"/>
              <a:t>Correct Answer: A</a:t>
            </a:r>
          </a:p>
          <a:p>
            <a:pPr>
              <a:lnSpc>
                <a:spcPct val="130000"/>
              </a:lnSpc>
            </a:pPr>
            <a:endParaRPr lang="en-US" sz="6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FDBC76A-295F-4635-A28D-ADA24F38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3DD4EA-F1B1-27B5-8D7F-5DE54A993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944" y="195943"/>
            <a:ext cx="5142870" cy="646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57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Chatbot Agent &amp; Memory Integration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CA40B7-6397-6968-B88B-6C0186B949C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8935" y="1694228"/>
            <a:ext cx="10596581" cy="4160520"/>
          </a:xfrm>
        </p:spPr>
        <p:txBody>
          <a:bodyPr>
            <a:normAutofit/>
          </a:bodyPr>
          <a:lstStyle/>
          <a:p>
            <a:r>
              <a:rPr lang="en-GB" b="1" dirty="0" err="1"/>
              <a:t>LangChain</a:t>
            </a:r>
            <a:r>
              <a:rPr lang="en-GB" b="1" dirty="0"/>
              <a:t> Agent Implementation: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Uses </a:t>
            </a:r>
            <a:r>
              <a:rPr lang="en-GB" b="1" dirty="0"/>
              <a:t>STRUCTURED_CHAT_ZERO_SHOT_REACT_DESCRIPTION</a:t>
            </a:r>
            <a:r>
              <a:rPr lang="en-GB" dirty="0"/>
              <a:t> to handle responses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Includes memory (</a:t>
            </a:r>
            <a:r>
              <a:rPr lang="en-GB" dirty="0" err="1"/>
              <a:t>ConversationBufferMemory</a:t>
            </a:r>
            <a:r>
              <a:rPr lang="en-GB" dirty="0"/>
              <a:t>) to track conversation history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Dynamically determines whether to retrieve information or generate a quiz</a:t>
            </a:r>
          </a:p>
          <a:p>
            <a:r>
              <a:rPr lang="en-GB" b="1" dirty="0"/>
              <a:t>Capabilities:</a:t>
            </a:r>
            <a:br>
              <a:rPr lang="en-GB" dirty="0"/>
            </a:br>
            <a:r>
              <a:rPr lang="en-GB" dirty="0"/>
              <a:t>AI chatbot with contextual memory</a:t>
            </a:r>
            <a:br>
              <a:rPr lang="en-GB" dirty="0"/>
            </a:br>
            <a:r>
              <a:rPr lang="en-GB" dirty="0"/>
              <a:t>Quiz generation based on conversation input</a:t>
            </a:r>
            <a:br>
              <a:rPr lang="en-GB" dirty="0"/>
            </a:br>
            <a:r>
              <a:rPr lang="en-GB" dirty="0"/>
              <a:t>Provides engaging AI-powered educational experiences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53247059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FF477C-132F-44F8-8C56-EBFF95FAF97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C1AA24C-4CA6-40FF-8947-DA1F6F47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{70B2CA15-B234-4462-AB71-4524064FE719}tf56000440_win32</Template>
  <TotalTime>0</TotalTime>
  <Words>724</Words>
  <Application>Microsoft Office PowerPoint</Application>
  <PresentationFormat>Widescreen</PresentationFormat>
  <Paragraphs>101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Meiryo</vt:lpstr>
      <vt:lpstr>Arial</vt:lpstr>
      <vt:lpstr>Calibri</vt:lpstr>
      <vt:lpstr>Corbel</vt:lpstr>
      <vt:lpstr>Wingdings</vt:lpstr>
      <vt:lpstr>ShojiVTI</vt:lpstr>
      <vt:lpstr>EduAI: AI-Powered Learning Assistant for YouTube Transcripts  Utilizing RAG, LangChain, and OpenAI for AI-Based Education  </vt:lpstr>
      <vt:lpstr>What is EduAI?</vt:lpstr>
      <vt:lpstr>Technology Stack</vt:lpstr>
      <vt:lpstr>Project Overview </vt:lpstr>
      <vt:lpstr>How EduAI Works</vt:lpstr>
      <vt:lpstr>Workflow </vt:lpstr>
      <vt:lpstr>Implementing RAG for Transcript Search</vt:lpstr>
      <vt:lpstr>Quiz Generator</vt:lpstr>
      <vt:lpstr>Chatbot Agent &amp; Memory Integration</vt:lpstr>
      <vt:lpstr>User Interface with Gradio</vt:lpstr>
      <vt:lpstr>Challenges &amp; Solutions</vt:lpstr>
      <vt:lpstr>Future Improvements 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marvin mends</dc:creator>
  <cp:lastModifiedBy>marvin mends</cp:lastModifiedBy>
  <cp:revision>4</cp:revision>
  <dcterms:created xsi:type="dcterms:W3CDTF">2025-02-22T12:04:31Z</dcterms:created>
  <dcterms:modified xsi:type="dcterms:W3CDTF">2025-02-23T17:33:07Z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