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B4BB-99D4-4E2B-B4FD-84AB0D6BF1E6}" type="datetimeFigureOut">
              <a:rPr lang="de-AT" smtClean="0"/>
              <a:t>20.04.2021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BAFB-F430-413A-BA84-FEDB06AEE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517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BAFB-F430-413A-BA84-FEDB06AEE02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490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ABAFB-F430-413A-BA84-FEDB06AEE02B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0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2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0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rnenklarer Nachthimmel">
            <a:extLst>
              <a:ext uri="{FF2B5EF4-FFF2-40B4-BE49-F238E27FC236}">
                <a16:creationId xmlns:a16="http://schemas.microsoft.com/office/drawing/2014/main" id="{021A9261-68BE-47F5-8EA5-61320755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3" b="773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DFE8EE-77DC-4484-8446-16E93F06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AT" sz="5400">
                <a:solidFill>
                  <a:schemeClr val="tx1"/>
                </a:solidFill>
              </a:rPr>
              <a:t>Wunder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C907D2-6FF6-4577-9BAB-D84532542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AT" dirty="0"/>
              <a:t>Marvin Aichinger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19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39013-A867-4316-A31A-BE7C90B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Was sind Wunder?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2242B-95A0-46CF-B47E-DB7D0E9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Als Wunder wird ein Außergewöhnliches, den Naturgesetzen oder der Erfahrung wiedersprechendes Geschehen bezeichnet.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Wunder werden oft einer göttlichen Macht oder übernatürlichen Kräften zugeschrieben.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Ein Wunder ist immer ein nicht erklärbares Ereignis.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80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39013-A867-4316-A31A-BE7C90B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Gibt es Wunder?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2242B-95A0-46CF-B47E-DB7D0E9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Man kann nur an Wunder glauben oder nicht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3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39013-A867-4316-A31A-BE7C90B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Wer glaubt an Wunder?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2242B-95A0-46CF-B47E-DB7D0E9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51% der deutschen Bevölkerung glauben an Wunder. (2017)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Kleiner Unterschied zwischen den Geschlechtern, Frauen tendieren eher dazu an Wunder zu glauben.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Ansonsten kein Unterschied zwischen den verschiedenen Bevölkerungsgruppen.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39013-A867-4316-A31A-BE7C90B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Wunder für die Kirche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2242B-95A0-46CF-B47E-DB7D0E9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Von Gott, Engeln oder einem Heiligen gewirkter übernatürlicher Vorgang.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Sie stellen für viele einen Beweis für Gott 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Zum Beispiel: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Totenerweckung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Plötzliche Heilung mit einem Wort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Stoppen einer Naturgewalt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08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39013-A867-4316-A31A-BE7C90B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Anerkennung von Wundern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2242B-95A0-46CF-B47E-DB7D0E9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Bevor etwas von der Kirche als Wunder anerkannt wird, muss dieses Ereignis sorgfältig geprüft und dokumentiert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Es muss geprüft werden, ob es keine einfache wissenschaftliche Erklärung dafür gibt.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793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229E7"/>
      </a:accent1>
      <a:accent2>
        <a:srgbClr val="7117D5"/>
      </a:accent2>
      <a:accent3>
        <a:srgbClr val="382DE7"/>
      </a:accent3>
      <a:accent4>
        <a:srgbClr val="175BD5"/>
      </a:accent4>
      <a:accent5>
        <a:srgbClr val="27BAE4"/>
      </a:accent5>
      <a:accent6>
        <a:srgbClr val="15C2A1"/>
      </a:accent6>
      <a:hlink>
        <a:srgbClr val="3F8D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25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RetrospectVTI</vt:lpstr>
      <vt:lpstr>Wunder</vt:lpstr>
      <vt:lpstr>Was sind Wunder?</vt:lpstr>
      <vt:lpstr>Gibt es Wunder?</vt:lpstr>
      <vt:lpstr>Wer glaubt an Wunder?</vt:lpstr>
      <vt:lpstr>Wunder für die Kirche</vt:lpstr>
      <vt:lpstr>Anerkennung von Wundern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Wunder</dc:title>
  <dc:creator>Aichinger Marvin</dc:creator>
  <cp:lastModifiedBy>Aichinger Marvin</cp:lastModifiedBy>
  <cp:revision>30</cp:revision>
  <dcterms:created xsi:type="dcterms:W3CDTF">2021-02-23T13:07:01Z</dcterms:created>
  <dcterms:modified xsi:type="dcterms:W3CDTF">2021-04-20T11:28:05Z</dcterms:modified>
</cp:coreProperties>
</file>