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27"/>
  </p:notesMasterIdLst>
  <p:sldIdLst>
    <p:sldId id="256" r:id="rId2"/>
    <p:sldId id="260" r:id="rId3"/>
    <p:sldId id="261" r:id="rId4"/>
    <p:sldId id="265" r:id="rId5"/>
    <p:sldId id="264" r:id="rId6"/>
    <p:sldId id="259" r:id="rId7"/>
    <p:sldId id="258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1" r:id="rId21"/>
    <p:sldId id="282" r:id="rId22"/>
    <p:sldId id="283" r:id="rId23"/>
    <p:sldId id="280" r:id="rId24"/>
    <p:sldId id="284" r:id="rId25"/>
    <p:sldId id="263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lix fuchshuber" initials="ff" lastIdx="4" clrIdx="0">
    <p:extLst>
      <p:ext uri="{19B8F6BF-5375-455C-9EA6-DF929625EA0E}">
        <p15:presenceInfo xmlns:p15="http://schemas.microsoft.com/office/powerpoint/2012/main" userId="27bf2395b8454e6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D82B34-85D1-48FE-89F7-5345B47CB077}" v="3113" dt="2021-01-20T16:19:00.510"/>
    <p1510:client id="{45894B72-C506-4478-8256-40842926F328}" v="1511" dt="2021-01-20T16:11:20.902"/>
    <p1510:client id="{DE902F05-485F-49E7-9DD9-7A067B8933CB}" v="83" dt="2021-01-20T16:02:23.5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8317" autoAdjust="0"/>
  </p:normalViewPr>
  <p:slideViewPr>
    <p:cSldViewPr snapToGrid="0">
      <p:cViewPr varScale="1">
        <p:scale>
          <a:sx n="76" d="100"/>
          <a:sy n="76" d="100"/>
        </p:scale>
        <p:origin x="8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5641BC-505B-4733-8CE1-1E1410ED7DF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FB7E7E9-E031-43E4-8F7C-4FBE6D78958F}">
      <dgm:prSet custT="1"/>
      <dgm:spPr/>
      <dgm:t>
        <a:bodyPr/>
        <a:lstStyle/>
        <a:p>
          <a:pPr>
            <a:defRPr cap="all"/>
          </a:pPr>
          <a:r>
            <a:rPr lang="en-US" sz="1600" dirty="0"/>
            <a:t>The first process of the ready queue gets CPU.</a:t>
          </a:r>
        </a:p>
      </dgm:t>
    </dgm:pt>
    <dgm:pt modelId="{C27F3CEB-AAD3-4496-8968-35616A338319}" type="parTrans" cxnId="{7FEC970B-109D-4AAD-B6C9-170F27C9EE2C}">
      <dgm:prSet/>
      <dgm:spPr/>
      <dgm:t>
        <a:bodyPr/>
        <a:lstStyle/>
        <a:p>
          <a:endParaRPr lang="en-US"/>
        </a:p>
      </dgm:t>
    </dgm:pt>
    <dgm:pt modelId="{95BAB92A-9171-420B-A4C5-B1A59AAD14C2}" type="sibTrans" cxnId="{7FEC970B-109D-4AAD-B6C9-170F27C9EE2C}">
      <dgm:prSet/>
      <dgm:spPr/>
      <dgm:t>
        <a:bodyPr/>
        <a:lstStyle/>
        <a:p>
          <a:endParaRPr lang="en-US"/>
        </a:p>
      </dgm:t>
    </dgm:pt>
    <dgm:pt modelId="{EC737F2C-CBB2-483B-A754-218E3D87C22F}">
      <dgm:prSet custT="1"/>
      <dgm:spPr/>
      <dgm:t>
        <a:bodyPr/>
        <a:lstStyle/>
        <a:p>
          <a:pPr>
            <a:defRPr cap="all"/>
          </a:pPr>
          <a:r>
            <a:rPr lang="en-US" sz="1600" dirty="0"/>
            <a:t>CPU becomes free, and process is removed from queue.</a:t>
          </a:r>
        </a:p>
      </dgm:t>
    </dgm:pt>
    <dgm:pt modelId="{3ECD64CC-C95C-44EA-9EFC-62BC4C42665F}" type="parTrans" cxnId="{785C5B51-4874-4C94-B875-7EE26D7587A8}">
      <dgm:prSet/>
      <dgm:spPr/>
      <dgm:t>
        <a:bodyPr/>
        <a:lstStyle/>
        <a:p>
          <a:endParaRPr lang="en-US"/>
        </a:p>
      </dgm:t>
    </dgm:pt>
    <dgm:pt modelId="{B154073E-1A96-4C80-AFD1-264A477B5857}" type="sibTrans" cxnId="{785C5B51-4874-4C94-B875-7EE26D7587A8}">
      <dgm:prSet/>
      <dgm:spPr/>
      <dgm:t>
        <a:bodyPr/>
        <a:lstStyle/>
        <a:p>
          <a:endParaRPr lang="en-US"/>
        </a:p>
      </dgm:t>
    </dgm:pt>
    <dgm:pt modelId="{D63F626C-EA39-40F4-9EE8-AAE1CD9A42A4}">
      <dgm:prSet custT="1"/>
      <dgm:spPr/>
      <dgm:t>
        <a:bodyPr/>
        <a:lstStyle/>
        <a:p>
          <a:pPr>
            <a:defRPr cap="all"/>
          </a:pPr>
          <a:r>
            <a:rPr lang="en-US" sz="1600" dirty="0"/>
            <a:t>After the time slice has expired, an interrupt is caused which is passed on to the operating system.</a:t>
          </a:r>
        </a:p>
      </dgm:t>
    </dgm:pt>
    <dgm:pt modelId="{89D85F97-FE88-49E1-91A1-EDA175A31717}" type="parTrans" cxnId="{BD1B3592-DEEF-4C1E-8AE8-88152DBB4D3F}">
      <dgm:prSet/>
      <dgm:spPr/>
      <dgm:t>
        <a:bodyPr/>
        <a:lstStyle/>
        <a:p>
          <a:endParaRPr lang="en-US"/>
        </a:p>
      </dgm:t>
    </dgm:pt>
    <dgm:pt modelId="{41D2BB7D-00B0-42C5-9197-CD649D08BCF3}" type="sibTrans" cxnId="{BD1B3592-DEEF-4C1E-8AE8-88152DBB4D3F}">
      <dgm:prSet/>
      <dgm:spPr/>
      <dgm:t>
        <a:bodyPr/>
        <a:lstStyle/>
        <a:p>
          <a:endParaRPr lang="en-US"/>
        </a:p>
      </dgm:t>
    </dgm:pt>
    <dgm:pt modelId="{9FC593C3-3BDC-4034-939A-25B70BA40E0B}">
      <dgm:prSet custT="1"/>
      <dgm:spPr/>
      <dgm:t>
        <a:bodyPr/>
        <a:lstStyle/>
        <a:p>
          <a:pPr>
            <a:defRPr cap="all"/>
          </a:pPr>
          <a:r>
            <a:rPr lang="en-US" sz="1600" dirty="0"/>
            <a:t>The operating system performs a context switch and attaches the currently running process to the end of the ready queue.</a:t>
          </a:r>
        </a:p>
      </dgm:t>
    </dgm:pt>
    <dgm:pt modelId="{6A36B94B-CD9E-42F3-B272-0D2BD1BBBDCB}" type="parTrans" cxnId="{41BBA113-2808-4785-A803-6A743F060AC0}">
      <dgm:prSet/>
      <dgm:spPr/>
      <dgm:t>
        <a:bodyPr/>
        <a:lstStyle/>
        <a:p>
          <a:endParaRPr lang="en-US"/>
        </a:p>
      </dgm:t>
    </dgm:pt>
    <dgm:pt modelId="{541A2AE7-5971-4DD0-89CF-8095AE9E27B9}" type="sibTrans" cxnId="{41BBA113-2808-4785-A803-6A743F060AC0}">
      <dgm:prSet/>
      <dgm:spPr/>
      <dgm:t>
        <a:bodyPr/>
        <a:lstStyle/>
        <a:p>
          <a:endParaRPr lang="en-US"/>
        </a:p>
      </dgm:t>
    </dgm:pt>
    <dgm:pt modelId="{6B6CAF12-36F4-4EA2-ADC4-A49BD3FA5EBA}">
      <dgm:prSet custT="1"/>
      <dgm:spPr/>
      <dgm:t>
        <a:bodyPr/>
        <a:lstStyle/>
        <a:p>
          <a:pPr>
            <a:defRPr cap="all"/>
          </a:pPr>
          <a:r>
            <a:rPr lang="en-US" sz="1600"/>
            <a:t>Repeat</a:t>
          </a:r>
        </a:p>
      </dgm:t>
    </dgm:pt>
    <dgm:pt modelId="{E7F14F20-F6D8-4726-902E-93095B0FFCDE}" type="parTrans" cxnId="{F86C585D-B87E-49F0-A91D-4CC7BFC888B1}">
      <dgm:prSet/>
      <dgm:spPr/>
      <dgm:t>
        <a:bodyPr/>
        <a:lstStyle/>
        <a:p>
          <a:endParaRPr lang="en-US"/>
        </a:p>
      </dgm:t>
    </dgm:pt>
    <dgm:pt modelId="{7FD9A055-659A-47FD-B0C4-7168C476E0C1}" type="sibTrans" cxnId="{F86C585D-B87E-49F0-A91D-4CC7BFC888B1}">
      <dgm:prSet/>
      <dgm:spPr/>
      <dgm:t>
        <a:bodyPr/>
        <a:lstStyle/>
        <a:p>
          <a:endParaRPr lang="en-US"/>
        </a:p>
      </dgm:t>
    </dgm:pt>
    <dgm:pt modelId="{F071758C-9AFA-4907-ABA8-EE5509F29385}" type="pres">
      <dgm:prSet presAssocID="{C85641BC-505B-4733-8CE1-1E1410ED7DFE}" presName="root" presStyleCnt="0">
        <dgm:presLayoutVars>
          <dgm:dir/>
          <dgm:resizeHandles val="exact"/>
        </dgm:presLayoutVars>
      </dgm:prSet>
      <dgm:spPr/>
    </dgm:pt>
    <dgm:pt modelId="{AFB3321A-DBAE-4DFD-83C5-5F3953A03411}" type="pres">
      <dgm:prSet presAssocID="{7FB7E7E9-E031-43E4-8F7C-4FBE6D78958F}" presName="compNode" presStyleCnt="0"/>
      <dgm:spPr/>
    </dgm:pt>
    <dgm:pt modelId="{D27AAA2D-D1D2-4D9C-9BF2-7E92DAC3ACEE}" type="pres">
      <dgm:prSet presAssocID="{7FB7E7E9-E031-43E4-8F7C-4FBE6D78958F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C7E04F5E-5211-4A1C-ADDB-FD833BF6A7E5}" type="pres">
      <dgm:prSet presAssocID="{7FB7E7E9-E031-43E4-8F7C-4FBE6D78958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EE05E23-DEEF-4A94-B8A0-D6A60027828C}" type="pres">
      <dgm:prSet presAssocID="{7FB7E7E9-E031-43E4-8F7C-4FBE6D78958F}" presName="spaceRect" presStyleCnt="0"/>
      <dgm:spPr/>
    </dgm:pt>
    <dgm:pt modelId="{E98B653A-A1D2-413B-9D44-1C3958A1B57A}" type="pres">
      <dgm:prSet presAssocID="{7FB7E7E9-E031-43E4-8F7C-4FBE6D78958F}" presName="textRect" presStyleLbl="revTx" presStyleIdx="0" presStyleCnt="5">
        <dgm:presLayoutVars>
          <dgm:chMax val="1"/>
          <dgm:chPref val="1"/>
        </dgm:presLayoutVars>
      </dgm:prSet>
      <dgm:spPr/>
    </dgm:pt>
    <dgm:pt modelId="{062FF3CF-5346-4565-933D-C85C57AB3CD6}" type="pres">
      <dgm:prSet presAssocID="{95BAB92A-9171-420B-A4C5-B1A59AAD14C2}" presName="sibTrans" presStyleCnt="0"/>
      <dgm:spPr/>
    </dgm:pt>
    <dgm:pt modelId="{52342483-E631-4403-BE82-DEEEDF222EFD}" type="pres">
      <dgm:prSet presAssocID="{EC737F2C-CBB2-483B-A754-218E3D87C22F}" presName="compNode" presStyleCnt="0"/>
      <dgm:spPr/>
    </dgm:pt>
    <dgm:pt modelId="{97B8E94B-419B-49B8-9837-00CC5F0A8236}" type="pres">
      <dgm:prSet presAssocID="{EC737F2C-CBB2-483B-A754-218E3D87C22F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E0ED0147-10E5-4A28-AEA6-13290C6CED8D}" type="pres">
      <dgm:prSet presAssocID="{EC737F2C-CBB2-483B-A754-218E3D87C22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ließen"/>
        </a:ext>
      </dgm:extLst>
    </dgm:pt>
    <dgm:pt modelId="{70B44558-3A84-4EAE-96BE-C12798E6187E}" type="pres">
      <dgm:prSet presAssocID="{EC737F2C-CBB2-483B-A754-218E3D87C22F}" presName="spaceRect" presStyleCnt="0"/>
      <dgm:spPr/>
    </dgm:pt>
    <dgm:pt modelId="{C700B84E-3FA6-4F0D-8326-A76811C76929}" type="pres">
      <dgm:prSet presAssocID="{EC737F2C-CBB2-483B-A754-218E3D87C22F}" presName="textRect" presStyleLbl="revTx" presStyleIdx="1" presStyleCnt="5">
        <dgm:presLayoutVars>
          <dgm:chMax val="1"/>
          <dgm:chPref val="1"/>
        </dgm:presLayoutVars>
      </dgm:prSet>
      <dgm:spPr/>
    </dgm:pt>
    <dgm:pt modelId="{3C4A0483-576F-4FAB-872F-EE2CCA9331B0}" type="pres">
      <dgm:prSet presAssocID="{B154073E-1A96-4C80-AFD1-264A477B5857}" presName="sibTrans" presStyleCnt="0"/>
      <dgm:spPr/>
    </dgm:pt>
    <dgm:pt modelId="{2B1E39EC-073D-4D9B-8C94-77E2C5BE2DE6}" type="pres">
      <dgm:prSet presAssocID="{D63F626C-EA39-40F4-9EE8-AAE1CD9A42A4}" presName="compNode" presStyleCnt="0"/>
      <dgm:spPr/>
    </dgm:pt>
    <dgm:pt modelId="{58170D9E-FFED-49EF-ACBA-471A2EE43708}" type="pres">
      <dgm:prSet presAssocID="{D63F626C-EA39-40F4-9EE8-AAE1CD9A42A4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9C808B20-3AFF-4E94-8AC2-FDD500C30F7C}" type="pres">
      <dgm:prSet presAssocID="{D63F626C-EA39-40F4-9EE8-AAE1CD9A42A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pschild"/>
        </a:ext>
      </dgm:extLst>
    </dgm:pt>
    <dgm:pt modelId="{C22A0804-0D82-4AF5-953F-580017828DAD}" type="pres">
      <dgm:prSet presAssocID="{D63F626C-EA39-40F4-9EE8-AAE1CD9A42A4}" presName="spaceRect" presStyleCnt="0"/>
      <dgm:spPr/>
    </dgm:pt>
    <dgm:pt modelId="{30DED4CF-E298-4254-AC61-12396EF42BA4}" type="pres">
      <dgm:prSet presAssocID="{D63F626C-EA39-40F4-9EE8-AAE1CD9A42A4}" presName="textRect" presStyleLbl="revTx" presStyleIdx="2" presStyleCnt="5">
        <dgm:presLayoutVars>
          <dgm:chMax val="1"/>
          <dgm:chPref val="1"/>
        </dgm:presLayoutVars>
      </dgm:prSet>
      <dgm:spPr/>
    </dgm:pt>
    <dgm:pt modelId="{4124DDB5-CFC7-4A4A-8B3A-DE4ECB958026}" type="pres">
      <dgm:prSet presAssocID="{41D2BB7D-00B0-42C5-9197-CD649D08BCF3}" presName="sibTrans" presStyleCnt="0"/>
      <dgm:spPr/>
    </dgm:pt>
    <dgm:pt modelId="{7FDD57A5-0911-4E02-A866-55F9363D4F1B}" type="pres">
      <dgm:prSet presAssocID="{9FC593C3-3BDC-4034-939A-25B70BA40E0B}" presName="compNode" presStyleCnt="0"/>
      <dgm:spPr/>
    </dgm:pt>
    <dgm:pt modelId="{635C2EE2-1631-499F-86C9-3901F2102AC9}" type="pres">
      <dgm:prSet presAssocID="{9FC593C3-3BDC-4034-939A-25B70BA40E0B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0D1EB7A4-0034-40C4-93DA-089CDD956D91}" type="pres">
      <dgm:prSet presAssocID="{9FC593C3-3BDC-4034-939A-25B70BA40E0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ienpfeil: Nach links drehen"/>
        </a:ext>
      </dgm:extLst>
    </dgm:pt>
    <dgm:pt modelId="{EE744417-A921-4786-9778-0782E0357CC2}" type="pres">
      <dgm:prSet presAssocID="{9FC593C3-3BDC-4034-939A-25B70BA40E0B}" presName="spaceRect" presStyleCnt="0"/>
      <dgm:spPr/>
    </dgm:pt>
    <dgm:pt modelId="{179EFC39-3309-4C80-905A-FCDEED39EF62}" type="pres">
      <dgm:prSet presAssocID="{9FC593C3-3BDC-4034-939A-25B70BA40E0B}" presName="textRect" presStyleLbl="revTx" presStyleIdx="3" presStyleCnt="5">
        <dgm:presLayoutVars>
          <dgm:chMax val="1"/>
          <dgm:chPref val="1"/>
        </dgm:presLayoutVars>
      </dgm:prSet>
      <dgm:spPr/>
    </dgm:pt>
    <dgm:pt modelId="{1760B024-AF2C-4985-B392-4F9D8AB15C2A}" type="pres">
      <dgm:prSet presAssocID="{541A2AE7-5971-4DD0-89CF-8095AE9E27B9}" presName="sibTrans" presStyleCnt="0"/>
      <dgm:spPr/>
    </dgm:pt>
    <dgm:pt modelId="{CFDC089B-AE57-4D6F-9B33-AA42FA4D0F98}" type="pres">
      <dgm:prSet presAssocID="{6B6CAF12-36F4-4EA2-ADC4-A49BD3FA5EBA}" presName="compNode" presStyleCnt="0"/>
      <dgm:spPr/>
    </dgm:pt>
    <dgm:pt modelId="{CFEF5E6A-13F9-437C-8D24-2057D5F23E21}" type="pres">
      <dgm:prSet presAssocID="{6B6CAF12-36F4-4EA2-ADC4-A49BD3FA5EBA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E0077EB8-C657-4CDE-8A70-9726988D8624}" type="pres">
      <dgm:prSet presAssocID="{6B6CAF12-36F4-4EA2-ADC4-A49BD3FA5EB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ederholen"/>
        </a:ext>
      </dgm:extLst>
    </dgm:pt>
    <dgm:pt modelId="{118BFE7B-F889-475D-B7E1-44C55F764A53}" type="pres">
      <dgm:prSet presAssocID="{6B6CAF12-36F4-4EA2-ADC4-A49BD3FA5EBA}" presName="spaceRect" presStyleCnt="0"/>
      <dgm:spPr/>
    </dgm:pt>
    <dgm:pt modelId="{8ACEC5AA-B971-47D9-8EF1-3A375B93F97A}" type="pres">
      <dgm:prSet presAssocID="{6B6CAF12-36F4-4EA2-ADC4-A49BD3FA5EB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DD56A05-1977-44AD-B9C5-3FEE585E0E4F}" type="presOf" srcId="{6B6CAF12-36F4-4EA2-ADC4-A49BD3FA5EBA}" destId="{8ACEC5AA-B971-47D9-8EF1-3A375B93F97A}" srcOrd="0" destOrd="0" presId="urn:microsoft.com/office/officeart/2018/5/layout/IconLeafLabelList"/>
    <dgm:cxn modelId="{7FEC970B-109D-4AAD-B6C9-170F27C9EE2C}" srcId="{C85641BC-505B-4733-8CE1-1E1410ED7DFE}" destId="{7FB7E7E9-E031-43E4-8F7C-4FBE6D78958F}" srcOrd="0" destOrd="0" parTransId="{C27F3CEB-AAD3-4496-8968-35616A338319}" sibTransId="{95BAB92A-9171-420B-A4C5-B1A59AAD14C2}"/>
    <dgm:cxn modelId="{41BBA113-2808-4785-A803-6A743F060AC0}" srcId="{C85641BC-505B-4733-8CE1-1E1410ED7DFE}" destId="{9FC593C3-3BDC-4034-939A-25B70BA40E0B}" srcOrd="3" destOrd="0" parTransId="{6A36B94B-CD9E-42F3-B272-0D2BD1BBBDCB}" sibTransId="{541A2AE7-5971-4DD0-89CF-8095AE9E27B9}"/>
    <dgm:cxn modelId="{F86C585D-B87E-49F0-A91D-4CC7BFC888B1}" srcId="{C85641BC-505B-4733-8CE1-1E1410ED7DFE}" destId="{6B6CAF12-36F4-4EA2-ADC4-A49BD3FA5EBA}" srcOrd="4" destOrd="0" parTransId="{E7F14F20-F6D8-4726-902E-93095B0FFCDE}" sibTransId="{7FD9A055-659A-47FD-B0C4-7168C476E0C1}"/>
    <dgm:cxn modelId="{7823DA6E-0925-42E8-B883-BDDF3AEDF3BC}" type="presOf" srcId="{7FB7E7E9-E031-43E4-8F7C-4FBE6D78958F}" destId="{E98B653A-A1D2-413B-9D44-1C3958A1B57A}" srcOrd="0" destOrd="0" presId="urn:microsoft.com/office/officeart/2018/5/layout/IconLeafLabelList"/>
    <dgm:cxn modelId="{785C5B51-4874-4C94-B875-7EE26D7587A8}" srcId="{C85641BC-505B-4733-8CE1-1E1410ED7DFE}" destId="{EC737F2C-CBB2-483B-A754-218E3D87C22F}" srcOrd="1" destOrd="0" parTransId="{3ECD64CC-C95C-44EA-9EFC-62BC4C42665F}" sibTransId="{B154073E-1A96-4C80-AFD1-264A477B5857}"/>
    <dgm:cxn modelId="{F968CA56-52D9-4A70-88F7-5E7A52C152E4}" type="presOf" srcId="{9FC593C3-3BDC-4034-939A-25B70BA40E0B}" destId="{179EFC39-3309-4C80-905A-FCDEED39EF62}" srcOrd="0" destOrd="0" presId="urn:microsoft.com/office/officeart/2018/5/layout/IconLeafLabelList"/>
    <dgm:cxn modelId="{BD1B3592-DEEF-4C1E-8AE8-88152DBB4D3F}" srcId="{C85641BC-505B-4733-8CE1-1E1410ED7DFE}" destId="{D63F626C-EA39-40F4-9EE8-AAE1CD9A42A4}" srcOrd="2" destOrd="0" parTransId="{89D85F97-FE88-49E1-91A1-EDA175A31717}" sibTransId="{41D2BB7D-00B0-42C5-9197-CD649D08BCF3}"/>
    <dgm:cxn modelId="{726A9498-84B9-4B5E-8F98-E1339331D472}" type="presOf" srcId="{D63F626C-EA39-40F4-9EE8-AAE1CD9A42A4}" destId="{30DED4CF-E298-4254-AC61-12396EF42BA4}" srcOrd="0" destOrd="0" presId="urn:microsoft.com/office/officeart/2018/5/layout/IconLeafLabelList"/>
    <dgm:cxn modelId="{D165E199-2437-4DF8-BC69-164E3AE10C40}" type="presOf" srcId="{EC737F2C-CBB2-483B-A754-218E3D87C22F}" destId="{C700B84E-3FA6-4F0D-8326-A76811C76929}" srcOrd="0" destOrd="0" presId="urn:microsoft.com/office/officeart/2018/5/layout/IconLeafLabelList"/>
    <dgm:cxn modelId="{8333E3B9-2014-4DD3-A91A-1B13E12E7F4D}" type="presOf" srcId="{C85641BC-505B-4733-8CE1-1E1410ED7DFE}" destId="{F071758C-9AFA-4907-ABA8-EE5509F29385}" srcOrd="0" destOrd="0" presId="urn:microsoft.com/office/officeart/2018/5/layout/IconLeafLabelList"/>
    <dgm:cxn modelId="{7EC5E2B5-FC39-4A1A-8665-EFCB8B3B858D}" type="presParOf" srcId="{F071758C-9AFA-4907-ABA8-EE5509F29385}" destId="{AFB3321A-DBAE-4DFD-83C5-5F3953A03411}" srcOrd="0" destOrd="0" presId="urn:microsoft.com/office/officeart/2018/5/layout/IconLeafLabelList"/>
    <dgm:cxn modelId="{8ECAA50E-58CA-455A-B1D7-E22375793D2D}" type="presParOf" srcId="{AFB3321A-DBAE-4DFD-83C5-5F3953A03411}" destId="{D27AAA2D-D1D2-4D9C-9BF2-7E92DAC3ACEE}" srcOrd="0" destOrd="0" presId="urn:microsoft.com/office/officeart/2018/5/layout/IconLeafLabelList"/>
    <dgm:cxn modelId="{96208E39-A39A-4050-BC11-050509195EB3}" type="presParOf" srcId="{AFB3321A-DBAE-4DFD-83C5-5F3953A03411}" destId="{C7E04F5E-5211-4A1C-ADDB-FD833BF6A7E5}" srcOrd="1" destOrd="0" presId="urn:microsoft.com/office/officeart/2018/5/layout/IconLeafLabelList"/>
    <dgm:cxn modelId="{926BDA3C-A09B-4A18-A6DC-1462285D4674}" type="presParOf" srcId="{AFB3321A-DBAE-4DFD-83C5-5F3953A03411}" destId="{DEE05E23-DEEF-4A94-B8A0-D6A60027828C}" srcOrd="2" destOrd="0" presId="urn:microsoft.com/office/officeart/2018/5/layout/IconLeafLabelList"/>
    <dgm:cxn modelId="{0EB12080-C69B-4FEA-A308-0BCB2EE4D2EF}" type="presParOf" srcId="{AFB3321A-DBAE-4DFD-83C5-5F3953A03411}" destId="{E98B653A-A1D2-413B-9D44-1C3958A1B57A}" srcOrd="3" destOrd="0" presId="urn:microsoft.com/office/officeart/2018/5/layout/IconLeafLabelList"/>
    <dgm:cxn modelId="{8BAD6F6E-B20B-402F-A653-A02A4C119CDC}" type="presParOf" srcId="{F071758C-9AFA-4907-ABA8-EE5509F29385}" destId="{062FF3CF-5346-4565-933D-C85C57AB3CD6}" srcOrd="1" destOrd="0" presId="urn:microsoft.com/office/officeart/2018/5/layout/IconLeafLabelList"/>
    <dgm:cxn modelId="{EA88C5DE-0961-4250-9177-58313C9E31F6}" type="presParOf" srcId="{F071758C-9AFA-4907-ABA8-EE5509F29385}" destId="{52342483-E631-4403-BE82-DEEEDF222EFD}" srcOrd="2" destOrd="0" presId="urn:microsoft.com/office/officeart/2018/5/layout/IconLeafLabelList"/>
    <dgm:cxn modelId="{36F83A7D-608D-4A4E-B975-19FD965C139A}" type="presParOf" srcId="{52342483-E631-4403-BE82-DEEEDF222EFD}" destId="{97B8E94B-419B-49B8-9837-00CC5F0A8236}" srcOrd="0" destOrd="0" presId="urn:microsoft.com/office/officeart/2018/5/layout/IconLeafLabelList"/>
    <dgm:cxn modelId="{6A0696FD-3FC6-4D4E-B2EA-E9D2E6E6EA6F}" type="presParOf" srcId="{52342483-E631-4403-BE82-DEEEDF222EFD}" destId="{E0ED0147-10E5-4A28-AEA6-13290C6CED8D}" srcOrd="1" destOrd="0" presId="urn:microsoft.com/office/officeart/2018/5/layout/IconLeafLabelList"/>
    <dgm:cxn modelId="{E7865F4E-B0D2-4182-AFCF-93D10227CE7D}" type="presParOf" srcId="{52342483-E631-4403-BE82-DEEEDF222EFD}" destId="{70B44558-3A84-4EAE-96BE-C12798E6187E}" srcOrd="2" destOrd="0" presId="urn:microsoft.com/office/officeart/2018/5/layout/IconLeafLabelList"/>
    <dgm:cxn modelId="{FE656E6B-5DDD-4CE0-A367-C66140673E57}" type="presParOf" srcId="{52342483-E631-4403-BE82-DEEEDF222EFD}" destId="{C700B84E-3FA6-4F0D-8326-A76811C76929}" srcOrd="3" destOrd="0" presId="urn:microsoft.com/office/officeart/2018/5/layout/IconLeafLabelList"/>
    <dgm:cxn modelId="{AD1066BD-D854-4D2F-87DC-9965A856A68F}" type="presParOf" srcId="{F071758C-9AFA-4907-ABA8-EE5509F29385}" destId="{3C4A0483-576F-4FAB-872F-EE2CCA9331B0}" srcOrd="3" destOrd="0" presId="urn:microsoft.com/office/officeart/2018/5/layout/IconLeafLabelList"/>
    <dgm:cxn modelId="{EB8784AB-D86A-4E8C-8334-56B9F26B56BD}" type="presParOf" srcId="{F071758C-9AFA-4907-ABA8-EE5509F29385}" destId="{2B1E39EC-073D-4D9B-8C94-77E2C5BE2DE6}" srcOrd="4" destOrd="0" presId="urn:microsoft.com/office/officeart/2018/5/layout/IconLeafLabelList"/>
    <dgm:cxn modelId="{48087B8B-AF9E-44DD-B685-A6AC1B920733}" type="presParOf" srcId="{2B1E39EC-073D-4D9B-8C94-77E2C5BE2DE6}" destId="{58170D9E-FFED-49EF-ACBA-471A2EE43708}" srcOrd="0" destOrd="0" presId="urn:microsoft.com/office/officeart/2018/5/layout/IconLeafLabelList"/>
    <dgm:cxn modelId="{084715DB-7D81-4711-81F5-F81B8A2CB08E}" type="presParOf" srcId="{2B1E39EC-073D-4D9B-8C94-77E2C5BE2DE6}" destId="{9C808B20-3AFF-4E94-8AC2-FDD500C30F7C}" srcOrd="1" destOrd="0" presId="urn:microsoft.com/office/officeart/2018/5/layout/IconLeafLabelList"/>
    <dgm:cxn modelId="{19110E38-ACDE-4AD6-B2E9-D89EDB733F8F}" type="presParOf" srcId="{2B1E39EC-073D-4D9B-8C94-77E2C5BE2DE6}" destId="{C22A0804-0D82-4AF5-953F-580017828DAD}" srcOrd="2" destOrd="0" presId="urn:microsoft.com/office/officeart/2018/5/layout/IconLeafLabelList"/>
    <dgm:cxn modelId="{F770C852-1932-4324-A9CE-A3A9D18043DF}" type="presParOf" srcId="{2B1E39EC-073D-4D9B-8C94-77E2C5BE2DE6}" destId="{30DED4CF-E298-4254-AC61-12396EF42BA4}" srcOrd="3" destOrd="0" presId="urn:microsoft.com/office/officeart/2018/5/layout/IconLeafLabelList"/>
    <dgm:cxn modelId="{4513BC1A-6720-4A31-B87F-9E57B91A84F6}" type="presParOf" srcId="{F071758C-9AFA-4907-ABA8-EE5509F29385}" destId="{4124DDB5-CFC7-4A4A-8B3A-DE4ECB958026}" srcOrd="5" destOrd="0" presId="urn:microsoft.com/office/officeart/2018/5/layout/IconLeafLabelList"/>
    <dgm:cxn modelId="{CCFDA983-E5ED-44E0-BDF3-0F76E7D19753}" type="presParOf" srcId="{F071758C-9AFA-4907-ABA8-EE5509F29385}" destId="{7FDD57A5-0911-4E02-A866-55F9363D4F1B}" srcOrd="6" destOrd="0" presId="urn:microsoft.com/office/officeart/2018/5/layout/IconLeafLabelList"/>
    <dgm:cxn modelId="{6C7FCC5C-DEC8-4D95-B229-14E3033B04B7}" type="presParOf" srcId="{7FDD57A5-0911-4E02-A866-55F9363D4F1B}" destId="{635C2EE2-1631-499F-86C9-3901F2102AC9}" srcOrd="0" destOrd="0" presId="urn:microsoft.com/office/officeart/2018/5/layout/IconLeafLabelList"/>
    <dgm:cxn modelId="{E4B2E15C-800C-4FC0-A942-ECF79E5B5CAD}" type="presParOf" srcId="{7FDD57A5-0911-4E02-A866-55F9363D4F1B}" destId="{0D1EB7A4-0034-40C4-93DA-089CDD956D91}" srcOrd="1" destOrd="0" presId="urn:microsoft.com/office/officeart/2018/5/layout/IconLeafLabelList"/>
    <dgm:cxn modelId="{77ED1862-1C46-41CA-8E8E-64D29DD85064}" type="presParOf" srcId="{7FDD57A5-0911-4E02-A866-55F9363D4F1B}" destId="{EE744417-A921-4786-9778-0782E0357CC2}" srcOrd="2" destOrd="0" presId="urn:microsoft.com/office/officeart/2018/5/layout/IconLeafLabelList"/>
    <dgm:cxn modelId="{4A0CC7AE-0D3D-4878-A417-E3EA5AE5676C}" type="presParOf" srcId="{7FDD57A5-0911-4E02-A866-55F9363D4F1B}" destId="{179EFC39-3309-4C80-905A-FCDEED39EF62}" srcOrd="3" destOrd="0" presId="urn:microsoft.com/office/officeart/2018/5/layout/IconLeafLabelList"/>
    <dgm:cxn modelId="{1182584E-A5E2-4569-8CAF-EC3173548F4D}" type="presParOf" srcId="{F071758C-9AFA-4907-ABA8-EE5509F29385}" destId="{1760B024-AF2C-4985-B392-4F9D8AB15C2A}" srcOrd="7" destOrd="0" presId="urn:microsoft.com/office/officeart/2018/5/layout/IconLeafLabelList"/>
    <dgm:cxn modelId="{EB39D58E-40C2-4DB9-BA81-21906DED76AF}" type="presParOf" srcId="{F071758C-9AFA-4907-ABA8-EE5509F29385}" destId="{CFDC089B-AE57-4D6F-9B33-AA42FA4D0F98}" srcOrd="8" destOrd="0" presId="urn:microsoft.com/office/officeart/2018/5/layout/IconLeafLabelList"/>
    <dgm:cxn modelId="{1121B53F-7419-4606-A018-81359183B693}" type="presParOf" srcId="{CFDC089B-AE57-4D6F-9B33-AA42FA4D0F98}" destId="{CFEF5E6A-13F9-437C-8D24-2057D5F23E21}" srcOrd="0" destOrd="0" presId="urn:microsoft.com/office/officeart/2018/5/layout/IconLeafLabelList"/>
    <dgm:cxn modelId="{1FC77E17-11AD-4252-9853-B651C5485DFE}" type="presParOf" srcId="{CFDC089B-AE57-4D6F-9B33-AA42FA4D0F98}" destId="{E0077EB8-C657-4CDE-8A70-9726988D8624}" srcOrd="1" destOrd="0" presId="urn:microsoft.com/office/officeart/2018/5/layout/IconLeafLabelList"/>
    <dgm:cxn modelId="{686ACCD5-3B04-4E1E-A7EF-8AE60709EEBB}" type="presParOf" srcId="{CFDC089B-AE57-4D6F-9B33-AA42FA4D0F98}" destId="{118BFE7B-F889-475D-B7E1-44C55F764A53}" srcOrd="2" destOrd="0" presId="urn:microsoft.com/office/officeart/2018/5/layout/IconLeafLabelList"/>
    <dgm:cxn modelId="{302ACC05-BB5F-43FB-95A5-F66AAAEECDF5}" type="presParOf" srcId="{CFDC089B-AE57-4D6F-9B33-AA42FA4D0F98}" destId="{8ACEC5AA-B971-47D9-8EF1-3A375B93F97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3C221B8-01D7-428D-AE92-A48C44B83B46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</dgm:pt>
    <dgm:pt modelId="{8C2FB93C-6105-4CD5-8B51-83B0C12C8796}">
      <dgm:prSet phldrT="[Text]"/>
      <dgm:spPr>
        <a:solidFill>
          <a:schemeClr val="accent3"/>
        </a:solidFill>
      </dgm:spPr>
      <dgm:t>
        <a:bodyPr/>
        <a:lstStyle/>
        <a:p>
          <a:r>
            <a:rPr lang="de-AT" dirty="0"/>
            <a:t>P1</a:t>
          </a:r>
        </a:p>
      </dgm:t>
    </dgm:pt>
    <dgm:pt modelId="{1163090F-FC44-40FD-8C36-52075D3EEDB1}" type="parTrans" cxnId="{110C3E1B-1B69-4EEC-8880-5F470207F714}">
      <dgm:prSet/>
      <dgm:spPr/>
      <dgm:t>
        <a:bodyPr/>
        <a:lstStyle/>
        <a:p>
          <a:endParaRPr lang="de-AT"/>
        </a:p>
      </dgm:t>
    </dgm:pt>
    <dgm:pt modelId="{1B4087C8-DE67-4F71-83BF-4AA9D2F2FA6A}" type="sibTrans" cxnId="{110C3E1B-1B69-4EEC-8880-5F470207F714}">
      <dgm:prSet/>
      <dgm:spPr/>
      <dgm:t>
        <a:bodyPr/>
        <a:lstStyle/>
        <a:p>
          <a:endParaRPr lang="de-AT"/>
        </a:p>
      </dgm:t>
    </dgm:pt>
    <dgm:pt modelId="{A9E4D83F-7DD1-4F57-A258-D73EA3851B03}">
      <dgm:prSet phldrT="[Text]"/>
      <dgm:spPr>
        <a:solidFill>
          <a:schemeClr val="accent3"/>
        </a:solidFill>
      </dgm:spPr>
      <dgm:t>
        <a:bodyPr/>
        <a:lstStyle/>
        <a:p>
          <a:r>
            <a:rPr lang="de-AT" dirty="0"/>
            <a:t>P1</a:t>
          </a:r>
        </a:p>
      </dgm:t>
    </dgm:pt>
    <dgm:pt modelId="{84E574F7-CC81-4E81-BD85-FBDCFA8D37B2}" type="parTrans" cxnId="{DE67005C-69F1-4B21-BEB2-63873A296BB1}">
      <dgm:prSet/>
      <dgm:spPr/>
      <dgm:t>
        <a:bodyPr/>
        <a:lstStyle/>
        <a:p>
          <a:endParaRPr lang="de-AT"/>
        </a:p>
      </dgm:t>
    </dgm:pt>
    <dgm:pt modelId="{F25F6C04-CC3F-4014-946C-3DBE43B4FDBA}" type="sibTrans" cxnId="{DE67005C-69F1-4B21-BEB2-63873A296BB1}">
      <dgm:prSet/>
      <dgm:spPr/>
      <dgm:t>
        <a:bodyPr/>
        <a:lstStyle/>
        <a:p>
          <a:endParaRPr lang="de-AT"/>
        </a:p>
      </dgm:t>
    </dgm:pt>
    <dgm:pt modelId="{61A91F3C-B1F7-4BC0-BE07-2EC63A56A33C}">
      <dgm:prSet phldrT="[Text]"/>
      <dgm:spPr>
        <a:solidFill>
          <a:schemeClr val="accent4"/>
        </a:solidFill>
      </dgm:spPr>
      <dgm:t>
        <a:bodyPr/>
        <a:lstStyle/>
        <a:p>
          <a:r>
            <a:rPr lang="de-AT" dirty="0"/>
            <a:t>P2</a:t>
          </a:r>
        </a:p>
      </dgm:t>
    </dgm:pt>
    <dgm:pt modelId="{84956D9A-40C0-4056-9221-9DB5CA84F892}" type="parTrans" cxnId="{898CF985-C213-413D-BB19-4B63E42D36AB}">
      <dgm:prSet/>
      <dgm:spPr/>
      <dgm:t>
        <a:bodyPr/>
        <a:lstStyle/>
        <a:p>
          <a:endParaRPr lang="de-AT"/>
        </a:p>
      </dgm:t>
    </dgm:pt>
    <dgm:pt modelId="{679680D7-6395-4BAB-ABB5-98A2B76FD25B}" type="sibTrans" cxnId="{898CF985-C213-413D-BB19-4B63E42D36AB}">
      <dgm:prSet/>
      <dgm:spPr/>
      <dgm:t>
        <a:bodyPr/>
        <a:lstStyle/>
        <a:p>
          <a:endParaRPr lang="de-AT"/>
        </a:p>
      </dgm:t>
    </dgm:pt>
    <dgm:pt modelId="{1A0E7B9C-6E3F-4404-8F20-66DB47C3B43F}">
      <dgm:prSet phldrT="[Text]"/>
      <dgm:spPr>
        <a:solidFill>
          <a:schemeClr val="accent5"/>
        </a:solidFill>
      </dgm:spPr>
      <dgm:t>
        <a:bodyPr/>
        <a:lstStyle/>
        <a:p>
          <a:r>
            <a:rPr lang="de-AT" dirty="0"/>
            <a:t>P3</a:t>
          </a:r>
        </a:p>
      </dgm:t>
    </dgm:pt>
    <dgm:pt modelId="{DE4912FC-636D-477E-9F89-593B56B6B32A}" type="parTrans" cxnId="{5FADB7E8-9A14-4591-8091-B7B96748B818}">
      <dgm:prSet/>
      <dgm:spPr/>
      <dgm:t>
        <a:bodyPr/>
        <a:lstStyle/>
        <a:p>
          <a:endParaRPr lang="de-AT"/>
        </a:p>
      </dgm:t>
    </dgm:pt>
    <dgm:pt modelId="{0047770E-CAD7-496E-AE9E-36636E2B8987}" type="sibTrans" cxnId="{5FADB7E8-9A14-4591-8091-B7B96748B818}">
      <dgm:prSet/>
      <dgm:spPr/>
      <dgm:t>
        <a:bodyPr/>
        <a:lstStyle/>
        <a:p>
          <a:endParaRPr lang="de-AT"/>
        </a:p>
      </dgm:t>
    </dgm:pt>
    <dgm:pt modelId="{BEB42C38-3D43-474C-A9AE-959EF6266A19}">
      <dgm:prSet phldrT="[Text]"/>
      <dgm:spPr>
        <a:solidFill>
          <a:schemeClr val="accent3"/>
        </a:solidFill>
      </dgm:spPr>
      <dgm:t>
        <a:bodyPr/>
        <a:lstStyle/>
        <a:p>
          <a:r>
            <a:rPr lang="de-AT" dirty="0"/>
            <a:t>P1</a:t>
          </a:r>
        </a:p>
      </dgm:t>
    </dgm:pt>
    <dgm:pt modelId="{456AD0C2-A7C1-4425-9BEF-4E067AC6A05D}" type="parTrans" cxnId="{82A36B2D-753F-440D-8929-697DF3A644FA}">
      <dgm:prSet/>
      <dgm:spPr/>
      <dgm:t>
        <a:bodyPr/>
        <a:lstStyle/>
        <a:p>
          <a:endParaRPr lang="de-AT"/>
        </a:p>
      </dgm:t>
    </dgm:pt>
    <dgm:pt modelId="{EA8EEEBA-DE42-4E6C-A10D-0F41C0C8DB39}" type="sibTrans" cxnId="{82A36B2D-753F-440D-8929-697DF3A644FA}">
      <dgm:prSet/>
      <dgm:spPr/>
      <dgm:t>
        <a:bodyPr/>
        <a:lstStyle/>
        <a:p>
          <a:endParaRPr lang="de-AT"/>
        </a:p>
      </dgm:t>
    </dgm:pt>
    <dgm:pt modelId="{32989D80-1C34-4A3C-A173-6B0CED773594}">
      <dgm:prSet phldrT="[Text]"/>
      <dgm:spPr>
        <a:solidFill>
          <a:schemeClr val="accent3"/>
        </a:solidFill>
      </dgm:spPr>
      <dgm:t>
        <a:bodyPr/>
        <a:lstStyle/>
        <a:p>
          <a:r>
            <a:rPr lang="de-AT" dirty="0"/>
            <a:t>P1</a:t>
          </a:r>
        </a:p>
      </dgm:t>
    </dgm:pt>
    <dgm:pt modelId="{BF7BA09F-A855-49DF-A553-4814B8296268}" type="parTrans" cxnId="{976DE91B-39E0-4F02-9DAC-DD03F2C82053}">
      <dgm:prSet/>
      <dgm:spPr/>
      <dgm:t>
        <a:bodyPr/>
        <a:lstStyle/>
        <a:p>
          <a:endParaRPr lang="de-AT"/>
        </a:p>
      </dgm:t>
    </dgm:pt>
    <dgm:pt modelId="{6405BC3E-CFBC-426C-9DAC-BBB7E2E407DA}" type="sibTrans" cxnId="{976DE91B-39E0-4F02-9DAC-DD03F2C82053}">
      <dgm:prSet/>
      <dgm:spPr/>
      <dgm:t>
        <a:bodyPr/>
        <a:lstStyle/>
        <a:p>
          <a:endParaRPr lang="de-AT"/>
        </a:p>
      </dgm:t>
    </dgm:pt>
    <dgm:pt modelId="{BE599E88-4C10-4766-B4A2-3319BD8BE4CF}">
      <dgm:prSet phldrT="[Text]"/>
      <dgm:spPr>
        <a:solidFill>
          <a:schemeClr val="accent3"/>
        </a:solidFill>
      </dgm:spPr>
      <dgm:t>
        <a:bodyPr/>
        <a:lstStyle/>
        <a:p>
          <a:r>
            <a:rPr lang="de-AT" dirty="0"/>
            <a:t>P1</a:t>
          </a:r>
        </a:p>
      </dgm:t>
    </dgm:pt>
    <dgm:pt modelId="{6A9C9BCA-8796-4558-91C6-B86304A064BD}" type="parTrans" cxnId="{B269E158-2A1A-428F-8F37-8847D67F1D4B}">
      <dgm:prSet/>
      <dgm:spPr/>
      <dgm:t>
        <a:bodyPr/>
        <a:lstStyle/>
        <a:p>
          <a:endParaRPr lang="de-AT"/>
        </a:p>
      </dgm:t>
    </dgm:pt>
    <dgm:pt modelId="{23C91559-B82E-43CF-A069-EA0809A0E7D7}" type="sibTrans" cxnId="{B269E158-2A1A-428F-8F37-8847D67F1D4B}">
      <dgm:prSet/>
      <dgm:spPr/>
      <dgm:t>
        <a:bodyPr/>
        <a:lstStyle/>
        <a:p>
          <a:endParaRPr lang="de-AT"/>
        </a:p>
      </dgm:t>
    </dgm:pt>
    <dgm:pt modelId="{50159867-AA4D-4C2A-9846-D1FE3F844E6E}">
      <dgm:prSet phldrT="[Text]"/>
      <dgm:spPr>
        <a:solidFill>
          <a:schemeClr val="accent3"/>
        </a:solidFill>
      </dgm:spPr>
      <dgm:t>
        <a:bodyPr/>
        <a:lstStyle/>
        <a:p>
          <a:r>
            <a:rPr lang="de-AT" dirty="0"/>
            <a:t>P1</a:t>
          </a:r>
        </a:p>
      </dgm:t>
    </dgm:pt>
    <dgm:pt modelId="{D14FAD55-00F7-4A79-90E1-384AB2E36B47}" type="parTrans" cxnId="{F6F3434B-3A15-4672-A292-4C3B549699DB}">
      <dgm:prSet/>
      <dgm:spPr/>
      <dgm:t>
        <a:bodyPr/>
        <a:lstStyle/>
        <a:p>
          <a:endParaRPr lang="de-AT"/>
        </a:p>
      </dgm:t>
    </dgm:pt>
    <dgm:pt modelId="{2A6DF659-EB1D-4229-B720-221BDBB166AA}" type="sibTrans" cxnId="{F6F3434B-3A15-4672-A292-4C3B549699DB}">
      <dgm:prSet/>
      <dgm:spPr/>
      <dgm:t>
        <a:bodyPr/>
        <a:lstStyle/>
        <a:p>
          <a:endParaRPr lang="de-AT"/>
        </a:p>
      </dgm:t>
    </dgm:pt>
    <dgm:pt modelId="{E0EBE753-92F0-4230-BC99-C443E022831F}" type="pres">
      <dgm:prSet presAssocID="{23C221B8-01D7-428D-AE92-A48C44B83B46}" presName="Name0" presStyleCnt="0">
        <dgm:presLayoutVars>
          <dgm:dir/>
          <dgm:animLvl val="lvl"/>
          <dgm:resizeHandles val="exact"/>
        </dgm:presLayoutVars>
      </dgm:prSet>
      <dgm:spPr/>
    </dgm:pt>
    <dgm:pt modelId="{98C675ED-D9EE-46FE-ADA0-1F1AF7921C04}" type="pres">
      <dgm:prSet presAssocID="{8C2FB93C-6105-4CD5-8B51-83B0C12C8796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430FD817-4A1D-4C33-8E69-D2730E9DFC70}" type="pres">
      <dgm:prSet presAssocID="{1B4087C8-DE67-4F71-83BF-4AA9D2F2FA6A}" presName="parTxOnlySpace" presStyleCnt="0"/>
      <dgm:spPr/>
    </dgm:pt>
    <dgm:pt modelId="{59DAFB66-147A-4BA8-B365-CE45E8A4D546}" type="pres">
      <dgm:prSet presAssocID="{61A91F3C-B1F7-4BC0-BE07-2EC63A56A33C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F16BA505-B0EE-4E07-ADFB-B0D315E1C6A2}" type="pres">
      <dgm:prSet presAssocID="{679680D7-6395-4BAB-ABB5-98A2B76FD25B}" presName="parTxOnlySpace" presStyleCnt="0"/>
      <dgm:spPr/>
    </dgm:pt>
    <dgm:pt modelId="{2F1D4285-3732-4959-A4AC-1915AF7A6FD6}" type="pres">
      <dgm:prSet presAssocID="{1A0E7B9C-6E3F-4404-8F20-66DB47C3B43F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C510DB3B-D5EC-4167-AEBC-9260148A3F85}" type="pres">
      <dgm:prSet presAssocID="{0047770E-CAD7-496E-AE9E-36636E2B8987}" presName="parTxOnlySpace" presStyleCnt="0"/>
      <dgm:spPr/>
    </dgm:pt>
    <dgm:pt modelId="{35C471EA-FEAB-4E15-B07A-DFB002483681}" type="pres">
      <dgm:prSet presAssocID="{BEB42C38-3D43-474C-A9AE-959EF6266A19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224082C1-EE83-401B-9F54-1C06A7AAB7B3}" type="pres">
      <dgm:prSet presAssocID="{EA8EEEBA-DE42-4E6C-A10D-0F41C0C8DB39}" presName="parTxOnlySpace" presStyleCnt="0"/>
      <dgm:spPr/>
    </dgm:pt>
    <dgm:pt modelId="{7E54FEE7-BFC2-4E8D-B284-EFF9ACAAFBBA}" type="pres">
      <dgm:prSet presAssocID="{32989D80-1C34-4A3C-A173-6B0CED773594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5896E101-CFD6-4288-8953-87CCE1383A36}" type="pres">
      <dgm:prSet presAssocID="{6405BC3E-CFBC-426C-9DAC-BBB7E2E407DA}" presName="parTxOnlySpace" presStyleCnt="0"/>
      <dgm:spPr/>
    </dgm:pt>
    <dgm:pt modelId="{EBC6FAF5-F64D-4F4F-BE30-52125A129ED8}" type="pres">
      <dgm:prSet presAssocID="{BE599E88-4C10-4766-B4A2-3319BD8BE4CF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DE5C696B-F50C-4F13-9215-9FCD7C131723}" type="pres">
      <dgm:prSet presAssocID="{23C91559-B82E-43CF-A069-EA0809A0E7D7}" presName="parTxOnlySpace" presStyleCnt="0"/>
      <dgm:spPr/>
    </dgm:pt>
    <dgm:pt modelId="{1FB5493A-A898-4A11-82FC-7BBA23227F6F}" type="pres">
      <dgm:prSet presAssocID="{50159867-AA4D-4C2A-9846-D1FE3F844E6E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6EDE4DCA-5085-46ED-B3DC-2D95084A151D}" type="pres">
      <dgm:prSet presAssocID="{2A6DF659-EB1D-4229-B720-221BDBB166AA}" presName="parTxOnlySpace" presStyleCnt="0"/>
      <dgm:spPr/>
    </dgm:pt>
    <dgm:pt modelId="{C7CF32CE-C441-4747-8216-334D3EFDB163}" type="pres">
      <dgm:prSet presAssocID="{A9E4D83F-7DD1-4F57-A258-D73EA3851B03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1D113700-0655-4425-B7DF-5FE107B7C079}" type="presOf" srcId="{1A0E7B9C-6E3F-4404-8F20-66DB47C3B43F}" destId="{2F1D4285-3732-4959-A4AC-1915AF7A6FD6}" srcOrd="0" destOrd="0" presId="urn:microsoft.com/office/officeart/2005/8/layout/chevron1"/>
    <dgm:cxn modelId="{110C3E1B-1B69-4EEC-8880-5F470207F714}" srcId="{23C221B8-01D7-428D-AE92-A48C44B83B46}" destId="{8C2FB93C-6105-4CD5-8B51-83B0C12C8796}" srcOrd="0" destOrd="0" parTransId="{1163090F-FC44-40FD-8C36-52075D3EEDB1}" sibTransId="{1B4087C8-DE67-4F71-83BF-4AA9D2F2FA6A}"/>
    <dgm:cxn modelId="{976DE91B-39E0-4F02-9DAC-DD03F2C82053}" srcId="{23C221B8-01D7-428D-AE92-A48C44B83B46}" destId="{32989D80-1C34-4A3C-A173-6B0CED773594}" srcOrd="4" destOrd="0" parTransId="{BF7BA09F-A855-49DF-A553-4814B8296268}" sibTransId="{6405BC3E-CFBC-426C-9DAC-BBB7E2E407DA}"/>
    <dgm:cxn modelId="{82A36B2D-753F-440D-8929-697DF3A644FA}" srcId="{23C221B8-01D7-428D-AE92-A48C44B83B46}" destId="{BEB42C38-3D43-474C-A9AE-959EF6266A19}" srcOrd="3" destOrd="0" parTransId="{456AD0C2-A7C1-4425-9BEF-4E067AC6A05D}" sibTransId="{EA8EEEBA-DE42-4E6C-A10D-0F41C0C8DB39}"/>
    <dgm:cxn modelId="{3E133136-8467-46A7-AB68-6F8480C2E83A}" type="presOf" srcId="{8C2FB93C-6105-4CD5-8B51-83B0C12C8796}" destId="{98C675ED-D9EE-46FE-ADA0-1F1AF7921C04}" srcOrd="0" destOrd="0" presId="urn:microsoft.com/office/officeart/2005/8/layout/chevron1"/>
    <dgm:cxn modelId="{DE67005C-69F1-4B21-BEB2-63873A296BB1}" srcId="{23C221B8-01D7-428D-AE92-A48C44B83B46}" destId="{A9E4D83F-7DD1-4F57-A258-D73EA3851B03}" srcOrd="7" destOrd="0" parTransId="{84E574F7-CC81-4E81-BD85-FBDCFA8D37B2}" sibTransId="{F25F6C04-CC3F-4014-946C-3DBE43B4FDBA}"/>
    <dgm:cxn modelId="{F6F3434B-3A15-4672-A292-4C3B549699DB}" srcId="{23C221B8-01D7-428D-AE92-A48C44B83B46}" destId="{50159867-AA4D-4C2A-9846-D1FE3F844E6E}" srcOrd="6" destOrd="0" parTransId="{D14FAD55-00F7-4A79-90E1-384AB2E36B47}" sibTransId="{2A6DF659-EB1D-4229-B720-221BDBB166AA}"/>
    <dgm:cxn modelId="{18A6D273-A753-4EA9-9C9A-D9EC45B9F8F5}" type="presOf" srcId="{32989D80-1C34-4A3C-A173-6B0CED773594}" destId="{7E54FEE7-BFC2-4E8D-B284-EFF9ACAAFBBA}" srcOrd="0" destOrd="0" presId="urn:microsoft.com/office/officeart/2005/8/layout/chevron1"/>
    <dgm:cxn modelId="{B269E158-2A1A-428F-8F37-8847D67F1D4B}" srcId="{23C221B8-01D7-428D-AE92-A48C44B83B46}" destId="{BE599E88-4C10-4766-B4A2-3319BD8BE4CF}" srcOrd="5" destOrd="0" parTransId="{6A9C9BCA-8796-4558-91C6-B86304A064BD}" sibTransId="{23C91559-B82E-43CF-A069-EA0809A0E7D7}"/>
    <dgm:cxn modelId="{898CF985-C213-413D-BB19-4B63E42D36AB}" srcId="{23C221B8-01D7-428D-AE92-A48C44B83B46}" destId="{61A91F3C-B1F7-4BC0-BE07-2EC63A56A33C}" srcOrd="1" destOrd="0" parTransId="{84956D9A-40C0-4056-9221-9DB5CA84F892}" sibTransId="{679680D7-6395-4BAB-ABB5-98A2B76FD25B}"/>
    <dgm:cxn modelId="{BE6BAFA5-6917-45B9-BCE6-482D8CCFF5A6}" type="presOf" srcId="{A9E4D83F-7DD1-4F57-A258-D73EA3851B03}" destId="{C7CF32CE-C441-4747-8216-334D3EFDB163}" srcOrd="0" destOrd="0" presId="urn:microsoft.com/office/officeart/2005/8/layout/chevron1"/>
    <dgm:cxn modelId="{9ECA99BA-EF3F-4D0E-A8D7-BA97B18D1375}" type="presOf" srcId="{50159867-AA4D-4C2A-9846-D1FE3F844E6E}" destId="{1FB5493A-A898-4A11-82FC-7BBA23227F6F}" srcOrd="0" destOrd="0" presId="urn:microsoft.com/office/officeart/2005/8/layout/chevron1"/>
    <dgm:cxn modelId="{EC2413CD-BF85-49F0-9674-44D80C7A0A51}" type="presOf" srcId="{BE599E88-4C10-4766-B4A2-3319BD8BE4CF}" destId="{EBC6FAF5-F64D-4F4F-BE30-52125A129ED8}" srcOrd="0" destOrd="0" presId="urn:microsoft.com/office/officeart/2005/8/layout/chevron1"/>
    <dgm:cxn modelId="{0C8E4AD8-A562-401D-B196-D7F5AE6D3D9C}" type="presOf" srcId="{23C221B8-01D7-428D-AE92-A48C44B83B46}" destId="{E0EBE753-92F0-4230-BC99-C443E022831F}" srcOrd="0" destOrd="0" presId="urn:microsoft.com/office/officeart/2005/8/layout/chevron1"/>
    <dgm:cxn modelId="{52E357E4-7516-46FD-AD22-B59DD1E2F48B}" type="presOf" srcId="{61A91F3C-B1F7-4BC0-BE07-2EC63A56A33C}" destId="{59DAFB66-147A-4BA8-B365-CE45E8A4D546}" srcOrd="0" destOrd="0" presId="urn:microsoft.com/office/officeart/2005/8/layout/chevron1"/>
    <dgm:cxn modelId="{5FADB7E8-9A14-4591-8091-B7B96748B818}" srcId="{23C221B8-01D7-428D-AE92-A48C44B83B46}" destId="{1A0E7B9C-6E3F-4404-8F20-66DB47C3B43F}" srcOrd="2" destOrd="0" parTransId="{DE4912FC-636D-477E-9F89-593B56B6B32A}" sibTransId="{0047770E-CAD7-496E-AE9E-36636E2B8987}"/>
    <dgm:cxn modelId="{EC393DF4-1CD3-49FB-B123-08BB4486C849}" type="presOf" srcId="{BEB42C38-3D43-474C-A9AE-959EF6266A19}" destId="{35C471EA-FEAB-4E15-B07A-DFB002483681}" srcOrd="0" destOrd="0" presId="urn:microsoft.com/office/officeart/2005/8/layout/chevron1"/>
    <dgm:cxn modelId="{3D1389AB-08F9-4ECB-9697-6E9C5614EBD2}" type="presParOf" srcId="{E0EBE753-92F0-4230-BC99-C443E022831F}" destId="{98C675ED-D9EE-46FE-ADA0-1F1AF7921C04}" srcOrd="0" destOrd="0" presId="urn:microsoft.com/office/officeart/2005/8/layout/chevron1"/>
    <dgm:cxn modelId="{FFC07408-E378-45F1-AAE8-C033AE3021AB}" type="presParOf" srcId="{E0EBE753-92F0-4230-BC99-C443E022831F}" destId="{430FD817-4A1D-4C33-8E69-D2730E9DFC70}" srcOrd="1" destOrd="0" presId="urn:microsoft.com/office/officeart/2005/8/layout/chevron1"/>
    <dgm:cxn modelId="{BEB1E4AF-6BC5-4A5A-9E1C-48426E01E14F}" type="presParOf" srcId="{E0EBE753-92F0-4230-BC99-C443E022831F}" destId="{59DAFB66-147A-4BA8-B365-CE45E8A4D546}" srcOrd="2" destOrd="0" presId="urn:microsoft.com/office/officeart/2005/8/layout/chevron1"/>
    <dgm:cxn modelId="{75FC396E-1ADE-41C9-822A-371B1267919C}" type="presParOf" srcId="{E0EBE753-92F0-4230-BC99-C443E022831F}" destId="{F16BA505-B0EE-4E07-ADFB-B0D315E1C6A2}" srcOrd="3" destOrd="0" presId="urn:microsoft.com/office/officeart/2005/8/layout/chevron1"/>
    <dgm:cxn modelId="{F5284CD6-900F-45C9-B2A3-F02CA1147DE3}" type="presParOf" srcId="{E0EBE753-92F0-4230-BC99-C443E022831F}" destId="{2F1D4285-3732-4959-A4AC-1915AF7A6FD6}" srcOrd="4" destOrd="0" presId="urn:microsoft.com/office/officeart/2005/8/layout/chevron1"/>
    <dgm:cxn modelId="{E6F7F421-295B-42E2-88E1-7E08505379CB}" type="presParOf" srcId="{E0EBE753-92F0-4230-BC99-C443E022831F}" destId="{C510DB3B-D5EC-4167-AEBC-9260148A3F85}" srcOrd="5" destOrd="0" presId="urn:microsoft.com/office/officeart/2005/8/layout/chevron1"/>
    <dgm:cxn modelId="{21AA6C88-B900-46A7-9F08-DBAAC191319B}" type="presParOf" srcId="{E0EBE753-92F0-4230-BC99-C443E022831F}" destId="{35C471EA-FEAB-4E15-B07A-DFB002483681}" srcOrd="6" destOrd="0" presId="urn:microsoft.com/office/officeart/2005/8/layout/chevron1"/>
    <dgm:cxn modelId="{CD74490B-8B00-4A5D-898B-612554360CF2}" type="presParOf" srcId="{E0EBE753-92F0-4230-BC99-C443E022831F}" destId="{224082C1-EE83-401B-9F54-1C06A7AAB7B3}" srcOrd="7" destOrd="0" presId="urn:microsoft.com/office/officeart/2005/8/layout/chevron1"/>
    <dgm:cxn modelId="{91BF7106-0E43-4DD5-A1F0-E3F9F868303E}" type="presParOf" srcId="{E0EBE753-92F0-4230-BC99-C443E022831F}" destId="{7E54FEE7-BFC2-4E8D-B284-EFF9ACAAFBBA}" srcOrd="8" destOrd="0" presId="urn:microsoft.com/office/officeart/2005/8/layout/chevron1"/>
    <dgm:cxn modelId="{275A3CE1-617A-4721-A0F5-A62DAED0B598}" type="presParOf" srcId="{E0EBE753-92F0-4230-BC99-C443E022831F}" destId="{5896E101-CFD6-4288-8953-87CCE1383A36}" srcOrd="9" destOrd="0" presId="urn:microsoft.com/office/officeart/2005/8/layout/chevron1"/>
    <dgm:cxn modelId="{A65E4594-BAA7-4AE4-9A2B-BAC148030176}" type="presParOf" srcId="{E0EBE753-92F0-4230-BC99-C443E022831F}" destId="{EBC6FAF5-F64D-4F4F-BE30-52125A129ED8}" srcOrd="10" destOrd="0" presId="urn:microsoft.com/office/officeart/2005/8/layout/chevron1"/>
    <dgm:cxn modelId="{39203A81-D81C-414D-A334-026F5B4CEB8D}" type="presParOf" srcId="{E0EBE753-92F0-4230-BC99-C443E022831F}" destId="{DE5C696B-F50C-4F13-9215-9FCD7C131723}" srcOrd="11" destOrd="0" presId="urn:microsoft.com/office/officeart/2005/8/layout/chevron1"/>
    <dgm:cxn modelId="{3E5DD382-0398-43B8-ACC2-4B6CB3F3C3E0}" type="presParOf" srcId="{E0EBE753-92F0-4230-BC99-C443E022831F}" destId="{1FB5493A-A898-4A11-82FC-7BBA23227F6F}" srcOrd="12" destOrd="0" presId="urn:microsoft.com/office/officeart/2005/8/layout/chevron1"/>
    <dgm:cxn modelId="{1875BD31-E11E-4EA7-B43E-E16A086B6E04}" type="presParOf" srcId="{E0EBE753-92F0-4230-BC99-C443E022831F}" destId="{6EDE4DCA-5085-46ED-B3DC-2D95084A151D}" srcOrd="13" destOrd="0" presId="urn:microsoft.com/office/officeart/2005/8/layout/chevron1"/>
    <dgm:cxn modelId="{35B0389F-38EC-4CEA-8B29-D2014CA7F261}" type="presParOf" srcId="{E0EBE753-92F0-4230-BC99-C443E022831F}" destId="{C7CF32CE-C441-4747-8216-334D3EFDB163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3C221B8-01D7-428D-AE92-A48C44B83B46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</dgm:pt>
    <dgm:pt modelId="{8C2FB93C-6105-4CD5-8B51-83B0C12C8796}">
      <dgm:prSet phldrT="[Text]"/>
      <dgm:spPr>
        <a:solidFill>
          <a:schemeClr val="accent3"/>
        </a:solidFill>
      </dgm:spPr>
      <dgm:t>
        <a:bodyPr/>
        <a:lstStyle/>
        <a:p>
          <a:r>
            <a:rPr lang="de-AT" dirty="0"/>
            <a:t>P1</a:t>
          </a:r>
        </a:p>
      </dgm:t>
    </dgm:pt>
    <dgm:pt modelId="{1163090F-FC44-40FD-8C36-52075D3EEDB1}" type="parTrans" cxnId="{110C3E1B-1B69-4EEC-8880-5F470207F714}">
      <dgm:prSet/>
      <dgm:spPr/>
      <dgm:t>
        <a:bodyPr/>
        <a:lstStyle/>
        <a:p>
          <a:endParaRPr lang="de-AT"/>
        </a:p>
      </dgm:t>
    </dgm:pt>
    <dgm:pt modelId="{1B4087C8-DE67-4F71-83BF-4AA9D2F2FA6A}" type="sibTrans" cxnId="{110C3E1B-1B69-4EEC-8880-5F470207F714}">
      <dgm:prSet/>
      <dgm:spPr/>
      <dgm:t>
        <a:bodyPr/>
        <a:lstStyle/>
        <a:p>
          <a:endParaRPr lang="de-AT"/>
        </a:p>
      </dgm:t>
    </dgm:pt>
    <dgm:pt modelId="{A9E4D83F-7DD1-4F57-A258-D73EA3851B03}">
      <dgm:prSet phldrT="[Text]"/>
      <dgm:spPr>
        <a:solidFill>
          <a:schemeClr val="accent3"/>
        </a:solidFill>
      </dgm:spPr>
      <dgm:t>
        <a:bodyPr/>
        <a:lstStyle/>
        <a:p>
          <a:r>
            <a:rPr lang="de-AT" dirty="0"/>
            <a:t>P1</a:t>
          </a:r>
        </a:p>
      </dgm:t>
    </dgm:pt>
    <dgm:pt modelId="{84E574F7-CC81-4E81-BD85-FBDCFA8D37B2}" type="parTrans" cxnId="{DE67005C-69F1-4B21-BEB2-63873A296BB1}">
      <dgm:prSet/>
      <dgm:spPr/>
      <dgm:t>
        <a:bodyPr/>
        <a:lstStyle/>
        <a:p>
          <a:endParaRPr lang="de-AT"/>
        </a:p>
      </dgm:t>
    </dgm:pt>
    <dgm:pt modelId="{F25F6C04-CC3F-4014-946C-3DBE43B4FDBA}" type="sibTrans" cxnId="{DE67005C-69F1-4B21-BEB2-63873A296BB1}">
      <dgm:prSet/>
      <dgm:spPr/>
      <dgm:t>
        <a:bodyPr/>
        <a:lstStyle/>
        <a:p>
          <a:endParaRPr lang="de-AT"/>
        </a:p>
      </dgm:t>
    </dgm:pt>
    <dgm:pt modelId="{61A91F3C-B1F7-4BC0-BE07-2EC63A56A33C}">
      <dgm:prSet phldrT="[Text]"/>
      <dgm:spPr>
        <a:solidFill>
          <a:schemeClr val="accent4"/>
        </a:solidFill>
      </dgm:spPr>
      <dgm:t>
        <a:bodyPr/>
        <a:lstStyle/>
        <a:p>
          <a:r>
            <a:rPr lang="de-AT" dirty="0"/>
            <a:t>P2</a:t>
          </a:r>
        </a:p>
      </dgm:t>
    </dgm:pt>
    <dgm:pt modelId="{84956D9A-40C0-4056-9221-9DB5CA84F892}" type="parTrans" cxnId="{898CF985-C213-413D-BB19-4B63E42D36AB}">
      <dgm:prSet/>
      <dgm:spPr/>
      <dgm:t>
        <a:bodyPr/>
        <a:lstStyle/>
        <a:p>
          <a:endParaRPr lang="de-AT"/>
        </a:p>
      </dgm:t>
    </dgm:pt>
    <dgm:pt modelId="{679680D7-6395-4BAB-ABB5-98A2B76FD25B}" type="sibTrans" cxnId="{898CF985-C213-413D-BB19-4B63E42D36AB}">
      <dgm:prSet/>
      <dgm:spPr/>
      <dgm:t>
        <a:bodyPr/>
        <a:lstStyle/>
        <a:p>
          <a:endParaRPr lang="de-AT"/>
        </a:p>
      </dgm:t>
    </dgm:pt>
    <dgm:pt modelId="{1A0E7B9C-6E3F-4404-8F20-66DB47C3B43F}">
      <dgm:prSet phldrT="[Text]"/>
      <dgm:spPr>
        <a:solidFill>
          <a:schemeClr val="accent5"/>
        </a:solidFill>
      </dgm:spPr>
      <dgm:t>
        <a:bodyPr/>
        <a:lstStyle/>
        <a:p>
          <a:r>
            <a:rPr lang="de-AT" dirty="0"/>
            <a:t>P3</a:t>
          </a:r>
        </a:p>
      </dgm:t>
    </dgm:pt>
    <dgm:pt modelId="{DE4912FC-636D-477E-9F89-593B56B6B32A}" type="parTrans" cxnId="{5FADB7E8-9A14-4591-8091-B7B96748B818}">
      <dgm:prSet/>
      <dgm:spPr/>
      <dgm:t>
        <a:bodyPr/>
        <a:lstStyle/>
        <a:p>
          <a:endParaRPr lang="de-AT"/>
        </a:p>
      </dgm:t>
    </dgm:pt>
    <dgm:pt modelId="{0047770E-CAD7-496E-AE9E-36636E2B8987}" type="sibTrans" cxnId="{5FADB7E8-9A14-4591-8091-B7B96748B818}">
      <dgm:prSet/>
      <dgm:spPr/>
      <dgm:t>
        <a:bodyPr/>
        <a:lstStyle/>
        <a:p>
          <a:endParaRPr lang="de-AT"/>
        </a:p>
      </dgm:t>
    </dgm:pt>
    <dgm:pt modelId="{BEB42C38-3D43-474C-A9AE-959EF6266A19}">
      <dgm:prSet phldrT="[Text]"/>
      <dgm:spPr>
        <a:solidFill>
          <a:schemeClr val="accent3"/>
        </a:solidFill>
      </dgm:spPr>
      <dgm:t>
        <a:bodyPr/>
        <a:lstStyle/>
        <a:p>
          <a:r>
            <a:rPr lang="de-AT" dirty="0"/>
            <a:t>P1</a:t>
          </a:r>
        </a:p>
      </dgm:t>
    </dgm:pt>
    <dgm:pt modelId="{456AD0C2-A7C1-4425-9BEF-4E067AC6A05D}" type="parTrans" cxnId="{82A36B2D-753F-440D-8929-697DF3A644FA}">
      <dgm:prSet/>
      <dgm:spPr/>
      <dgm:t>
        <a:bodyPr/>
        <a:lstStyle/>
        <a:p>
          <a:endParaRPr lang="de-AT"/>
        </a:p>
      </dgm:t>
    </dgm:pt>
    <dgm:pt modelId="{EA8EEEBA-DE42-4E6C-A10D-0F41C0C8DB39}" type="sibTrans" cxnId="{82A36B2D-753F-440D-8929-697DF3A644FA}">
      <dgm:prSet/>
      <dgm:spPr/>
      <dgm:t>
        <a:bodyPr/>
        <a:lstStyle/>
        <a:p>
          <a:endParaRPr lang="de-AT"/>
        </a:p>
      </dgm:t>
    </dgm:pt>
    <dgm:pt modelId="{32989D80-1C34-4A3C-A173-6B0CED773594}">
      <dgm:prSet phldrT="[Text]"/>
      <dgm:spPr>
        <a:solidFill>
          <a:schemeClr val="accent3"/>
        </a:solidFill>
      </dgm:spPr>
      <dgm:t>
        <a:bodyPr/>
        <a:lstStyle/>
        <a:p>
          <a:r>
            <a:rPr lang="de-AT" dirty="0"/>
            <a:t>P1</a:t>
          </a:r>
        </a:p>
      </dgm:t>
    </dgm:pt>
    <dgm:pt modelId="{BF7BA09F-A855-49DF-A553-4814B8296268}" type="parTrans" cxnId="{976DE91B-39E0-4F02-9DAC-DD03F2C82053}">
      <dgm:prSet/>
      <dgm:spPr/>
      <dgm:t>
        <a:bodyPr/>
        <a:lstStyle/>
        <a:p>
          <a:endParaRPr lang="de-AT"/>
        </a:p>
      </dgm:t>
    </dgm:pt>
    <dgm:pt modelId="{6405BC3E-CFBC-426C-9DAC-BBB7E2E407DA}" type="sibTrans" cxnId="{976DE91B-39E0-4F02-9DAC-DD03F2C82053}">
      <dgm:prSet/>
      <dgm:spPr/>
      <dgm:t>
        <a:bodyPr/>
        <a:lstStyle/>
        <a:p>
          <a:endParaRPr lang="de-AT"/>
        </a:p>
      </dgm:t>
    </dgm:pt>
    <dgm:pt modelId="{BE599E88-4C10-4766-B4A2-3319BD8BE4CF}">
      <dgm:prSet phldrT="[Text]"/>
      <dgm:spPr>
        <a:solidFill>
          <a:schemeClr val="accent3"/>
        </a:solidFill>
      </dgm:spPr>
      <dgm:t>
        <a:bodyPr/>
        <a:lstStyle/>
        <a:p>
          <a:r>
            <a:rPr lang="de-AT" dirty="0"/>
            <a:t>P1</a:t>
          </a:r>
        </a:p>
      </dgm:t>
    </dgm:pt>
    <dgm:pt modelId="{6A9C9BCA-8796-4558-91C6-B86304A064BD}" type="parTrans" cxnId="{B269E158-2A1A-428F-8F37-8847D67F1D4B}">
      <dgm:prSet/>
      <dgm:spPr/>
      <dgm:t>
        <a:bodyPr/>
        <a:lstStyle/>
        <a:p>
          <a:endParaRPr lang="de-AT"/>
        </a:p>
      </dgm:t>
    </dgm:pt>
    <dgm:pt modelId="{23C91559-B82E-43CF-A069-EA0809A0E7D7}" type="sibTrans" cxnId="{B269E158-2A1A-428F-8F37-8847D67F1D4B}">
      <dgm:prSet/>
      <dgm:spPr/>
      <dgm:t>
        <a:bodyPr/>
        <a:lstStyle/>
        <a:p>
          <a:endParaRPr lang="de-AT"/>
        </a:p>
      </dgm:t>
    </dgm:pt>
    <dgm:pt modelId="{50159867-AA4D-4C2A-9846-D1FE3F844E6E}">
      <dgm:prSet phldrT="[Text]"/>
      <dgm:spPr>
        <a:solidFill>
          <a:schemeClr val="accent3"/>
        </a:solidFill>
      </dgm:spPr>
      <dgm:t>
        <a:bodyPr/>
        <a:lstStyle/>
        <a:p>
          <a:r>
            <a:rPr lang="de-AT" dirty="0"/>
            <a:t>P1</a:t>
          </a:r>
        </a:p>
      </dgm:t>
    </dgm:pt>
    <dgm:pt modelId="{D14FAD55-00F7-4A79-90E1-384AB2E36B47}" type="parTrans" cxnId="{F6F3434B-3A15-4672-A292-4C3B549699DB}">
      <dgm:prSet/>
      <dgm:spPr/>
      <dgm:t>
        <a:bodyPr/>
        <a:lstStyle/>
        <a:p>
          <a:endParaRPr lang="de-AT"/>
        </a:p>
      </dgm:t>
    </dgm:pt>
    <dgm:pt modelId="{2A6DF659-EB1D-4229-B720-221BDBB166AA}" type="sibTrans" cxnId="{F6F3434B-3A15-4672-A292-4C3B549699DB}">
      <dgm:prSet/>
      <dgm:spPr/>
      <dgm:t>
        <a:bodyPr/>
        <a:lstStyle/>
        <a:p>
          <a:endParaRPr lang="de-AT"/>
        </a:p>
      </dgm:t>
    </dgm:pt>
    <dgm:pt modelId="{E0EBE753-92F0-4230-BC99-C443E022831F}" type="pres">
      <dgm:prSet presAssocID="{23C221B8-01D7-428D-AE92-A48C44B83B46}" presName="Name0" presStyleCnt="0">
        <dgm:presLayoutVars>
          <dgm:dir/>
          <dgm:animLvl val="lvl"/>
          <dgm:resizeHandles val="exact"/>
        </dgm:presLayoutVars>
      </dgm:prSet>
      <dgm:spPr/>
    </dgm:pt>
    <dgm:pt modelId="{98C675ED-D9EE-46FE-ADA0-1F1AF7921C04}" type="pres">
      <dgm:prSet presAssocID="{8C2FB93C-6105-4CD5-8B51-83B0C12C8796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430FD817-4A1D-4C33-8E69-D2730E9DFC70}" type="pres">
      <dgm:prSet presAssocID="{1B4087C8-DE67-4F71-83BF-4AA9D2F2FA6A}" presName="parTxOnlySpace" presStyleCnt="0"/>
      <dgm:spPr/>
    </dgm:pt>
    <dgm:pt modelId="{59DAFB66-147A-4BA8-B365-CE45E8A4D546}" type="pres">
      <dgm:prSet presAssocID="{61A91F3C-B1F7-4BC0-BE07-2EC63A56A33C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F16BA505-B0EE-4E07-ADFB-B0D315E1C6A2}" type="pres">
      <dgm:prSet presAssocID="{679680D7-6395-4BAB-ABB5-98A2B76FD25B}" presName="parTxOnlySpace" presStyleCnt="0"/>
      <dgm:spPr/>
    </dgm:pt>
    <dgm:pt modelId="{2F1D4285-3732-4959-A4AC-1915AF7A6FD6}" type="pres">
      <dgm:prSet presAssocID="{1A0E7B9C-6E3F-4404-8F20-66DB47C3B43F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C510DB3B-D5EC-4167-AEBC-9260148A3F85}" type="pres">
      <dgm:prSet presAssocID="{0047770E-CAD7-496E-AE9E-36636E2B8987}" presName="parTxOnlySpace" presStyleCnt="0"/>
      <dgm:spPr/>
    </dgm:pt>
    <dgm:pt modelId="{35C471EA-FEAB-4E15-B07A-DFB002483681}" type="pres">
      <dgm:prSet presAssocID="{BEB42C38-3D43-474C-A9AE-959EF6266A19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224082C1-EE83-401B-9F54-1C06A7AAB7B3}" type="pres">
      <dgm:prSet presAssocID="{EA8EEEBA-DE42-4E6C-A10D-0F41C0C8DB39}" presName="parTxOnlySpace" presStyleCnt="0"/>
      <dgm:spPr/>
    </dgm:pt>
    <dgm:pt modelId="{7E54FEE7-BFC2-4E8D-B284-EFF9ACAAFBBA}" type="pres">
      <dgm:prSet presAssocID="{32989D80-1C34-4A3C-A173-6B0CED773594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5896E101-CFD6-4288-8953-87CCE1383A36}" type="pres">
      <dgm:prSet presAssocID="{6405BC3E-CFBC-426C-9DAC-BBB7E2E407DA}" presName="parTxOnlySpace" presStyleCnt="0"/>
      <dgm:spPr/>
    </dgm:pt>
    <dgm:pt modelId="{EBC6FAF5-F64D-4F4F-BE30-52125A129ED8}" type="pres">
      <dgm:prSet presAssocID="{BE599E88-4C10-4766-B4A2-3319BD8BE4CF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DE5C696B-F50C-4F13-9215-9FCD7C131723}" type="pres">
      <dgm:prSet presAssocID="{23C91559-B82E-43CF-A069-EA0809A0E7D7}" presName="parTxOnlySpace" presStyleCnt="0"/>
      <dgm:spPr/>
    </dgm:pt>
    <dgm:pt modelId="{1FB5493A-A898-4A11-82FC-7BBA23227F6F}" type="pres">
      <dgm:prSet presAssocID="{50159867-AA4D-4C2A-9846-D1FE3F844E6E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6EDE4DCA-5085-46ED-B3DC-2D95084A151D}" type="pres">
      <dgm:prSet presAssocID="{2A6DF659-EB1D-4229-B720-221BDBB166AA}" presName="parTxOnlySpace" presStyleCnt="0"/>
      <dgm:spPr/>
    </dgm:pt>
    <dgm:pt modelId="{C7CF32CE-C441-4747-8216-334D3EFDB163}" type="pres">
      <dgm:prSet presAssocID="{A9E4D83F-7DD1-4F57-A258-D73EA3851B03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1D113700-0655-4425-B7DF-5FE107B7C079}" type="presOf" srcId="{1A0E7B9C-6E3F-4404-8F20-66DB47C3B43F}" destId="{2F1D4285-3732-4959-A4AC-1915AF7A6FD6}" srcOrd="0" destOrd="0" presId="urn:microsoft.com/office/officeart/2005/8/layout/chevron1"/>
    <dgm:cxn modelId="{110C3E1B-1B69-4EEC-8880-5F470207F714}" srcId="{23C221B8-01D7-428D-AE92-A48C44B83B46}" destId="{8C2FB93C-6105-4CD5-8B51-83B0C12C8796}" srcOrd="0" destOrd="0" parTransId="{1163090F-FC44-40FD-8C36-52075D3EEDB1}" sibTransId="{1B4087C8-DE67-4F71-83BF-4AA9D2F2FA6A}"/>
    <dgm:cxn modelId="{976DE91B-39E0-4F02-9DAC-DD03F2C82053}" srcId="{23C221B8-01D7-428D-AE92-A48C44B83B46}" destId="{32989D80-1C34-4A3C-A173-6B0CED773594}" srcOrd="4" destOrd="0" parTransId="{BF7BA09F-A855-49DF-A553-4814B8296268}" sibTransId="{6405BC3E-CFBC-426C-9DAC-BBB7E2E407DA}"/>
    <dgm:cxn modelId="{82A36B2D-753F-440D-8929-697DF3A644FA}" srcId="{23C221B8-01D7-428D-AE92-A48C44B83B46}" destId="{BEB42C38-3D43-474C-A9AE-959EF6266A19}" srcOrd="3" destOrd="0" parTransId="{456AD0C2-A7C1-4425-9BEF-4E067AC6A05D}" sibTransId="{EA8EEEBA-DE42-4E6C-A10D-0F41C0C8DB39}"/>
    <dgm:cxn modelId="{3E133136-8467-46A7-AB68-6F8480C2E83A}" type="presOf" srcId="{8C2FB93C-6105-4CD5-8B51-83B0C12C8796}" destId="{98C675ED-D9EE-46FE-ADA0-1F1AF7921C04}" srcOrd="0" destOrd="0" presId="urn:microsoft.com/office/officeart/2005/8/layout/chevron1"/>
    <dgm:cxn modelId="{DE67005C-69F1-4B21-BEB2-63873A296BB1}" srcId="{23C221B8-01D7-428D-AE92-A48C44B83B46}" destId="{A9E4D83F-7DD1-4F57-A258-D73EA3851B03}" srcOrd="7" destOrd="0" parTransId="{84E574F7-CC81-4E81-BD85-FBDCFA8D37B2}" sibTransId="{F25F6C04-CC3F-4014-946C-3DBE43B4FDBA}"/>
    <dgm:cxn modelId="{F6F3434B-3A15-4672-A292-4C3B549699DB}" srcId="{23C221B8-01D7-428D-AE92-A48C44B83B46}" destId="{50159867-AA4D-4C2A-9846-D1FE3F844E6E}" srcOrd="6" destOrd="0" parTransId="{D14FAD55-00F7-4A79-90E1-384AB2E36B47}" sibTransId="{2A6DF659-EB1D-4229-B720-221BDBB166AA}"/>
    <dgm:cxn modelId="{18A6D273-A753-4EA9-9C9A-D9EC45B9F8F5}" type="presOf" srcId="{32989D80-1C34-4A3C-A173-6B0CED773594}" destId="{7E54FEE7-BFC2-4E8D-B284-EFF9ACAAFBBA}" srcOrd="0" destOrd="0" presId="urn:microsoft.com/office/officeart/2005/8/layout/chevron1"/>
    <dgm:cxn modelId="{B269E158-2A1A-428F-8F37-8847D67F1D4B}" srcId="{23C221B8-01D7-428D-AE92-A48C44B83B46}" destId="{BE599E88-4C10-4766-B4A2-3319BD8BE4CF}" srcOrd="5" destOrd="0" parTransId="{6A9C9BCA-8796-4558-91C6-B86304A064BD}" sibTransId="{23C91559-B82E-43CF-A069-EA0809A0E7D7}"/>
    <dgm:cxn modelId="{898CF985-C213-413D-BB19-4B63E42D36AB}" srcId="{23C221B8-01D7-428D-AE92-A48C44B83B46}" destId="{61A91F3C-B1F7-4BC0-BE07-2EC63A56A33C}" srcOrd="1" destOrd="0" parTransId="{84956D9A-40C0-4056-9221-9DB5CA84F892}" sibTransId="{679680D7-6395-4BAB-ABB5-98A2B76FD25B}"/>
    <dgm:cxn modelId="{BE6BAFA5-6917-45B9-BCE6-482D8CCFF5A6}" type="presOf" srcId="{A9E4D83F-7DD1-4F57-A258-D73EA3851B03}" destId="{C7CF32CE-C441-4747-8216-334D3EFDB163}" srcOrd="0" destOrd="0" presId="urn:microsoft.com/office/officeart/2005/8/layout/chevron1"/>
    <dgm:cxn modelId="{9ECA99BA-EF3F-4D0E-A8D7-BA97B18D1375}" type="presOf" srcId="{50159867-AA4D-4C2A-9846-D1FE3F844E6E}" destId="{1FB5493A-A898-4A11-82FC-7BBA23227F6F}" srcOrd="0" destOrd="0" presId="urn:microsoft.com/office/officeart/2005/8/layout/chevron1"/>
    <dgm:cxn modelId="{EC2413CD-BF85-49F0-9674-44D80C7A0A51}" type="presOf" srcId="{BE599E88-4C10-4766-B4A2-3319BD8BE4CF}" destId="{EBC6FAF5-F64D-4F4F-BE30-52125A129ED8}" srcOrd="0" destOrd="0" presId="urn:microsoft.com/office/officeart/2005/8/layout/chevron1"/>
    <dgm:cxn modelId="{0C8E4AD8-A562-401D-B196-D7F5AE6D3D9C}" type="presOf" srcId="{23C221B8-01D7-428D-AE92-A48C44B83B46}" destId="{E0EBE753-92F0-4230-BC99-C443E022831F}" srcOrd="0" destOrd="0" presId="urn:microsoft.com/office/officeart/2005/8/layout/chevron1"/>
    <dgm:cxn modelId="{52E357E4-7516-46FD-AD22-B59DD1E2F48B}" type="presOf" srcId="{61A91F3C-B1F7-4BC0-BE07-2EC63A56A33C}" destId="{59DAFB66-147A-4BA8-B365-CE45E8A4D546}" srcOrd="0" destOrd="0" presId="urn:microsoft.com/office/officeart/2005/8/layout/chevron1"/>
    <dgm:cxn modelId="{5FADB7E8-9A14-4591-8091-B7B96748B818}" srcId="{23C221B8-01D7-428D-AE92-A48C44B83B46}" destId="{1A0E7B9C-6E3F-4404-8F20-66DB47C3B43F}" srcOrd="2" destOrd="0" parTransId="{DE4912FC-636D-477E-9F89-593B56B6B32A}" sibTransId="{0047770E-CAD7-496E-AE9E-36636E2B8987}"/>
    <dgm:cxn modelId="{EC393DF4-1CD3-49FB-B123-08BB4486C849}" type="presOf" srcId="{BEB42C38-3D43-474C-A9AE-959EF6266A19}" destId="{35C471EA-FEAB-4E15-B07A-DFB002483681}" srcOrd="0" destOrd="0" presId="urn:microsoft.com/office/officeart/2005/8/layout/chevron1"/>
    <dgm:cxn modelId="{3D1389AB-08F9-4ECB-9697-6E9C5614EBD2}" type="presParOf" srcId="{E0EBE753-92F0-4230-BC99-C443E022831F}" destId="{98C675ED-D9EE-46FE-ADA0-1F1AF7921C04}" srcOrd="0" destOrd="0" presId="urn:microsoft.com/office/officeart/2005/8/layout/chevron1"/>
    <dgm:cxn modelId="{FFC07408-E378-45F1-AAE8-C033AE3021AB}" type="presParOf" srcId="{E0EBE753-92F0-4230-BC99-C443E022831F}" destId="{430FD817-4A1D-4C33-8E69-D2730E9DFC70}" srcOrd="1" destOrd="0" presId="urn:microsoft.com/office/officeart/2005/8/layout/chevron1"/>
    <dgm:cxn modelId="{BEB1E4AF-6BC5-4A5A-9E1C-48426E01E14F}" type="presParOf" srcId="{E0EBE753-92F0-4230-BC99-C443E022831F}" destId="{59DAFB66-147A-4BA8-B365-CE45E8A4D546}" srcOrd="2" destOrd="0" presId="urn:microsoft.com/office/officeart/2005/8/layout/chevron1"/>
    <dgm:cxn modelId="{75FC396E-1ADE-41C9-822A-371B1267919C}" type="presParOf" srcId="{E0EBE753-92F0-4230-BC99-C443E022831F}" destId="{F16BA505-B0EE-4E07-ADFB-B0D315E1C6A2}" srcOrd="3" destOrd="0" presId="urn:microsoft.com/office/officeart/2005/8/layout/chevron1"/>
    <dgm:cxn modelId="{F5284CD6-900F-45C9-B2A3-F02CA1147DE3}" type="presParOf" srcId="{E0EBE753-92F0-4230-BC99-C443E022831F}" destId="{2F1D4285-3732-4959-A4AC-1915AF7A6FD6}" srcOrd="4" destOrd="0" presId="urn:microsoft.com/office/officeart/2005/8/layout/chevron1"/>
    <dgm:cxn modelId="{E6F7F421-295B-42E2-88E1-7E08505379CB}" type="presParOf" srcId="{E0EBE753-92F0-4230-BC99-C443E022831F}" destId="{C510DB3B-D5EC-4167-AEBC-9260148A3F85}" srcOrd="5" destOrd="0" presId="urn:microsoft.com/office/officeart/2005/8/layout/chevron1"/>
    <dgm:cxn modelId="{21AA6C88-B900-46A7-9F08-DBAAC191319B}" type="presParOf" srcId="{E0EBE753-92F0-4230-BC99-C443E022831F}" destId="{35C471EA-FEAB-4E15-B07A-DFB002483681}" srcOrd="6" destOrd="0" presId="urn:microsoft.com/office/officeart/2005/8/layout/chevron1"/>
    <dgm:cxn modelId="{CD74490B-8B00-4A5D-898B-612554360CF2}" type="presParOf" srcId="{E0EBE753-92F0-4230-BC99-C443E022831F}" destId="{224082C1-EE83-401B-9F54-1C06A7AAB7B3}" srcOrd="7" destOrd="0" presId="urn:microsoft.com/office/officeart/2005/8/layout/chevron1"/>
    <dgm:cxn modelId="{91BF7106-0E43-4DD5-A1F0-E3F9F868303E}" type="presParOf" srcId="{E0EBE753-92F0-4230-BC99-C443E022831F}" destId="{7E54FEE7-BFC2-4E8D-B284-EFF9ACAAFBBA}" srcOrd="8" destOrd="0" presId="urn:microsoft.com/office/officeart/2005/8/layout/chevron1"/>
    <dgm:cxn modelId="{275A3CE1-617A-4721-A0F5-A62DAED0B598}" type="presParOf" srcId="{E0EBE753-92F0-4230-BC99-C443E022831F}" destId="{5896E101-CFD6-4288-8953-87CCE1383A36}" srcOrd="9" destOrd="0" presId="urn:microsoft.com/office/officeart/2005/8/layout/chevron1"/>
    <dgm:cxn modelId="{A65E4594-BAA7-4AE4-9A2B-BAC148030176}" type="presParOf" srcId="{E0EBE753-92F0-4230-BC99-C443E022831F}" destId="{EBC6FAF5-F64D-4F4F-BE30-52125A129ED8}" srcOrd="10" destOrd="0" presId="urn:microsoft.com/office/officeart/2005/8/layout/chevron1"/>
    <dgm:cxn modelId="{39203A81-D81C-414D-A334-026F5B4CEB8D}" type="presParOf" srcId="{E0EBE753-92F0-4230-BC99-C443E022831F}" destId="{DE5C696B-F50C-4F13-9215-9FCD7C131723}" srcOrd="11" destOrd="0" presId="urn:microsoft.com/office/officeart/2005/8/layout/chevron1"/>
    <dgm:cxn modelId="{3E5DD382-0398-43B8-ACC2-4B6CB3F3C3E0}" type="presParOf" srcId="{E0EBE753-92F0-4230-BC99-C443E022831F}" destId="{1FB5493A-A898-4A11-82FC-7BBA23227F6F}" srcOrd="12" destOrd="0" presId="urn:microsoft.com/office/officeart/2005/8/layout/chevron1"/>
    <dgm:cxn modelId="{1875BD31-E11E-4EA7-B43E-E16A086B6E04}" type="presParOf" srcId="{E0EBE753-92F0-4230-BC99-C443E022831F}" destId="{6EDE4DCA-5085-46ED-B3DC-2D95084A151D}" srcOrd="13" destOrd="0" presId="urn:microsoft.com/office/officeart/2005/8/layout/chevron1"/>
    <dgm:cxn modelId="{35B0389F-38EC-4CEA-8B29-D2014CA7F261}" type="presParOf" srcId="{E0EBE753-92F0-4230-BC99-C443E022831F}" destId="{C7CF32CE-C441-4747-8216-334D3EFDB163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3C221B8-01D7-428D-AE92-A48C44B83B46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</dgm:pt>
    <dgm:pt modelId="{8C2FB93C-6105-4CD5-8B51-83B0C12C8796}">
      <dgm:prSet phldrT="[Text]"/>
      <dgm:spPr>
        <a:solidFill>
          <a:schemeClr val="accent3"/>
        </a:solidFill>
      </dgm:spPr>
      <dgm:t>
        <a:bodyPr/>
        <a:lstStyle/>
        <a:p>
          <a:r>
            <a:rPr lang="de-AT" dirty="0"/>
            <a:t>P1</a:t>
          </a:r>
        </a:p>
      </dgm:t>
    </dgm:pt>
    <dgm:pt modelId="{1163090F-FC44-40FD-8C36-52075D3EEDB1}" type="parTrans" cxnId="{110C3E1B-1B69-4EEC-8880-5F470207F714}">
      <dgm:prSet/>
      <dgm:spPr/>
      <dgm:t>
        <a:bodyPr/>
        <a:lstStyle/>
        <a:p>
          <a:endParaRPr lang="de-AT"/>
        </a:p>
      </dgm:t>
    </dgm:pt>
    <dgm:pt modelId="{1B4087C8-DE67-4F71-83BF-4AA9D2F2FA6A}" type="sibTrans" cxnId="{110C3E1B-1B69-4EEC-8880-5F470207F714}">
      <dgm:prSet/>
      <dgm:spPr/>
      <dgm:t>
        <a:bodyPr/>
        <a:lstStyle/>
        <a:p>
          <a:endParaRPr lang="de-AT"/>
        </a:p>
      </dgm:t>
    </dgm:pt>
    <dgm:pt modelId="{A9E4D83F-7DD1-4F57-A258-D73EA3851B03}">
      <dgm:prSet phldrT="[Text]"/>
      <dgm:spPr>
        <a:solidFill>
          <a:schemeClr val="accent3"/>
        </a:solidFill>
      </dgm:spPr>
      <dgm:t>
        <a:bodyPr/>
        <a:lstStyle/>
        <a:p>
          <a:r>
            <a:rPr lang="de-AT" dirty="0"/>
            <a:t>P1</a:t>
          </a:r>
        </a:p>
      </dgm:t>
    </dgm:pt>
    <dgm:pt modelId="{84E574F7-CC81-4E81-BD85-FBDCFA8D37B2}" type="parTrans" cxnId="{DE67005C-69F1-4B21-BEB2-63873A296BB1}">
      <dgm:prSet/>
      <dgm:spPr/>
      <dgm:t>
        <a:bodyPr/>
        <a:lstStyle/>
        <a:p>
          <a:endParaRPr lang="de-AT"/>
        </a:p>
      </dgm:t>
    </dgm:pt>
    <dgm:pt modelId="{F25F6C04-CC3F-4014-946C-3DBE43B4FDBA}" type="sibTrans" cxnId="{DE67005C-69F1-4B21-BEB2-63873A296BB1}">
      <dgm:prSet/>
      <dgm:spPr/>
      <dgm:t>
        <a:bodyPr/>
        <a:lstStyle/>
        <a:p>
          <a:endParaRPr lang="de-AT"/>
        </a:p>
      </dgm:t>
    </dgm:pt>
    <dgm:pt modelId="{61A91F3C-B1F7-4BC0-BE07-2EC63A56A33C}">
      <dgm:prSet phldrT="[Text]"/>
      <dgm:spPr>
        <a:solidFill>
          <a:schemeClr val="accent4"/>
        </a:solidFill>
      </dgm:spPr>
      <dgm:t>
        <a:bodyPr/>
        <a:lstStyle/>
        <a:p>
          <a:r>
            <a:rPr lang="de-AT" dirty="0"/>
            <a:t>P2</a:t>
          </a:r>
        </a:p>
      </dgm:t>
    </dgm:pt>
    <dgm:pt modelId="{84956D9A-40C0-4056-9221-9DB5CA84F892}" type="parTrans" cxnId="{898CF985-C213-413D-BB19-4B63E42D36AB}">
      <dgm:prSet/>
      <dgm:spPr/>
      <dgm:t>
        <a:bodyPr/>
        <a:lstStyle/>
        <a:p>
          <a:endParaRPr lang="de-AT"/>
        </a:p>
      </dgm:t>
    </dgm:pt>
    <dgm:pt modelId="{679680D7-6395-4BAB-ABB5-98A2B76FD25B}" type="sibTrans" cxnId="{898CF985-C213-413D-BB19-4B63E42D36AB}">
      <dgm:prSet/>
      <dgm:spPr/>
      <dgm:t>
        <a:bodyPr/>
        <a:lstStyle/>
        <a:p>
          <a:endParaRPr lang="de-AT"/>
        </a:p>
      </dgm:t>
    </dgm:pt>
    <dgm:pt modelId="{1A0E7B9C-6E3F-4404-8F20-66DB47C3B43F}">
      <dgm:prSet phldrT="[Text]"/>
      <dgm:spPr>
        <a:solidFill>
          <a:schemeClr val="accent5"/>
        </a:solidFill>
      </dgm:spPr>
      <dgm:t>
        <a:bodyPr/>
        <a:lstStyle/>
        <a:p>
          <a:r>
            <a:rPr lang="de-AT" dirty="0"/>
            <a:t>P3</a:t>
          </a:r>
        </a:p>
      </dgm:t>
    </dgm:pt>
    <dgm:pt modelId="{DE4912FC-636D-477E-9F89-593B56B6B32A}" type="parTrans" cxnId="{5FADB7E8-9A14-4591-8091-B7B96748B818}">
      <dgm:prSet/>
      <dgm:spPr/>
      <dgm:t>
        <a:bodyPr/>
        <a:lstStyle/>
        <a:p>
          <a:endParaRPr lang="de-AT"/>
        </a:p>
      </dgm:t>
    </dgm:pt>
    <dgm:pt modelId="{0047770E-CAD7-496E-AE9E-36636E2B8987}" type="sibTrans" cxnId="{5FADB7E8-9A14-4591-8091-B7B96748B818}">
      <dgm:prSet/>
      <dgm:spPr/>
      <dgm:t>
        <a:bodyPr/>
        <a:lstStyle/>
        <a:p>
          <a:endParaRPr lang="de-AT"/>
        </a:p>
      </dgm:t>
    </dgm:pt>
    <dgm:pt modelId="{BEB42C38-3D43-474C-A9AE-959EF6266A19}">
      <dgm:prSet phldrT="[Text]"/>
      <dgm:spPr>
        <a:solidFill>
          <a:schemeClr val="accent3"/>
        </a:solidFill>
      </dgm:spPr>
      <dgm:t>
        <a:bodyPr/>
        <a:lstStyle/>
        <a:p>
          <a:r>
            <a:rPr lang="de-AT" dirty="0"/>
            <a:t>P1</a:t>
          </a:r>
        </a:p>
      </dgm:t>
    </dgm:pt>
    <dgm:pt modelId="{456AD0C2-A7C1-4425-9BEF-4E067AC6A05D}" type="parTrans" cxnId="{82A36B2D-753F-440D-8929-697DF3A644FA}">
      <dgm:prSet/>
      <dgm:spPr/>
      <dgm:t>
        <a:bodyPr/>
        <a:lstStyle/>
        <a:p>
          <a:endParaRPr lang="de-AT"/>
        </a:p>
      </dgm:t>
    </dgm:pt>
    <dgm:pt modelId="{EA8EEEBA-DE42-4E6C-A10D-0F41C0C8DB39}" type="sibTrans" cxnId="{82A36B2D-753F-440D-8929-697DF3A644FA}">
      <dgm:prSet/>
      <dgm:spPr/>
      <dgm:t>
        <a:bodyPr/>
        <a:lstStyle/>
        <a:p>
          <a:endParaRPr lang="de-AT"/>
        </a:p>
      </dgm:t>
    </dgm:pt>
    <dgm:pt modelId="{32989D80-1C34-4A3C-A173-6B0CED773594}">
      <dgm:prSet phldrT="[Text]"/>
      <dgm:spPr>
        <a:solidFill>
          <a:schemeClr val="accent3"/>
        </a:solidFill>
      </dgm:spPr>
      <dgm:t>
        <a:bodyPr/>
        <a:lstStyle/>
        <a:p>
          <a:r>
            <a:rPr lang="de-AT" dirty="0"/>
            <a:t>P1</a:t>
          </a:r>
        </a:p>
      </dgm:t>
    </dgm:pt>
    <dgm:pt modelId="{BF7BA09F-A855-49DF-A553-4814B8296268}" type="parTrans" cxnId="{976DE91B-39E0-4F02-9DAC-DD03F2C82053}">
      <dgm:prSet/>
      <dgm:spPr/>
      <dgm:t>
        <a:bodyPr/>
        <a:lstStyle/>
        <a:p>
          <a:endParaRPr lang="de-AT"/>
        </a:p>
      </dgm:t>
    </dgm:pt>
    <dgm:pt modelId="{6405BC3E-CFBC-426C-9DAC-BBB7E2E407DA}" type="sibTrans" cxnId="{976DE91B-39E0-4F02-9DAC-DD03F2C82053}">
      <dgm:prSet/>
      <dgm:spPr/>
      <dgm:t>
        <a:bodyPr/>
        <a:lstStyle/>
        <a:p>
          <a:endParaRPr lang="de-AT"/>
        </a:p>
      </dgm:t>
    </dgm:pt>
    <dgm:pt modelId="{BE599E88-4C10-4766-B4A2-3319BD8BE4CF}">
      <dgm:prSet phldrT="[Text]"/>
      <dgm:spPr>
        <a:solidFill>
          <a:schemeClr val="accent3"/>
        </a:solidFill>
      </dgm:spPr>
      <dgm:t>
        <a:bodyPr/>
        <a:lstStyle/>
        <a:p>
          <a:r>
            <a:rPr lang="de-AT" dirty="0"/>
            <a:t>P1</a:t>
          </a:r>
        </a:p>
      </dgm:t>
    </dgm:pt>
    <dgm:pt modelId="{6A9C9BCA-8796-4558-91C6-B86304A064BD}" type="parTrans" cxnId="{B269E158-2A1A-428F-8F37-8847D67F1D4B}">
      <dgm:prSet/>
      <dgm:spPr/>
      <dgm:t>
        <a:bodyPr/>
        <a:lstStyle/>
        <a:p>
          <a:endParaRPr lang="de-AT"/>
        </a:p>
      </dgm:t>
    </dgm:pt>
    <dgm:pt modelId="{23C91559-B82E-43CF-A069-EA0809A0E7D7}" type="sibTrans" cxnId="{B269E158-2A1A-428F-8F37-8847D67F1D4B}">
      <dgm:prSet/>
      <dgm:spPr/>
      <dgm:t>
        <a:bodyPr/>
        <a:lstStyle/>
        <a:p>
          <a:endParaRPr lang="de-AT"/>
        </a:p>
      </dgm:t>
    </dgm:pt>
    <dgm:pt modelId="{50159867-AA4D-4C2A-9846-D1FE3F844E6E}">
      <dgm:prSet phldrT="[Text]"/>
      <dgm:spPr>
        <a:solidFill>
          <a:schemeClr val="accent3"/>
        </a:solidFill>
      </dgm:spPr>
      <dgm:t>
        <a:bodyPr/>
        <a:lstStyle/>
        <a:p>
          <a:r>
            <a:rPr lang="de-AT" dirty="0"/>
            <a:t>P1</a:t>
          </a:r>
        </a:p>
      </dgm:t>
    </dgm:pt>
    <dgm:pt modelId="{D14FAD55-00F7-4A79-90E1-384AB2E36B47}" type="parTrans" cxnId="{F6F3434B-3A15-4672-A292-4C3B549699DB}">
      <dgm:prSet/>
      <dgm:spPr/>
      <dgm:t>
        <a:bodyPr/>
        <a:lstStyle/>
        <a:p>
          <a:endParaRPr lang="de-AT"/>
        </a:p>
      </dgm:t>
    </dgm:pt>
    <dgm:pt modelId="{2A6DF659-EB1D-4229-B720-221BDBB166AA}" type="sibTrans" cxnId="{F6F3434B-3A15-4672-A292-4C3B549699DB}">
      <dgm:prSet/>
      <dgm:spPr/>
      <dgm:t>
        <a:bodyPr/>
        <a:lstStyle/>
        <a:p>
          <a:endParaRPr lang="de-AT"/>
        </a:p>
      </dgm:t>
    </dgm:pt>
    <dgm:pt modelId="{E0EBE753-92F0-4230-BC99-C443E022831F}" type="pres">
      <dgm:prSet presAssocID="{23C221B8-01D7-428D-AE92-A48C44B83B46}" presName="Name0" presStyleCnt="0">
        <dgm:presLayoutVars>
          <dgm:dir/>
          <dgm:animLvl val="lvl"/>
          <dgm:resizeHandles val="exact"/>
        </dgm:presLayoutVars>
      </dgm:prSet>
      <dgm:spPr/>
    </dgm:pt>
    <dgm:pt modelId="{98C675ED-D9EE-46FE-ADA0-1F1AF7921C04}" type="pres">
      <dgm:prSet presAssocID="{8C2FB93C-6105-4CD5-8B51-83B0C12C8796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430FD817-4A1D-4C33-8E69-D2730E9DFC70}" type="pres">
      <dgm:prSet presAssocID="{1B4087C8-DE67-4F71-83BF-4AA9D2F2FA6A}" presName="parTxOnlySpace" presStyleCnt="0"/>
      <dgm:spPr/>
    </dgm:pt>
    <dgm:pt modelId="{59DAFB66-147A-4BA8-B365-CE45E8A4D546}" type="pres">
      <dgm:prSet presAssocID="{61A91F3C-B1F7-4BC0-BE07-2EC63A56A33C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F16BA505-B0EE-4E07-ADFB-B0D315E1C6A2}" type="pres">
      <dgm:prSet presAssocID="{679680D7-6395-4BAB-ABB5-98A2B76FD25B}" presName="parTxOnlySpace" presStyleCnt="0"/>
      <dgm:spPr/>
    </dgm:pt>
    <dgm:pt modelId="{2F1D4285-3732-4959-A4AC-1915AF7A6FD6}" type="pres">
      <dgm:prSet presAssocID="{1A0E7B9C-6E3F-4404-8F20-66DB47C3B43F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C510DB3B-D5EC-4167-AEBC-9260148A3F85}" type="pres">
      <dgm:prSet presAssocID="{0047770E-CAD7-496E-AE9E-36636E2B8987}" presName="parTxOnlySpace" presStyleCnt="0"/>
      <dgm:spPr/>
    </dgm:pt>
    <dgm:pt modelId="{35C471EA-FEAB-4E15-B07A-DFB002483681}" type="pres">
      <dgm:prSet presAssocID="{BEB42C38-3D43-474C-A9AE-959EF6266A19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224082C1-EE83-401B-9F54-1C06A7AAB7B3}" type="pres">
      <dgm:prSet presAssocID="{EA8EEEBA-DE42-4E6C-A10D-0F41C0C8DB39}" presName="parTxOnlySpace" presStyleCnt="0"/>
      <dgm:spPr/>
    </dgm:pt>
    <dgm:pt modelId="{7E54FEE7-BFC2-4E8D-B284-EFF9ACAAFBBA}" type="pres">
      <dgm:prSet presAssocID="{32989D80-1C34-4A3C-A173-6B0CED773594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5896E101-CFD6-4288-8953-87CCE1383A36}" type="pres">
      <dgm:prSet presAssocID="{6405BC3E-CFBC-426C-9DAC-BBB7E2E407DA}" presName="parTxOnlySpace" presStyleCnt="0"/>
      <dgm:spPr/>
    </dgm:pt>
    <dgm:pt modelId="{EBC6FAF5-F64D-4F4F-BE30-52125A129ED8}" type="pres">
      <dgm:prSet presAssocID="{BE599E88-4C10-4766-B4A2-3319BD8BE4CF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DE5C696B-F50C-4F13-9215-9FCD7C131723}" type="pres">
      <dgm:prSet presAssocID="{23C91559-B82E-43CF-A069-EA0809A0E7D7}" presName="parTxOnlySpace" presStyleCnt="0"/>
      <dgm:spPr/>
    </dgm:pt>
    <dgm:pt modelId="{1FB5493A-A898-4A11-82FC-7BBA23227F6F}" type="pres">
      <dgm:prSet presAssocID="{50159867-AA4D-4C2A-9846-D1FE3F844E6E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6EDE4DCA-5085-46ED-B3DC-2D95084A151D}" type="pres">
      <dgm:prSet presAssocID="{2A6DF659-EB1D-4229-B720-221BDBB166AA}" presName="parTxOnlySpace" presStyleCnt="0"/>
      <dgm:spPr/>
    </dgm:pt>
    <dgm:pt modelId="{C7CF32CE-C441-4747-8216-334D3EFDB163}" type="pres">
      <dgm:prSet presAssocID="{A9E4D83F-7DD1-4F57-A258-D73EA3851B03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1D113700-0655-4425-B7DF-5FE107B7C079}" type="presOf" srcId="{1A0E7B9C-6E3F-4404-8F20-66DB47C3B43F}" destId="{2F1D4285-3732-4959-A4AC-1915AF7A6FD6}" srcOrd="0" destOrd="0" presId="urn:microsoft.com/office/officeart/2005/8/layout/chevron1"/>
    <dgm:cxn modelId="{110C3E1B-1B69-4EEC-8880-5F470207F714}" srcId="{23C221B8-01D7-428D-AE92-A48C44B83B46}" destId="{8C2FB93C-6105-4CD5-8B51-83B0C12C8796}" srcOrd="0" destOrd="0" parTransId="{1163090F-FC44-40FD-8C36-52075D3EEDB1}" sibTransId="{1B4087C8-DE67-4F71-83BF-4AA9D2F2FA6A}"/>
    <dgm:cxn modelId="{976DE91B-39E0-4F02-9DAC-DD03F2C82053}" srcId="{23C221B8-01D7-428D-AE92-A48C44B83B46}" destId="{32989D80-1C34-4A3C-A173-6B0CED773594}" srcOrd="4" destOrd="0" parTransId="{BF7BA09F-A855-49DF-A553-4814B8296268}" sibTransId="{6405BC3E-CFBC-426C-9DAC-BBB7E2E407DA}"/>
    <dgm:cxn modelId="{82A36B2D-753F-440D-8929-697DF3A644FA}" srcId="{23C221B8-01D7-428D-AE92-A48C44B83B46}" destId="{BEB42C38-3D43-474C-A9AE-959EF6266A19}" srcOrd="3" destOrd="0" parTransId="{456AD0C2-A7C1-4425-9BEF-4E067AC6A05D}" sibTransId="{EA8EEEBA-DE42-4E6C-A10D-0F41C0C8DB39}"/>
    <dgm:cxn modelId="{3E133136-8467-46A7-AB68-6F8480C2E83A}" type="presOf" srcId="{8C2FB93C-6105-4CD5-8B51-83B0C12C8796}" destId="{98C675ED-D9EE-46FE-ADA0-1F1AF7921C04}" srcOrd="0" destOrd="0" presId="urn:microsoft.com/office/officeart/2005/8/layout/chevron1"/>
    <dgm:cxn modelId="{DE67005C-69F1-4B21-BEB2-63873A296BB1}" srcId="{23C221B8-01D7-428D-AE92-A48C44B83B46}" destId="{A9E4D83F-7DD1-4F57-A258-D73EA3851B03}" srcOrd="7" destOrd="0" parTransId="{84E574F7-CC81-4E81-BD85-FBDCFA8D37B2}" sibTransId="{F25F6C04-CC3F-4014-946C-3DBE43B4FDBA}"/>
    <dgm:cxn modelId="{F6F3434B-3A15-4672-A292-4C3B549699DB}" srcId="{23C221B8-01D7-428D-AE92-A48C44B83B46}" destId="{50159867-AA4D-4C2A-9846-D1FE3F844E6E}" srcOrd="6" destOrd="0" parTransId="{D14FAD55-00F7-4A79-90E1-384AB2E36B47}" sibTransId="{2A6DF659-EB1D-4229-B720-221BDBB166AA}"/>
    <dgm:cxn modelId="{18A6D273-A753-4EA9-9C9A-D9EC45B9F8F5}" type="presOf" srcId="{32989D80-1C34-4A3C-A173-6B0CED773594}" destId="{7E54FEE7-BFC2-4E8D-B284-EFF9ACAAFBBA}" srcOrd="0" destOrd="0" presId="urn:microsoft.com/office/officeart/2005/8/layout/chevron1"/>
    <dgm:cxn modelId="{B269E158-2A1A-428F-8F37-8847D67F1D4B}" srcId="{23C221B8-01D7-428D-AE92-A48C44B83B46}" destId="{BE599E88-4C10-4766-B4A2-3319BD8BE4CF}" srcOrd="5" destOrd="0" parTransId="{6A9C9BCA-8796-4558-91C6-B86304A064BD}" sibTransId="{23C91559-B82E-43CF-A069-EA0809A0E7D7}"/>
    <dgm:cxn modelId="{898CF985-C213-413D-BB19-4B63E42D36AB}" srcId="{23C221B8-01D7-428D-AE92-A48C44B83B46}" destId="{61A91F3C-B1F7-4BC0-BE07-2EC63A56A33C}" srcOrd="1" destOrd="0" parTransId="{84956D9A-40C0-4056-9221-9DB5CA84F892}" sibTransId="{679680D7-6395-4BAB-ABB5-98A2B76FD25B}"/>
    <dgm:cxn modelId="{BE6BAFA5-6917-45B9-BCE6-482D8CCFF5A6}" type="presOf" srcId="{A9E4D83F-7DD1-4F57-A258-D73EA3851B03}" destId="{C7CF32CE-C441-4747-8216-334D3EFDB163}" srcOrd="0" destOrd="0" presId="urn:microsoft.com/office/officeart/2005/8/layout/chevron1"/>
    <dgm:cxn modelId="{9ECA99BA-EF3F-4D0E-A8D7-BA97B18D1375}" type="presOf" srcId="{50159867-AA4D-4C2A-9846-D1FE3F844E6E}" destId="{1FB5493A-A898-4A11-82FC-7BBA23227F6F}" srcOrd="0" destOrd="0" presId="urn:microsoft.com/office/officeart/2005/8/layout/chevron1"/>
    <dgm:cxn modelId="{EC2413CD-BF85-49F0-9674-44D80C7A0A51}" type="presOf" srcId="{BE599E88-4C10-4766-B4A2-3319BD8BE4CF}" destId="{EBC6FAF5-F64D-4F4F-BE30-52125A129ED8}" srcOrd="0" destOrd="0" presId="urn:microsoft.com/office/officeart/2005/8/layout/chevron1"/>
    <dgm:cxn modelId="{0C8E4AD8-A562-401D-B196-D7F5AE6D3D9C}" type="presOf" srcId="{23C221B8-01D7-428D-AE92-A48C44B83B46}" destId="{E0EBE753-92F0-4230-BC99-C443E022831F}" srcOrd="0" destOrd="0" presId="urn:microsoft.com/office/officeart/2005/8/layout/chevron1"/>
    <dgm:cxn modelId="{52E357E4-7516-46FD-AD22-B59DD1E2F48B}" type="presOf" srcId="{61A91F3C-B1F7-4BC0-BE07-2EC63A56A33C}" destId="{59DAFB66-147A-4BA8-B365-CE45E8A4D546}" srcOrd="0" destOrd="0" presId="urn:microsoft.com/office/officeart/2005/8/layout/chevron1"/>
    <dgm:cxn modelId="{5FADB7E8-9A14-4591-8091-B7B96748B818}" srcId="{23C221B8-01D7-428D-AE92-A48C44B83B46}" destId="{1A0E7B9C-6E3F-4404-8F20-66DB47C3B43F}" srcOrd="2" destOrd="0" parTransId="{DE4912FC-636D-477E-9F89-593B56B6B32A}" sibTransId="{0047770E-CAD7-496E-AE9E-36636E2B8987}"/>
    <dgm:cxn modelId="{EC393DF4-1CD3-49FB-B123-08BB4486C849}" type="presOf" srcId="{BEB42C38-3D43-474C-A9AE-959EF6266A19}" destId="{35C471EA-FEAB-4E15-B07A-DFB002483681}" srcOrd="0" destOrd="0" presId="urn:microsoft.com/office/officeart/2005/8/layout/chevron1"/>
    <dgm:cxn modelId="{3D1389AB-08F9-4ECB-9697-6E9C5614EBD2}" type="presParOf" srcId="{E0EBE753-92F0-4230-BC99-C443E022831F}" destId="{98C675ED-D9EE-46FE-ADA0-1F1AF7921C04}" srcOrd="0" destOrd="0" presId="urn:microsoft.com/office/officeart/2005/8/layout/chevron1"/>
    <dgm:cxn modelId="{FFC07408-E378-45F1-AAE8-C033AE3021AB}" type="presParOf" srcId="{E0EBE753-92F0-4230-BC99-C443E022831F}" destId="{430FD817-4A1D-4C33-8E69-D2730E9DFC70}" srcOrd="1" destOrd="0" presId="urn:microsoft.com/office/officeart/2005/8/layout/chevron1"/>
    <dgm:cxn modelId="{BEB1E4AF-6BC5-4A5A-9E1C-48426E01E14F}" type="presParOf" srcId="{E0EBE753-92F0-4230-BC99-C443E022831F}" destId="{59DAFB66-147A-4BA8-B365-CE45E8A4D546}" srcOrd="2" destOrd="0" presId="urn:microsoft.com/office/officeart/2005/8/layout/chevron1"/>
    <dgm:cxn modelId="{75FC396E-1ADE-41C9-822A-371B1267919C}" type="presParOf" srcId="{E0EBE753-92F0-4230-BC99-C443E022831F}" destId="{F16BA505-B0EE-4E07-ADFB-B0D315E1C6A2}" srcOrd="3" destOrd="0" presId="urn:microsoft.com/office/officeart/2005/8/layout/chevron1"/>
    <dgm:cxn modelId="{F5284CD6-900F-45C9-B2A3-F02CA1147DE3}" type="presParOf" srcId="{E0EBE753-92F0-4230-BC99-C443E022831F}" destId="{2F1D4285-3732-4959-A4AC-1915AF7A6FD6}" srcOrd="4" destOrd="0" presId="urn:microsoft.com/office/officeart/2005/8/layout/chevron1"/>
    <dgm:cxn modelId="{E6F7F421-295B-42E2-88E1-7E08505379CB}" type="presParOf" srcId="{E0EBE753-92F0-4230-BC99-C443E022831F}" destId="{C510DB3B-D5EC-4167-AEBC-9260148A3F85}" srcOrd="5" destOrd="0" presId="urn:microsoft.com/office/officeart/2005/8/layout/chevron1"/>
    <dgm:cxn modelId="{21AA6C88-B900-46A7-9F08-DBAAC191319B}" type="presParOf" srcId="{E0EBE753-92F0-4230-BC99-C443E022831F}" destId="{35C471EA-FEAB-4E15-B07A-DFB002483681}" srcOrd="6" destOrd="0" presId="urn:microsoft.com/office/officeart/2005/8/layout/chevron1"/>
    <dgm:cxn modelId="{CD74490B-8B00-4A5D-898B-612554360CF2}" type="presParOf" srcId="{E0EBE753-92F0-4230-BC99-C443E022831F}" destId="{224082C1-EE83-401B-9F54-1C06A7AAB7B3}" srcOrd="7" destOrd="0" presId="urn:microsoft.com/office/officeart/2005/8/layout/chevron1"/>
    <dgm:cxn modelId="{91BF7106-0E43-4DD5-A1F0-E3F9F868303E}" type="presParOf" srcId="{E0EBE753-92F0-4230-BC99-C443E022831F}" destId="{7E54FEE7-BFC2-4E8D-B284-EFF9ACAAFBBA}" srcOrd="8" destOrd="0" presId="urn:microsoft.com/office/officeart/2005/8/layout/chevron1"/>
    <dgm:cxn modelId="{275A3CE1-617A-4721-A0F5-A62DAED0B598}" type="presParOf" srcId="{E0EBE753-92F0-4230-BC99-C443E022831F}" destId="{5896E101-CFD6-4288-8953-87CCE1383A36}" srcOrd="9" destOrd="0" presId="urn:microsoft.com/office/officeart/2005/8/layout/chevron1"/>
    <dgm:cxn modelId="{A65E4594-BAA7-4AE4-9A2B-BAC148030176}" type="presParOf" srcId="{E0EBE753-92F0-4230-BC99-C443E022831F}" destId="{EBC6FAF5-F64D-4F4F-BE30-52125A129ED8}" srcOrd="10" destOrd="0" presId="urn:microsoft.com/office/officeart/2005/8/layout/chevron1"/>
    <dgm:cxn modelId="{39203A81-D81C-414D-A334-026F5B4CEB8D}" type="presParOf" srcId="{E0EBE753-92F0-4230-BC99-C443E022831F}" destId="{DE5C696B-F50C-4F13-9215-9FCD7C131723}" srcOrd="11" destOrd="0" presId="urn:microsoft.com/office/officeart/2005/8/layout/chevron1"/>
    <dgm:cxn modelId="{3E5DD382-0398-43B8-ACC2-4B6CB3F3C3E0}" type="presParOf" srcId="{E0EBE753-92F0-4230-BC99-C443E022831F}" destId="{1FB5493A-A898-4A11-82FC-7BBA23227F6F}" srcOrd="12" destOrd="0" presId="urn:microsoft.com/office/officeart/2005/8/layout/chevron1"/>
    <dgm:cxn modelId="{1875BD31-E11E-4EA7-B43E-E16A086B6E04}" type="presParOf" srcId="{E0EBE753-92F0-4230-BC99-C443E022831F}" destId="{6EDE4DCA-5085-46ED-B3DC-2D95084A151D}" srcOrd="13" destOrd="0" presId="urn:microsoft.com/office/officeart/2005/8/layout/chevron1"/>
    <dgm:cxn modelId="{35B0389F-38EC-4CEA-8B29-D2014CA7F261}" type="presParOf" srcId="{E0EBE753-92F0-4230-BC99-C443E022831F}" destId="{C7CF32CE-C441-4747-8216-334D3EFDB163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3C221B8-01D7-428D-AE92-A48C44B83B46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</dgm:pt>
    <dgm:pt modelId="{8C2FB93C-6105-4CD5-8B51-83B0C12C8796}">
      <dgm:prSet phldrT="[Text]"/>
      <dgm:spPr>
        <a:solidFill>
          <a:schemeClr val="accent3"/>
        </a:solidFill>
      </dgm:spPr>
      <dgm:t>
        <a:bodyPr/>
        <a:lstStyle/>
        <a:p>
          <a:r>
            <a:rPr lang="de-AT" dirty="0"/>
            <a:t>P1</a:t>
          </a:r>
        </a:p>
      </dgm:t>
    </dgm:pt>
    <dgm:pt modelId="{1163090F-FC44-40FD-8C36-52075D3EEDB1}" type="parTrans" cxnId="{110C3E1B-1B69-4EEC-8880-5F470207F714}">
      <dgm:prSet/>
      <dgm:spPr/>
      <dgm:t>
        <a:bodyPr/>
        <a:lstStyle/>
        <a:p>
          <a:endParaRPr lang="de-AT"/>
        </a:p>
      </dgm:t>
    </dgm:pt>
    <dgm:pt modelId="{1B4087C8-DE67-4F71-83BF-4AA9D2F2FA6A}" type="sibTrans" cxnId="{110C3E1B-1B69-4EEC-8880-5F470207F714}">
      <dgm:prSet/>
      <dgm:spPr/>
      <dgm:t>
        <a:bodyPr/>
        <a:lstStyle/>
        <a:p>
          <a:endParaRPr lang="de-AT"/>
        </a:p>
      </dgm:t>
    </dgm:pt>
    <dgm:pt modelId="{A9E4D83F-7DD1-4F57-A258-D73EA3851B03}">
      <dgm:prSet phldrT="[Text]"/>
      <dgm:spPr>
        <a:solidFill>
          <a:schemeClr val="accent3"/>
        </a:solidFill>
      </dgm:spPr>
      <dgm:t>
        <a:bodyPr/>
        <a:lstStyle/>
        <a:p>
          <a:r>
            <a:rPr lang="de-AT" dirty="0"/>
            <a:t>P1</a:t>
          </a:r>
        </a:p>
      </dgm:t>
    </dgm:pt>
    <dgm:pt modelId="{84E574F7-CC81-4E81-BD85-FBDCFA8D37B2}" type="parTrans" cxnId="{DE67005C-69F1-4B21-BEB2-63873A296BB1}">
      <dgm:prSet/>
      <dgm:spPr/>
      <dgm:t>
        <a:bodyPr/>
        <a:lstStyle/>
        <a:p>
          <a:endParaRPr lang="de-AT"/>
        </a:p>
      </dgm:t>
    </dgm:pt>
    <dgm:pt modelId="{F25F6C04-CC3F-4014-946C-3DBE43B4FDBA}" type="sibTrans" cxnId="{DE67005C-69F1-4B21-BEB2-63873A296BB1}">
      <dgm:prSet/>
      <dgm:spPr/>
      <dgm:t>
        <a:bodyPr/>
        <a:lstStyle/>
        <a:p>
          <a:endParaRPr lang="de-AT"/>
        </a:p>
      </dgm:t>
    </dgm:pt>
    <dgm:pt modelId="{61A91F3C-B1F7-4BC0-BE07-2EC63A56A33C}">
      <dgm:prSet phldrT="[Text]"/>
      <dgm:spPr>
        <a:solidFill>
          <a:schemeClr val="accent4"/>
        </a:solidFill>
      </dgm:spPr>
      <dgm:t>
        <a:bodyPr/>
        <a:lstStyle/>
        <a:p>
          <a:r>
            <a:rPr lang="de-AT" dirty="0"/>
            <a:t>P2</a:t>
          </a:r>
        </a:p>
      </dgm:t>
    </dgm:pt>
    <dgm:pt modelId="{84956D9A-40C0-4056-9221-9DB5CA84F892}" type="parTrans" cxnId="{898CF985-C213-413D-BB19-4B63E42D36AB}">
      <dgm:prSet/>
      <dgm:spPr/>
      <dgm:t>
        <a:bodyPr/>
        <a:lstStyle/>
        <a:p>
          <a:endParaRPr lang="de-AT"/>
        </a:p>
      </dgm:t>
    </dgm:pt>
    <dgm:pt modelId="{679680D7-6395-4BAB-ABB5-98A2B76FD25B}" type="sibTrans" cxnId="{898CF985-C213-413D-BB19-4B63E42D36AB}">
      <dgm:prSet/>
      <dgm:spPr/>
      <dgm:t>
        <a:bodyPr/>
        <a:lstStyle/>
        <a:p>
          <a:endParaRPr lang="de-AT"/>
        </a:p>
      </dgm:t>
    </dgm:pt>
    <dgm:pt modelId="{1A0E7B9C-6E3F-4404-8F20-66DB47C3B43F}">
      <dgm:prSet phldrT="[Text]"/>
      <dgm:spPr>
        <a:solidFill>
          <a:schemeClr val="accent5"/>
        </a:solidFill>
      </dgm:spPr>
      <dgm:t>
        <a:bodyPr/>
        <a:lstStyle/>
        <a:p>
          <a:r>
            <a:rPr lang="de-AT" dirty="0"/>
            <a:t>P3</a:t>
          </a:r>
        </a:p>
      </dgm:t>
    </dgm:pt>
    <dgm:pt modelId="{DE4912FC-636D-477E-9F89-593B56B6B32A}" type="parTrans" cxnId="{5FADB7E8-9A14-4591-8091-B7B96748B818}">
      <dgm:prSet/>
      <dgm:spPr/>
      <dgm:t>
        <a:bodyPr/>
        <a:lstStyle/>
        <a:p>
          <a:endParaRPr lang="de-AT"/>
        </a:p>
      </dgm:t>
    </dgm:pt>
    <dgm:pt modelId="{0047770E-CAD7-496E-AE9E-36636E2B8987}" type="sibTrans" cxnId="{5FADB7E8-9A14-4591-8091-B7B96748B818}">
      <dgm:prSet/>
      <dgm:spPr/>
      <dgm:t>
        <a:bodyPr/>
        <a:lstStyle/>
        <a:p>
          <a:endParaRPr lang="de-AT"/>
        </a:p>
      </dgm:t>
    </dgm:pt>
    <dgm:pt modelId="{BEB42C38-3D43-474C-A9AE-959EF6266A19}">
      <dgm:prSet phldrT="[Text]"/>
      <dgm:spPr>
        <a:solidFill>
          <a:schemeClr val="accent3"/>
        </a:solidFill>
      </dgm:spPr>
      <dgm:t>
        <a:bodyPr/>
        <a:lstStyle/>
        <a:p>
          <a:r>
            <a:rPr lang="de-AT" dirty="0"/>
            <a:t>P1</a:t>
          </a:r>
        </a:p>
      </dgm:t>
    </dgm:pt>
    <dgm:pt modelId="{456AD0C2-A7C1-4425-9BEF-4E067AC6A05D}" type="parTrans" cxnId="{82A36B2D-753F-440D-8929-697DF3A644FA}">
      <dgm:prSet/>
      <dgm:spPr/>
      <dgm:t>
        <a:bodyPr/>
        <a:lstStyle/>
        <a:p>
          <a:endParaRPr lang="de-AT"/>
        </a:p>
      </dgm:t>
    </dgm:pt>
    <dgm:pt modelId="{EA8EEEBA-DE42-4E6C-A10D-0F41C0C8DB39}" type="sibTrans" cxnId="{82A36B2D-753F-440D-8929-697DF3A644FA}">
      <dgm:prSet/>
      <dgm:spPr/>
      <dgm:t>
        <a:bodyPr/>
        <a:lstStyle/>
        <a:p>
          <a:endParaRPr lang="de-AT"/>
        </a:p>
      </dgm:t>
    </dgm:pt>
    <dgm:pt modelId="{32989D80-1C34-4A3C-A173-6B0CED773594}">
      <dgm:prSet phldrT="[Text]"/>
      <dgm:spPr>
        <a:solidFill>
          <a:schemeClr val="accent3"/>
        </a:solidFill>
      </dgm:spPr>
      <dgm:t>
        <a:bodyPr/>
        <a:lstStyle/>
        <a:p>
          <a:r>
            <a:rPr lang="de-AT" dirty="0"/>
            <a:t>P1</a:t>
          </a:r>
        </a:p>
      </dgm:t>
    </dgm:pt>
    <dgm:pt modelId="{BF7BA09F-A855-49DF-A553-4814B8296268}" type="parTrans" cxnId="{976DE91B-39E0-4F02-9DAC-DD03F2C82053}">
      <dgm:prSet/>
      <dgm:spPr/>
      <dgm:t>
        <a:bodyPr/>
        <a:lstStyle/>
        <a:p>
          <a:endParaRPr lang="de-AT"/>
        </a:p>
      </dgm:t>
    </dgm:pt>
    <dgm:pt modelId="{6405BC3E-CFBC-426C-9DAC-BBB7E2E407DA}" type="sibTrans" cxnId="{976DE91B-39E0-4F02-9DAC-DD03F2C82053}">
      <dgm:prSet/>
      <dgm:spPr/>
      <dgm:t>
        <a:bodyPr/>
        <a:lstStyle/>
        <a:p>
          <a:endParaRPr lang="de-AT"/>
        </a:p>
      </dgm:t>
    </dgm:pt>
    <dgm:pt modelId="{BE599E88-4C10-4766-B4A2-3319BD8BE4CF}">
      <dgm:prSet phldrT="[Text]"/>
      <dgm:spPr>
        <a:solidFill>
          <a:schemeClr val="accent3"/>
        </a:solidFill>
      </dgm:spPr>
      <dgm:t>
        <a:bodyPr/>
        <a:lstStyle/>
        <a:p>
          <a:r>
            <a:rPr lang="de-AT" dirty="0"/>
            <a:t>P1</a:t>
          </a:r>
        </a:p>
      </dgm:t>
    </dgm:pt>
    <dgm:pt modelId="{6A9C9BCA-8796-4558-91C6-B86304A064BD}" type="parTrans" cxnId="{B269E158-2A1A-428F-8F37-8847D67F1D4B}">
      <dgm:prSet/>
      <dgm:spPr/>
      <dgm:t>
        <a:bodyPr/>
        <a:lstStyle/>
        <a:p>
          <a:endParaRPr lang="de-AT"/>
        </a:p>
      </dgm:t>
    </dgm:pt>
    <dgm:pt modelId="{23C91559-B82E-43CF-A069-EA0809A0E7D7}" type="sibTrans" cxnId="{B269E158-2A1A-428F-8F37-8847D67F1D4B}">
      <dgm:prSet/>
      <dgm:spPr/>
      <dgm:t>
        <a:bodyPr/>
        <a:lstStyle/>
        <a:p>
          <a:endParaRPr lang="de-AT"/>
        </a:p>
      </dgm:t>
    </dgm:pt>
    <dgm:pt modelId="{50159867-AA4D-4C2A-9846-D1FE3F844E6E}">
      <dgm:prSet phldrT="[Text]"/>
      <dgm:spPr>
        <a:solidFill>
          <a:schemeClr val="accent3"/>
        </a:solidFill>
      </dgm:spPr>
      <dgm:t>
        <a:bodyPr/>
        <a:lstStyle/>
        <a:p>
          <a:r>
            <a:rPr lang="de-AT" dirty="0"/>
            <a:t>P1</a:t>
          </a:r>
        </a:p>
      </dgm:t>
    </dgm:pt>
    <dgm:pt modelId="{D14FAD55-00F7-4A79-90E1-384AB2E36B47}" type="parTrans" cxnId="{F6F3434B-3A15-4672-A292-4C3B549699DB}">
      <dgm:prSet/>
      <dgm:spPr/>
      <dgm:t>
        <a:bodyPr/>
        <a:lstStyle/>
        <a:p>
          <a:endParaRPr lang="de-AT"/>
        </a:p>
      </dgm:t>
    </dgm:pt>
    <dgm:pt modelId="{2A6DF659-EB1D-4229-B720-221BDBB166AA}" type="sibTrans" cxnId="{F6F3434B-3A15-4672-A292-4C3B549699DB}">
      <dgm:prSet/>
      <dgm:spPr/>
      <dgm:t>
        <a:bodyPr/>
        <a:lstStyle/>
        <a:p>
          <a:endParaRPr lang="de-AT"/>
        </a:p>
      </dgm:t>
    </dgm:pt>
    <dgm:pt modelId="{E0EBE753-92F0-4230-BC99-C443E022831F}" type="pres">
      <dgm:prSet presAssocID="{23C221B8-01D7-428D-AE92-A48C44B83B46}" presName="Name0" presStyleCnt="0">
        <dgm:presLayoutVars>
          <dgm:dir/>
          <dgm:animLvl val="lvl"/>
          <dgm:resizeHandles val="exact"/>
        </dgm:presLayoutVars>
      </dgm:prSet>
      <dgm:spPr/>
    </dgm:pt>
    <dgm:pt modelId="{98C675ED-D9EE-46FE-ADA0-1F1AF7921C04}" type="pres">
      <dgm:prSet presAssocID="{8C2FB93C-6105-4CD5-8B51-83B0C12C8796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430FD817-4A1D-4C33-8E69-D2730E9DFC70}" type="pres">
      <dgm:prSet presAssocID="{1B4087C8-DE67-4F71-83BF-4AA9D2F2FA6A}" presName="parTxOnlySpace" presStyleCnt="0"/>
      <dgm:spPr/>
    </dgm:pt>
    <dgm:pt modelId="{59DAFB66-147A-4BA8-B365-CE45E8A4D546}" type="pres">
      <dgm:prSet presAssocID="{61A91F3C-B1F7-4BC0-BE07-2EC63A56A33C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F16BA505-B0EE-4E07-ADFB-B0D315E1C6A2}" type="pres">
      <dgm:prSet presAssocID="{679680D7-6395-4BAB-ABB5-98A2B76FD25B}" presName="parTxOnlySpace" presStyleCnt="0"/>
      <dgm:spPr/>
    </dgm:pt>
    <dgm:pt modelId="{2F1D4285-3732-4959-A4AC-1915AF7A6FD6}" type="pres">
      <dgm:prSet presAssocID="{1A0E7B9C-6E3F-4404-8F20-66DB47C3B43F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C510DB3B-D5EC-4167-AEBC-9260148A3F85}" type="pres">
      <dgm:prSet presAssocID="{0047770E-CAD7-496E-AE9E-36636E2B8987}" presName="parTxOnlySpace" presStyleCnt="0"/>
      <dgm:spPr/>
    </dgm:pt>
    <dgm:pt modelId="{35C471EA-FEAB-4E15-B07A-DFB002483681}" type="pres">
      <dgm:prSet presAssocID="{BEB42C38-3D43-474C-A9AE-959EF6266A19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224082C1-EE83-401B-9F54-1C06A7AAB7B3}" type="pres">
      <dgm:prSet presAssocID="{EA8EEEBA-DE42-4E6C-A10D-0F41C0C8DB39}" presName="parTxOnlySpace" presStyleCnt="0"/>
      <dgm:spPr/>
    </dgm:pt>
    <dgm:pt modelId="{7E54FEE7-BFC2-4E8D-B284-EFF9ACAAFBBA}" type="pres">
      <dgm:prSet presAssocID="{32989D80-1C34-4A3C-A173-6B0CED773594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5896E101-CFD6-4288-8953-87CCE1383A36}" type="pres">
      <dgm:prSet presAssocID="{6405BC3E-CFBC-426C-9DAC-BBB7E2E407DA}" presName="parTxOnlySpace" presStyleCnt="0"/>
      <dgm:spPr/>
    </dgm:pt>
    <dgm:pt modelId="{EBC6FAF5-F64D-4F4F-BE30-52125A129ED8}" type="pres">
      <dgm:prSet presAssocID="{BE599E88-4C10-4766-B4A2-3319BD8BE4CF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DE5C696B-F50C-4F13-9215-9FCD7C131723}" type="pres">
      <dgm:prSet presAssocID="{23C91559-B82E-43CF-A069-EA0809A0E7D7}" presName="parTxOnlySpace" presStyleCnt="0"/>
      <dgm:spPr/>
    </dgm:pt>
    <dgm:pt modelId="{1FB5493A-A898-4A11-82FC-7BBA23227F6F}" type="pres">
      <dgm:prSet presAssocID="{50159867-AA4D-4C2A-9846-D1FE3F844E6E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6EDE4DCA-5085-46ED-B3DC-2D95084A151D}" type="pres">
      <dgm:prSet presAssocID="{2A6DF659-EB1D-4229-B720-221BDBB166AA}" presName="parTxOnlySpace" presStyleCnt="0"/>
      <dgm:spPr/>
    </dgm:pt>
    <dgm:pt modelId="{C7CF32CE-C441-4747-8216-334D3EFDB163}" type="pres">
      <dgm:prSet presAssocID="{A9E4D83F-7DD1-4F57-A258-D73EA3851B03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1D113700-0655-4425-B7DF-5FE107B7C079}" type="presOf" srcId="{1A0E7B9C-6E3F-4404-8F20-66DB47C3B43F}" destId="{2F1D4285-3732-4959-A4AC-1915AF7A6FD6}" srcOrd="0" destOrd="0" presId="urn:microsoft.com/office/officeart/2005/8/layout/chevron1"/>
    <dgm:cxn modelId="{110C3E1B-1B69-4EEC-8880-5F470207F714}" srcId="{23C221B8-01D7-428D-AE92-A48C44B83B46}" destId="{8C2FB93C-6105-4CD5-8B51-83B0C12C8796}" srcOrd="0" destOrd="0" parTransId="{1163090F-FC44-40FD-8C36-52075D3EEDB1}" sibTransId="{1B4087C8-DE67-4F71-83BF-4AA9D2F2FA6A}"/>
    <dgm:cxn modelId="{976DE91B-39E0-4F02-9DAC-DD03F2C82053}" srcId="{23C221B8-01D7-428D-AE92-A48C44B83B46}" destId="{32989D80-1C34-4A3C-A173-6B0CED773594}" srcOrd="4" destOrd="0" parTransId="{BF7BA09F-A855-49DF-A553-4814B8296268}" sibTransId="{6405BC3E-CFBC-426C-9DAC-BBB7E2E407DA}"/>
    <dgm:cxn modelId="{82A36B2D-753F-440D-8929-697DF3A644FA}" srcId="{23C221B8-01D7-428D-AE92-A48C44B83B46}" destId="{BEB42C38-3D43-474C-A9AE-959EF6266A19}" srcOrd="3" destOrd="0" parTransId="{456AD0C2-A7C1-4425-9BEF-4E067AC6A05D}" sibTransId="{EA8EEEBA-DE42-4E6C-A10D-0F41C0C8DB39}"/>
    <dgm:cxn modelId="{3E133136-8467-46A7-AB68-6F8480C2E83A}" type="presOf" srcId="{8C2FB93C-6105-4CD5-8B51-83B0C12C8796}" destId="{98C675ED-D9EE-46FE-ADA0-1F1AF7921C04}" srcOrd="0" destOrd="0" presId="urn:microsoft.com/office/officeart/2005/8/layout/chevron1"/>
    <dgm:cxn modelId="{DE67005C-69F1-4B21-BEB2-63873A296BB1}" srcId="{23C221B8-01D7-428D-AE92-A48C44B83B46}" destId="{A9E4D83F-7DD1-4F57-A258-D73EA3851B03}" srcOrd="7" destOrd="0" parTransId="{84E574F7-CC81-4E81-BD85-FBDCFA8D37B2}" sibTransId="{F25F6C04-CC3F-4014-946C-3DBE43B4FDBA}"/>
    <dgm:cxn modelId="{F6F3434B-3A15-4672-A292-4C3B549699DB}" srcId="{23C221B8-01D7-428D-AE92-A48C44B83B46}" destId="{50159867-AA4D-4C2A-9846-D1FE3F844E6E}" srcOrd="6" destOrd="0" parTransId="{D14FAD55-00F7-4A79-90E1-384AB2E36B47}" sibTransId="{2A6DF659-EB1D-4229-B720-221BDBB166AA}"/>
    <dgm:cxn modelId="{18A6D273-A753-4EA9-9C9A-D9EC45B9F8F5}" type="presOf" srcId="{32989D80-1C34-4A3C-A173-6B0CED773594}" destId="{7E54FEE7-BFC2-4E8D-B284-EFF9ACAAFBBA}" srcOrd="0" destOrd="0" presId="urn:microsoft.com/office/officeart/2005/8/layout/chevron1"/>
    <dgm:cxn modelId="{B269E158-2A1A-428F-8F37-8847D67F1D4B}" srcId="{23C221B8-01D7-428D-AE92-A48C44B83B46}" destId="{BE599E88-4C10-4766-B4A2-3319BD8BE4CF}" srcOrd="5" destOrd="0" parTransId="{6A9C9BCA-8796-4558-91C6-B86304A064BD}" sibTransId="{23C91559-B82E-43CF-A069-EA0809A0E7D7}"/>
    <dgm:cxn modelId="{898CF985-C213-413D-BB19-4B63E42D36AB}" srcId="{23C221B8-01D7-428D-AE92-A48C44B83B46}" destId="{61A91F3C-B1F7-4BC0-BE07-2EC63A56A33C}" srcOrd="1" destOrd="0" parTransId="{84956D9A-40C0-4056-9221-9DB5CA84F892}" sibTransId="{679680D7-6395-4BAB-ABB5-98A2B76FD25B}"/>
    <dgm:cxn modelId="{BE6BAFA5-6917-45B9-BCE6-482D8CCFF5A6}" type="presOf" srcId="{A9E4D83F-7DD1-4F57-A258-D73EA3851B03}" destId="{C7CF32CE-C441-4747-8216-334D3EFDB163}" srcOrd="0" destOrd="0" presId="urn:microsoft.com/office/officeart/2005/8/layout/chevron1"/>
    <dgm:cxn modelId="{9ECA99BA-EF3F-4D0E-A8D7-BA97B18D1375}" type="presOf" srcId="{50159867-AA4D-4C2A-9846-D1FE3F844E6E}" destId="{1FB5493A-A898-4A11-82FC-7BBA23227F6F}" srcOrd="0" destOrd="0" presId="urn:microsoft.com/office/officeart/2005/8/layout/chevron1"/>
    <dgm:cxn modelId="{EC2413CD-BF85-49F0-9674-44D80C7A0A51}" type="presOf" srcId="{BE599E88-4C10-4766-B4A2-3319BD8BE4CF}" destId="{EBC6FAF5-F64D-4F4F-BE30-52125A129ED8}" srcOrd="0" destOrd="0" presId="urn:microsoft.com/office/officeart/2005/8/layout/chevron1"/>
    <dgm:cxn modelId="{0C8E4AD8-A562-401D-B196-D7F5AE6D3D9C}" type="presOf" srcId="{23C221B8-01D7-428D-AE92-A48C44B83B46}" destId="{E0EBE753-92F0-4230-BC99-C443E022831F}" srcOrd="0" destOrd="0" presId="urn:microsoft.com/office/officeart/2005/8/layout/chevron1"/>
    <dgm:cxn modelId="{52E357E4-7516-46FD-AD22-B59DD1E2F48B}" type="presOf" srcId="{61A91F3C-B1F7-4BC0-BE07-2EC63A56A33C}" destId="{59DAFB66-147A-4BA8-B365-CE45E8A4D546}" srcOrd="0" destOrd="0" presId="urn:microsoft.com/office/officeart/2005/8/layout/chevron1"/>
    <dgm:cxn modelId="{5FADB7E8-9A14-4591-8091-B7B96748B818}" srcId="{23C221B8-01D7-428D-AE92-A48C44B83B46}" destId="{1A0E7B9C-6E3F-4404-8F20-66DB47C3B43F}" srcOrd="2" destOrd="0" parTransId="{DE4912FC-636D-477E-9F89-593B56B6B32A}" sibTransId="{0047770E-CAD7-496E-AE9E-36636E2B8987}"/>
    <dgm:cxn modelId="{EC393DF4-1CD3-49FB-B123-08BB4486C849}" type="presOf" srcId="{BEB42C38-3D43-474C-A9AE-959EF6266A19}" destId="{35C471EA-FEAB-4E15-B07A-DFB002483681}" srcOrd="0" destOrd="0" presId="urn:microsoft.com/office/officeart/2005/8/layout/chevron1"/>
    <dgm:cxn modelId="{3D1389AB-08F9-4ECB-9697-6E9C5614EBD2}" type="presParOf" srcId="{E0EBE753-92F0-4230-BC99-C443E022831F}" destId="{98C675ED-D9EE-46FE-ADA0-1F1AF7921C04}" srcOrd="0" destOrd="0" presId="urn:microsoft.com/office/officeart/2005/8/layout/chevron1"/>
    <dgm:cxn modelId="{FFC07408-E378-45F1-AAE8-C033AE3021AB}" type="presParOf" srcId="{E0EBE753-92F0-4230-BC99-C443E022831F}" destId="{430FD817-4A1D-4C33-8E69-D2730E9DFC70}" srcOrd="1" destOrd="0" presId="urn:microsoft.com/office/officeart/2005/8/layout/chevron1"/>
    <dgm:cxn modelId="{BEB1E4AF-6BC5-4A5A-9E1C-48426E01E14F}" type="presParOf" srcId="{E0EBE753-92F0-4230-BC99-C443E022831F}" destId="{59DAFB66-147A-4BA8-B365-CE45E8A4D546}" srcOrd="2" destOrd="0" presId="urn:microsoft.com/office/officeart/2005/8/layout/chevron1"/>
    <dgm:cxn modelId="{75FC396E-1ADE-41C9-822A-371B1267919C}" type="presParOf" srcId="{E0EBE753-92F0-4230-BC99-C443E022831F}" destId="{F16BA505-B0EE-4E07-ADFB-B0D315E1C6A2}" srcOrd="3" destOrd="0" presId="urn:microsoft.com/office/officeart/2005/8/layout/chevron1"/>
    <dgm:cxn modelId="{F5284CD6-900F-45C9-B2A3-F02CA1147DE3}" type="presParOf" srcId="{E0EBE753-92F0-4230-BC99-C443E022831F}" destId="{2F1D4285-3732-4959-A4AC-1915AF7A6FD6}" srcOrd="4" destOrd="0" presId="urn:microsoft.com/office/officeart/2005/8/layout/chevron1"/>
    <dgm:cxn modelId="{E6F7F421-295B-42E2-88E1-7E08505379CB}" type="presParOf" srcId="{E0EBE753-92F0-4230-BC99-C443E022831F}" destId="{C510DB3B-D5EC-4167-AEBC-9260148A3F85}" srcOrd="5" destOrd="0" presId="urn:microsoft.com/office/officeart/2005/8/layout/chevron1"/>
    <dgm:cxn modelId="{21AA6C88-B900-46A7-9F08-DBAAC191319B}" type="presParOf" srcId="{E0EBE753-92F0-4230-BC99-C443E022831F}" destId="{35C471EA-FEAB-4E15-B07A-DFB002483681}" srcOrd="6" destOrd="0" presId="urn:microsoft.com/office/officeart/2005/8/layout/chevron1"/>
    <dgm:cxn modelId="{CD74490B-8B00-4A5D-898B-612554360CF2}" type="presParOf" srcId="{E0EBE753-92F0-4230-BC99-C443E022831F}" destId="{224082C1-EE83-401B-9F54-1C06A7AAB7B3}" srcOrd="7" destOrd="0" presId="urn:microsoft.com/office/officeart/2005/8/layout/chevron1"/>
    <dgm:cxn modelId="{91BF7106-0E43-4DD5-A1F0-E3F9F868303E}" type="presParOf" srcId="{E0EBE753-92F0-4230-BC99-C443E022831F}" destId="{7E54FEE7-BFC2-4E8D-B284-EFF9ACAAFBBA}" srcOrd="8" destOrd="0" presId="urn:microsoft.com/office/officeart/2005/8/layout/chevron1"/>
    <dgm:cxn modelId="{275A3CE1-617A-4721-A0F5-A62DAED0B598}" type="presParOf" srcId="{E0EBE753-92F0-4230-BC99-C443E022831F}" destId="{5896E101-CFD6-4288-8953-87CCE1383A36}" srcOrd="9" destOrd="0" presId="urn:microsoft.com/office/officeart/2005/8/layout/chevron1"/>
    <dgm:cxn modelId="{A65E4594-BAA7-4AE4-9A2B-BAC148030176}" type="presParOf" srcId="{E0EBE753-92F0-4230-BC99-C443E022831F}" destId="{EBC6FAF5-F64D-4F4F-BE30-52125A129ED8}" srcOrd="10" destOrd="0" presId="urn:microsoft.com/office/officeart/2005/8/layout/chevron1"/>
    <dgm:cxn modelId="{39203A81-D81C-414D-A334-026F5B4CEB8D}" type="presParOf" srcId="{E0EBE753-92F0-4230-BC99-C443E022831F}" destId="{DE5C696B-F50C-4F13-9215-9FCD7C131723}" srcOrd="11" destOrd="0" presId="urn:microsoft.com/office/officeart/2005/8/layout/chevron1"/>
    <dgm:cxn modelId="{3E5DD382-0398-43B8-ACC2-4B6CB3F3C3E0}" type="presParOf" srcId="{E0EBE753-92F0-4230-BC99-C443E022831F}" destId="{1FB5493A-A898-4A11-82FC-7BBA23227F6F}" srcOrd="12" destOrd="0" presId="urn:microsoft.com/office/officeart/2005/8/layout/chevron1"/>
    <dgm:cxn modelId="{1875BD31-E11E-4EA7-B43E-E16A086B6E04}" type="presParOf" srcId="{E0EBE753-92F0-4230-BC99-C443E022831F}" destId="{6EDE4DCA-5085-46ED-B3DC-2D95084A151D}" srcOrd="13" destOrd="0" presId="urn:microsoft.com/office/officeart/2005/8/layout/chevron1"/>
    <dgm:cxn modelId="{35B0389F-38EC-4CEA-8B29-D2014CA7F261}" type="presParOf" srcId="{E0EBE753-92F0-4230-BC99-C443E022831F}" destId="{C7CF32CE-C441-4747-8216-334D3EFDB163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3C221B8-01D7-428D-AE92-A48C44B83B46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</dgm:pt>
    <dgm:pt modelId="{8C2FB93C-6105-4CD5-8B51-83B0C12C8796}">
      <dgm:prSet phldrT="[Text]"/>
      <dgm:spPr>
        <a:solidFill>
          <a:schemeClr val="accent3"/>
        </a:solidFill>
      </dgm:spPr>
      <dgm:t>
        <a:bodyPr/>
        <a:lstStyle/>
        <a:p>
          <a:r>
            <a:rPr lang="de-AT" dirty="0"/>
            <a:t>P1</a:t>
          </a:r>
        </a:p>
      </dgm:t>
    </dgm:pt>
    <dgm:pt modelId="{1163090F-FC44-40FD-8C36-52075D3EEDB1}" type="parTrans" cxnId="{110C3E1B-1B69-4EEC-8880-5F470207F714}">
      <dgm:prSet/>
      <dgm:spPr/>
      <dgm:t>
        <a:bodyPr/>
        <a:lstStyle/>
        <a:p>
          <a:endParaRPr lang="de-AT"/>
        </a:p>
      </dgm:t>
    </dgm:pt>
    <dgm:pt modelId="{1B4087C8-DE67-4F71-83BF-4AA9D2F2FA6A}" type="sibTrans" cxnId="{110C3E1B-1B69-4EEC-8880-5F470207F714}">
      <dgm:prSet/>
      <dgm:spPr/>
      <dgm:t>
        <a:bodyPr/>
        <a:lstStyle/>
        <a:p>
          <a:endParaRPr lang="de-AT"/>
        </a:p>
      </dgm:t>
    </dgm:pt>
    <dgm:pt modelId="{A9E4D83F-7DD1-4F57-A258-D73EA3851B03}">
      <dgm:prSet phldrT="[Text]"/>
      <dgm:spPr>
        <a:solidFill>
          <a:schemeClr val="accent3"/>
        </a:solidFill>
      </dgm:spPr>
      <dgm:t>
        <a:bodyPr/>
        <a:lstStyle/>
        <a:p>
          <a:r>
            <a:rPr lang="de-AT" dirty="0"/>
            <a:t>P1</a:t>
          </a:r>
        </a:p>
      </dgm:t>
    </dgm:pt>
    <dgm:pt modelId="{84E574F7-CC81-4E81-BD85-FBDCFA8D37B2}" type="parTrans" cxnId="{DE67005C-69F1-4B21-BEB2-63873A296BB1}">
      <dgm:prSet/>
      <dgm:spPr/>
      <dgm:t>
        <a:bodyPr/>
        <a:lstStyle/>
        <a:p>
          <a:endParaRPr lang="de-AT"/>
        </a:p>
      </dgm:t>
    </dgm:pt>
    <dgm:pt modelId="{F25F6C04-CC3F-4014-946C-3DBE43B4FDBA}" type="sibTrans" cxnId="{DE67005C-69F1-4B21-BEB2-63873A296BB1}">
      <dgm:prSet/>
      <dgm:spPr/>
      <dgm:t>
        <a:bodyPr/>
        <a:lstStyle/>
        <a:p>
          <a:endParaRPr lang="de-AT"/>
        </a:p>
      </dgm:t>
    </dgm:pt>
    <dgm:pt modelId="{61A91F3C-B1F7-4BC0-BE07-2EC63A56A33C}">
      <dgm:prSet phldrT="[Text]"/>
      <dgm:spPr>
        <a:solidFill>
          <a:schemeClr val="accent4"/>
        </a:solidFill>
      </dgm:spPr>
      <dgm:t>
        <a:bodyPr/>
        <a:lstStyle/>
        <a:p>
          <a:r>
            <a:rPr lang="de-AT" dirty="0"/>
            <a:t>P2</a:t>
          </a:r>
        </a:p>
      </dgm:t>
    </dgm:pt>
    <dgm:pt modelId="{84956D9A-40C0-4056-9221-9DB5CA84F892}" type="parTrans" cxnId="{898CF985-C213-413D-BB19-4B63E42D36AB}">
      <dgm:prSet/>
      <dgm:spPr/>
      <dgm:t>
        <a:bodyPr/>
        <a:lstStyle/>
        <a:p>
          <a:endParaRPr lang="de-AT"/>
        </a:p>
      </dgm:t>
    </dgm:pt>
    <dgm:pt modelId="{679680D7-6395-4BAB-ABB5-98A2B76FD25B}" type="sibTrans" cxnId="{898CF985-C213-413D-BB19-4B63E42D36AB}">
      <dgm:prSet/>
      <dgm:spPr/>
      <dgm:t>
        <a:bodyPr/>
        <a:lstStyle/>
        <a:p>
          <a:endParaRPr lang="de-AT"/>
        </a:p>
      </dgm:t>
    </dgm:pt>
    <dgm:pt modelId="{1A0E7B9C-6E3F-4404-8F20-66DB47C3B43F}">
      <dgm:prSet phldrT="[Text]"/>
      <dgm:spPr>
        <a:solidFill>
          <a:schemeClr val="accent5"/>
        </a:solidFill>
      </dgm:spPr>
      <dgm:t>
        <a:bodyPr/>
        <a:lstStyle/>
        <a:p>
          <a:r>
            <a:rPr lang="de-AT" dirty="0"/>
            <a:t>P3</a:t>
          </a:r>
        </a:p>
      </dgm:t>
    </dgm:pt>
    <dgm:pt modelId="{DE4912FC-636D-477E-9F89-593B56B6B32A}" type="parTrans" cxnId="{5FADB7E8-9A14-4591-8091-B7B96748B818}">
      <dgm:prSet/>
      <dgm:spPr/>
      <dgm:t>
        <a:bodyPr/>
        <a:lstStyle/>
        <a:p>
          <a:endParaRPr lang="de-AT"/>
        </a:p>
      </dgm:t>
    </dgm:pt>
    <dgm:pt modelId="{0047770E-CAD7-496E-AE9E-36636E2B8987}" type="sibTrans" cxnId="{5FADB7E8-9A14-4591-8091-B7B96748B818}">
      <dgm:prSet/>
      <dgm:spPr/>
      <dgm:t>
        <a:bodyPr/>
        <a:lstStyle/>
        <a:p>
          <a:endParaRPr lang="de-AT"/>
        </a:p>
      </dgm:t>
    </dgm:pt>
    <dgm:pt modelId="{BEB42C38-3D43-474C-A9AE-959EF6266A19}">
      <dgm:prSet phldrT="[Text]"/>
      <dgm:spPr>
        <a:solidFill>
          <a:schemeClr val="accent3"/>
        </a:solidFill>
      </dgm:spPr>
      <dgm:t>
        <a:bodyPr/>
        <a:lstStyle/>
        <a:p>
          <a:r>
            <a:rPr lang="de-AT" dirty="0"/>
            <a:t>P1</a:t>
          </a:r>
        </a:p>
      </dgm:t>
    </dgm:pt>
    <dgm:pt modelId="{456AD0C2-A7C1-4425-9BEF-4E067AC6A05D}" type="parTrans" cxnId="{82A36B2D-753F-440D-8929-697DF3A644FA}">
      <dgm:prSet/>
      <dgm:spPr/>
      <dgm:t>
        <a:bodyPr/>
        <a:lstStyle/>
        <a:p>
          <a:endParaRPr lang="de-AT"/>
        </a:p>
      </dgm:t>
    </dgm:pt>
    <dgm:pt modelId="{EA8EEEBA-DE42-4E6C-A10D-0F41C0C8DB39}" type="sibTrans" cxnId="{82A36B2D-753F-440D-8929-697DF3A644FA}">
      <dgm:prSet/>
      <dgm:spPr/>
      <dgm:t>
        <a:bodyPr/>
        <a:lstStyle/>
        <a:p>
          <a:endParaRPr lang="de-AT"/>
        </a:p>
      </dgm:t>
    </dgm:pt>
    <dgm:pt modelId="{32989D80-1C34-4A3C-A173-6B0CED773594}">
      <dgm:prSet phldrT="[Text]"/>
      <dgm:spPr>
        <a:solidFill>
          <a:schemeClr val="accent3"/>
        </a:solidFill>
      </dgm:spPr>
      <dgm:t>
        <a:bodyPr/>
        <a:lstStyle/>
        <a:p>
          <a:r>
            <a:rPr lang="de-AT" dirty="0"/>
            <a:t>P1</a:t>
          </a:r>
        </a:p>
      </dgm:t>
    </dgm:pt>
    <dgm:pt modelId="{BF7BA09F-A855-49DF-A553-4814B8296268}" type="parTrans" cxnId="{976DE91B-39E0-4F02-9DAC-DD03F2C82053}">
      <dgm:prSet/>
      <dgm:spPr/>
      <dgm:t>
        <a:bodyPr/>
        <a:lstStyle/>
        <a:p>
          <a:endParaRPr lang="de-AT"/>
        </a:p>
      </dgm:t>
    </dgm:pt>
    <dgm:pt modelId="{6405BC3E-CFBC-426C-9DAC-BBB7E2E407DA}" type="sibTrans" cxnId="{976DE91B-39E0-4F02-9DAC-DD03F2C82053}">
      <dgm:prSet/>
      <dgm:spPr/>
      <dgm:t>
        <a:bodyPr/>
        <a:lstStyle/>
        <a:p>
          <a:endParaRPr lang="de-AT"/>
        </a:p>
      </dgm:t>
    </dgm:pt>
    <dgm:pt modelId="{BE599E88-4C10-4766-B4A2-3319BD8BE4CF}">
      <dgm:prSet phldrT="[Text]"/>
      <dgm:spPr>
        <a:solidFill>
          <a:schemeClr val="accent3"/>
        </a:solidFill>
      </dgm:spPr>
      <dgm:t>
        <a:bodyPr/>
        <a:lstStyle/>
        <a:p>
          <a:r>
            <a:rPr lang="de-AT" dirty="0"/>
            <a:t>P1</a:t>
          </a:r>
        </a:p>
      </dgm:t>
    </dgm:pt>
    <dgm:pt modelId="{6A9C9BCA-8796-4558-91C6-B86304A064BD}" type="parTrans" cxnId="{B269E158-2A1A-428F-8F37-8847D67F1D4B}">
      <dgm:prSet/>
      <dgm:spPr/>
      <dgm:t>
        <a:bodyPr/>
        <a:lstStyle/>
        <a:p>
          <a:endParaRPr lang="de-AT"/>
        </a:p>
      </dgm:t>
    </dgm:pt>
    <dgm:pt modelId="{23C91559-B82E-43CF-A069-EA0809A0E7D7}" type="sibTrans" cxnId="{B269E158-2A1A-428F-8F37-8847D67F1D4B}">
      <dgm:prSet/>
      <dgm:spPr/>
      <dgm:t>
        <a:bodyPr/>
        <a:lstStyle/>
        <a:p>
          <a:endParaRPr lang="de-AT"/>
        </a:p>
      </dgm:t>
    </dgm:pt>
    <dgm:pt modelId="{50159867-AA4D-4C2A-9846-D1FE3F844E6E}">
      <dgm:prSet phldrT="[Text]"/>
      <dgm:spPr>
        <a:solidFill>
          <a:schemeClr val="accent3"/>
        </a:solidFill>
      </dgm:spPr>
      <dgm:t>
        <a:bodyPr/>
        <a:lstStyle/>
        <a:p>
          <a:r>
            <a:rPr lang="de-AT" dirty="0"/>
            <a:t>P1</a:t>
          </a:r>
        </a:p>
      </dgm:t>
    </dgm:pt>
    <dgm:pt modelId="{D14FAD55-00F7-4A79-90E1-384AB2E36B47}" type="parTrans" cxnId="{F6F3434B-3A15-4672-A292-4C3B549699DB}">
      <dgm:prSet/>
      <dgm:spPr/>
      <dgm:t>
        <a:bodyPr/>
        <a:lstStyle/>
        <a:p>
          <a:endParaRPr lang="de-AT"/>
        </a:p>
      </dgm:t>
    </dgm:pt>
    <dgm:pt modelId="{2A6DF659-EB1D-4229-B720-221BDBB166AA}" type="sibTrans" cxnId="{F6F3434B-3A15-4672-A292-4C3B549699DB}">
      <dgm:prSet/>
      <dgm:spPr/>
      <dgm:t>
        <a:bodyPr/>
        <a:lstStyle/>
        <a:p>
          <a:endParaRPr lang="de-AT"/>
        </a:p>
      </dgm:t>
    </dgm:pt>
    <dgm:pt modelId="{E0EBE753-92F0-4230-BC99-C443E022831F}" type="pres">
      <dgm:prSet presAssocID="{23C221B8-01D7-428D-AE92-A48C44B83B46}" presName="Name0" presStyleCnt="0">
        <dgm:presLayoutVars>
          <dgm:dir/>
          <dgm:animLvl val="lvl"/>
          <dgm:resizeHandles val="exact"/>
        </dgm:presLayoutVars>
      </dgm:prSet>
      <dgm:spPr/>
    </dgm:pt>
    <dgm:pt modelId="{98C675ED-D9EE-46FE-ADA0-1F1AF7921C04}" type="pres">
      <dgm:prSet presAssocID="{8C2FB93C-6105-4CD5-8B51-83B0C12C8796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430FD817-4A1D-4C33-8E69-D2730E9DFC70}" type="pres">
      <dgm:prSet presAssocID="{1B4087C8-DE67-4F71-83BF-4AA9D2F2FA6A}" presName="parTxOnlySpace" presStyleCnt="0"/>
      <dgm:spPr/>
    </dgm:pt>
    <dgm:pt modelId="{59DAFB66-147A-4BA8-B365-CE45E8A4D546}" type="pres">
      <dgm:prSet presAssocID="{61A91F3C-B1F7-4BC0-BE07-2EC63A56A33C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F16BA505-B0EE-4E07-ADFB-B0D315E1C6A2}" type="pres">
      <dgm:prSet presAssocID="{679680D7-6395-4BAB-ABB5-98A2B76FD25B}" presName="parTxOnlySpace" presStyleCnt="0"/>
      <dgm:spPr/>
    </dgm:pt>
    <dgm:pt modelId="{2F1D4285-3732-4959-A4AC-1915AF7A6FD6}" type="pres">
      <dgm:prSet presAssocID="{1A0E7B9C-6E3F-4404-8F20-66DB47C3B43F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C510DB3B-D5EC-4167-AEBC-9260148A3F85}" type="pres">
      <dgm:prSet presAssocID="{0047770E-CAD7-496E-AE9E-36636E2B8987}" presName="parTxOnlySpace" presStyleCnt="0"/>
      <dgm:spPr/>
    </dgm:pt>
    <dgm:pt modelId="{35C471EA-FEAB-4E15-B07A-DFB002483681}" type="pres">
      <dgm:prSet presAssocID="{BEB42C38-3D43-474C-A9AE-959EF6266A19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224082C1-EE83-401B-9F54-1C06A7AAB7B3}" type="pres">
      <dgm:prSet presAssocID="{EA8EEEBA-DE42-4E6C-A10D-0F41C0C8DB39}" presName="parTxOnlySpace" presStyleCnt="0"/>
      <dgm:spPr/>
    </dgm:pt>
    <dgm:pt modelId="{7E54FEE7-BFC2-4E8D-B284-EFF9ACAAFBBA}" type="pres">
      <dgm:prSet presAssocID="{32989D80-1C34-4A3C-A173-6B0CED773594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5896E101-CFD6-4288-8953-87CCE1383A36}" type="pres">
      <dgm:prSet presAssocID="{6405BC3E-CFBC-426C-9DAC-BBB7E2E407DA}" presName="parTxOnlySpace" presStyleCnt="0"/>
      <dgm:spPr/>
    </dgm:pt>
    <dgm:pt modelId="{EBC6FAF5-F64D-4F4F-BE30-52125A129ED8}" type="pres">
      <dgm:prSet presAssocID="{BE599E88-4C10-4766-B4A2-3319BD8BE4CF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DE5C696B-F50C-4F13-9215-9FCD7C131723}" type="pres">
      <dgm:prSet presAssocID="{23C91559-B82E-43CF-A069-EA0809A0E7D7}" presName="parTxOnlySpace" presStyleCnt="0"/>
      <dgm:spPr/>
    </dgm:pt>
    <dgm:pt modelId="{1FB5493A-A898-4A11-82FC-7BBA23227F6F}" type="pres">
      <dgm:prSet presAssocID="{50159867-AA4D-4C2A-9846-D1FE3F844E6E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6EDE4DCA-5085-46ED-B3DC-2D95084A151D}" type="pres">
      <dgm:prSet presAssocID="{2A6DF659-EB1D-4229-B720-221BDBB166AA}" presName="parTxOnlySpace" presStyleCnt="0"/>
      <dgm:spPr/>
    </dgm:pt>
    <dgm:pt modelId="{C7CF32CE-C441-4747-8216-334D3EFDB163}" type="pres">
      <dgm:prSet presAssocID="{A9E4D83F-7DD1-4F57-A258-D73EA3851B03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1D113700-0655-4425-B7DF-5FE107B7C079}" type="presOf" srcId="{1A0E7B9C-6E3F-4404-8F20-66DB47C3B43F}" destId="{2F1D4285-3732-4959-A4AC-1915AF7A6FD6}" srcOrd="0" destOrd="0" presId="urn:microsoft.com/office/officeart/2005/8/layout/chevron1"/>
    <dgm:cxn modelId="{110C3E1B-1B69-4EEC-8880-5F470207F714}" srcId="{23C221B8-01D7-428D-AE92-A48C44B83B46}" destId="{8C2FB93C-6105-4CD5-8B51-83B0C12C8796}" srcOrd="0" destOrd="0" parTransId="{1163090F-FC44-40FD-8C36-52075D3EEDB1}" sibTransId="{1B4087C8-DE67-4F71-83BF-4AA9D2F2FA6A}"/>
    <dgm:cxn modelId="{976DE91B-39E0-4F02-9DAC-DD03F2C82053}" srcId="{23C221B8-01D7-428D-AE92-A48C44B83B46}" destId="{32989D80-1C34-4A3C-A173-6B0CED773594}" srcOrd="4" destOrd="0" parTransId="{BF7BA09F-A855-49DF-A553-4814B8296268}" sibTransId="{6405BC3E-CFBC-426C-9DAC-BBB7E2E407DA}"/>
    <dgm:cxn modelId="{82A36B2D-753F-440D-8929-697DF3A644FA}" srcId="{23C221B8-01D7-428D-AE92-A48C44B83B46}" destId="{BEB42C38-3D43-474C-A9AE-959EF6266A19}" srcOrd="3" destOrd="0" parTransId="{456AD0C2-A7C1-4425-9BEF-4E067AC6A05D}" sibTransId="{EA8EEEBA-DE42-4E6C-A10D-0F41C0C8DB39}"/>
    <dgm:cxn modelId="{3E133136-8467-46A7-AB68-6F8480C2E83A}" type="presOf" srcId="{8C2FB93C-6105-4CD5-8B51-83B0C12C8796}" destId="{98C675ED-D9EE-46FE-ADA0-1F1AF7921C04}" srcOrd="0" destOrd="0" presId="urn:microsoft.com/office/officeart/2005/8/layout/chevron1"/>
    <dgm:cxn modelId="{DE67005C-69F1-4B21-BEB2-63873A296BB1}" srcId="{23C221B8-01D7-428D-AE92-A48C44B83B46}" destId="{A9E4D83F-7DD1-4F57-A258-D73EA3851B03}" srcOrd="7" destOrd="0" parTransId="{84E574F7-CC81-4E81-BD85-FBDCFA8D37B2}" sibTransId="{F25F6C04-CC3F-4014-946C-3DBE43B4FDBA}"/>
    <dgm:cxn modelId="{F6F3434B-3A15-4672-A292-4C3B549699DB}" srcId="{23C221B8-01D7-428D-AE92-A48C44B83B46}" destId="{50159867-AA4D-4C2A-9846-D1FE3F844E6E}" srcOrd="6" destOrd="0" parTransId="{D14FAD55-00F7-4A79-90E1-384AB2E36B47}" sibTransId="{2A6DF659-EB1D-4229-B720-221BDBB166AA}"/>
    <dgm:cxn modelId="{18A6D273-A753-4EA9-9C9A-D9EC45B9F8F5}" type="presOf" srcId="{32989D80-1C34-4A3C-A173-6B0CED773594}" destId="{7E54FEE7-BFC2-4E8D-B284-EFF9ACAAFBBA}" srcOrd="0" destOrd="0" presId="urn:microsoft.com/office/officeart/2005/8/layout/chevron1"/>
    <dgm:cxn modelId="{B269E158-2A1A-428F-8F37-8847D67F1D4B}" srcId="{23C221B8-01D7-428D-AE92-A48C44B83B46}" destId="{BE599E88-4C10-4766-B4A2-3319BD8BE4CF}" srcOrd="5" destOrd="0" parTransId="{6A9C9BCA-8796-4558-91C6-B86304A064BD}" sibTransId="{23C91559-B82E-43CF-A069-EA0809A0E7D7}"/>
    <dgm:cxn modelId="{898CF985-C213-413D-BB19-4B63E42D36AB}" srcId="{23C221B8-01D7-428D-AE92-A48C44B83B46}" destId="{61A91F3C-B1F7-4BC0-BE07-2EC63A56A33C}" srcOrd="1" destOrd="0" parTransId="{84956D9A-40C0-4056-9221-9DB5CA84F892}" sibTransId="{679680D7-6395-4BAB-ABB5-98A2B76FD25B}"/>
    <dgm:cxn modelId="{BE6BAFA5-6917-45B9-BCE6-482D8CCFF5A6}" type="presOf" srcId="{A9E4D83F-7DD1-4F57-A258-D73EA3851B03}" destId="{C7CF32CE-C441-4747-8216-334D3EFDB163}" srcOrd="0" destOrd="0" presId="urn:microsoft.com/office/officeart/2005/8/layout/chevron1"/>
    <dgm:cxn modelId="{9ECA99BA-EF3F-4D0E-A8D7-BA97B18D1375}" type="presOf" srcId="{50159867-AA4D-4C2A-9846-D1FE3F844E6E}" destId="{1FB5493A-A898-4A11-82FC-7BBA23227F6F}" srcOrd="0" destOrd="0" presId="urn:microsoft.com/office/officeart/2005/8/layout/chevron1"/>
    <dgm:cxn modelId="{EC2413CD-BF85-49F0-9674-44D80C7A0A51}" type="presOf" srcId="{BE599E88-4C10-4766-B4A2-3319BD8BE4CF}" destId="{EBC6FAF5-F64D-4F4F-BE30-52125A129ED8}" srcOrd="0" destOrd="0" presId="urn:microsoft.com/office/officeart/2005/8/layout/chevron1"/>
    <dgm:cxn modelId="{0C8E4AD8-A562-401D-B196-D7F5AE6D3D9C}" type="presOf" srcId="{23C221B8-01D7-428D-AE92-A48C44B83B46}" destId="{E0EBE753-92F0-4230-BC99-C443E022831F}" srcOrd="0" destOrd="0" presId="urn:microsoft.com/office/officeart/2005/8/layout/chevron1"/>
    <dgm:cxn modelId="{52E357E4-7516-46FD-AD22-B59DD1E2F48B}" type="presOf" srcId="{61A91F3C-B1F7-4BC0-BE07-2EC63A56A33C}" destId="{59DAFB66-147A-4BA8-B365-CE45E8A4D546}" srcOrd="0" destOrd="0" presId="urn:microsoft.com/office/officeart/2005/8/layout/chevron1"/>
    <dgm:cxn modelId="{5FADB7E8-9A14-4591-8091-B7B96748B818}" srcId="{23C221B8-01D7-428D-AE92-A48C44B83B46}" destId="{1A0E7B9C-6E3F-4404-8F20-66DB47C3B43F}" srcOrd="2" destOrd="0" parTransId="{DE4912FC-636D-477E-9F89-593B56B6B32A}" sibTransId="{0047770E-CAD7-496E-AE9E-36636E2B8987}"/>
    <dgm:cxn modelId="{EC393DF4-1CD3-49FB-B123-08BB4486C849}" type="presOf" srcId="{BEB42C38-3D43-474C-A9AE-959EF6266A19}" destId="{35C471EA-FEAB-4E15-B07A-DFB002483681}" srcOrd="0" destOrd="0" presId="urn:microsoft.com/office/officeart/2005/8/layout/chevron1"/>
    <dgm:cxn modelId="{3D1389AB-08F9-4ECB-9697-6E9C5614EBD2}" type="presParOf" srcId="{E0EBE753-92F0-4230-BC99-C443E022831F}" destId="{98C675ED-D9EE-46FE-ADA0-1F1AF7921C04}" srcOrd="0" destOrd="0" presId="urn:microsoft.com/office/officeart/2005/8/layout/chevron1"/>
    <dgm:cxn modelId="{FFC07408-E378-45F1-AAE8-C033AE3021AB}" type="presParOf" srcId="{E0EBE753-92F0-4230-BC99-C443E022831F}" destId="{430FD817-4A1D-4C33-8E69-D2730E9DFC70}" srcOrd="1" destOrd="0" presId="urn:microsoft.com/office/officeart/2005/8/layout/chevron1"/>
    <dgm:cxn modelId="{BEB1E4AF-6BC5-4A5A-9E1C-48426E01E14F}" type="presParOf" srcId="{E0EBE753-92F0-4230-BC99-C443E022831F}" destId="{59DAFB66-147A-4BA8-B365-CE45E8A4D546}" srcOrd="2" destOrd="0" presId="urn:microsoft.com/office/officeart/2005/8/layout/chevron1"/>
    <dgm:cxn modelId="{75FC396E-1ADE-41C9-822A-371B1267919C}" type="presParOf" srcId="{E0EBE753-92F0-4230-BC99-C443E022831F}" destId="{F16BA505-B0EE-4E07-ADFB-B0D315E1C6A2}" srcOrd="3" destOrd="0" presId="urn:microsoft.com/office/officeart/2005/8/layout/chevron1"/>
    <dgm:cxn modelId="{F5284CD6-900F-45C9-B2A3-F02CA1147DE3}" type="presParOf" srcId="{E0EBE753-92F0-4230-BC99-C443E022831F}" destId="{2F1D4285-3732-4959-A4AC-1915AF7A6FD6}" srcOrd="4" destOrd="0" presId="urn:microsoft.com/office/officeart/2005/8/layout/chevron1"/>
    <dgm:cxn modelId="{E6F7F421-295B-42E2-88E1-7E08505379CB}" type="presParOf" srcId="{E0EBE753-92F0-4230-BC99-C443E022831F}" destId="{C510DB3B-D5EC-4167-AEBC-9260148A3F85}" srcOrd="5" destOrd="0" presId="urn:microsoft.com/office/officeart/2005/8/layout/chevron1"/>
    <dgm:cxn modelId="{21AA6C88-B900-46A7-9F08-DBAAC191319B}" type="presParOf" srcId="{E0EBE753-92F0-4230-BC99-C443E022831F}" destId="{35C471EA-FEAB-4E15-B07A-DFB002483681}" srcOrd="6" destOrd="0" presId="urn:microsoft.com/office/officeart/2005/8/layout/chevron1"/>
    <dgm:cxn modelId="{CD74490B-8B00-4A5D-898B-612554360CF2}" type="presParOf" srcId="{E0EBE753-92F0-4230-BC99-C443E022831F}" destId="{224082C1-EE83-401B-9F54-1C06A7AAB7B3}" srcOrd="7" destOrd="0" presId="urn:microsoft.com/office/officeart/2005/8/layout/chevron1"/>
    <dgm:cxn modelId="{91BF7106-0E43-4DD5-A1F0-E3F9F868303E}" type="presParOf" srcId="{E0EBE753-92F0-4230-BC99-C443E022831F}" destId="{7E54FEE7-BFC2-4E8D-B284-EFF9ACAAFBBA}" srcOrd="8" destOrd="0" presId="urn:microsoft.com/office/officeart/2005/8/layout/chevron1"/>
    <dgm:cxn modelId="{275A3CE1-617A-4721-A0F5-A62DAED0B598}" type="presParOf" srcId="{E0EBE753-92F0-4230-BC99-C443E022831F}" destId="{5896E101-CFD6-4288-8953-87CCE1383A36}" srcOrd="9" destOrd="0" presId="urn:microsoft.com/office/officeart/2005/8/layout/chevron1"/>
    <dgm:cxn modelId="{A65E4594-BAA7-4AE4-9A2B-BAC148030176}" type="presParOf" srcId="{E0EBE753-92F0-4230-BC99-C443E022831F}" destId="{EBC6FAF5-F64D-4F4F-BE30-52125A129ED8}" srcOrd="10" destOrd="0" presId="urn:microsoft.com/office/officeart/2005/8/layout/chevron1"/>
    <dgm:cxn modelId="{39203A81-D81C-414D-A334-026F5B4CEB8D}" type="presParOf" srcId="{E0EBE753-92F0-4230-BC99-C443E022831F}" destId="{DE5C696B-F50C-4F13-9215-9FCD7C131723}" srcOrd="11" destOrd="0" presId="urn:microsoft.com/office/officeart/2005/8/layout/chevron1"/>
    <dgm:cxn modelId="{3E5DD382-0398-43B8-ACC2-4B6CB3F3C3E0}" type="presParOf" srcId="{E0EBE753-92F0-4230-BC99-C443E022831F}" destId="{1FB5493A-A898-4A11-82FC-7BBA23227F6F}" srcOrd="12" destOrd="0" presId="urn:microsoft.com/office/officeart/2005/8/layout/chevron1"/>
    <dgm:cxn modelId="{1875BD31-E11E-4EA7-B43E-E16A086B6E04}" type="presParOf" srcId="{E0EBE753-92F0-4230-BC99-C443E022831F}" destId="{6EDE4DCA-5085-46ED-B3DC-2D95084A151D}" srcOrd="13" destOrd="0" presId="urn:microsoft.com/office/officeart/2005/8/layout/chevron1"/>
    <dgm:cxn modelId="{35B0389F-38EC-4CEA-8B29-D2014CA7F261}" type="presParOf" srcId="{E0EBE753-92F0-4230-BC99-C443E022831F}" destId="{C7CF32CE-C441-4747-8216-334D3EFDB163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3C221B8-01D7-428D-AE92-A48C44B83B46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</dgm:pt>
    <dgm:pt modelId="{8C2FB93C-6105-4CD5-8B51-83B0C12C8796}">
      <dgm:prSet phldrT="[Text]"/>
      <dgm:spPr>
        <a:solidFill>
          <a:schemeClr val="accent3"/>
        </a:solidFill>
      </dgm:spPr>
      <dgm:t>
        <a:bodyPr/>
        <a:lstStyle/>
        <a:p>
          <a:r>
            <a:rPr lang="de-AT" dirty="0"/>
            <a:t>P1</a:t>
          </a:r>
        </a:p>
      </dgm:t>
    </dgm:pt>
    <dgm:pt modelId="{1163090F-FC44-40FD-8C36-52075D3EEDB1}" type="parTrans" cxnId="{110C3E1B-1B69-4EEC-8880-5F470207F714}">
      <dgm:prSet/>
      <dgm:spPr/>
      <dgm:t>
        <a:bodyPr/>
        <a:lstStyle/>
        <a:p>
          <a:endParaRPr lang="de-AT"/>
        </a:p>
      </dgm:t>
    </dgm:pt>
    <dgm:pt modelId="{1B4087C8-DE67-4F71-83BF-4AA9D2F2FA6A}" type="sibTrans" cxnId="{110C3E1B-1B69-4EEC-8880-5F470207F714}">
      <dgm:prSet/>
      <dgm:spPr/>
      <dgm:t>
        <a:bodyPr/>
        <a:lstStyle/>
        <a:p>
          <a:endParaRPr lang="de-AT"/>
        </a:p>
      </dgm:t>
    </dgm:pt>
    <dgm:pt modelId="{A9E4D83F-7DD1-4F57-A258-D73EA3851B03}">
      <dgm:prSet phldrT="[Text]"/>
      <dgm:spPr>
        <a:solidFill>
          <a:schemeClr val="accent3"/>
        </a:solidFill>
      </dgm:spPr>
      <dgm:t>
        <a:bodyPr/>
        <a:lstStyle/>
        <a:p>
          <a:r>
            <a:rPr lang="de-AT" dirty="0"/>
            <a:t>P1</a:t>
          </a:r>
        </a:p>
      </dgm:t>
    </dgm:pt>
    <dgm:pt modelId="{84E574F7-CC81-4E81-BD85-FBDCFA8D37B2}" type="parTrans" cxnId="{DE67005C-69F1-4B21-BEB2-63873A296BB1}">
      <dgm:prSet/>
      <dgm:spPr/>
      <dgm:t>
        <a:bodyPr/>
        <a:lstStyle/>
        <a:p>
          <a:endParaRPr lang="de-AT"/>
        </a:p>
      </dgm:t>
    </dgm:pt>
    <dgm:pt modelId="{F25F6C04-CC3F-4014-946C-3DBE43B4FDBA}" type="sibTrans" cxnId="{DE67005C-69F1-4B21-BEB2-63873A296BB1}">
      <dgm:prSet/>
      <dgm:spPr/>
      <dgm:t>
        <a:bodyPr/>
        <a:lstStyle/>
        <a:p>
          <a:endParaRPr lang="de-AT"/>
        </a:p>
      </dgm:t>
    </dgm:pt>
    <dgm:pt modelId="{61A91F3C-B1F7-4BC0-BE07-2EC63A56A33C}">
      <dgm:prSet phldrT="[Text]"/>
      <dgm:spPr>
        <a:solidFill>
          <a:schemeClr val="accent4"/>
        </a:solidFill>
      </dgm:spPr>
      <dgm:t>
        <a:bodyPr/>
        <a:lstStyle/>
        <a:p>
          <a:r>
            <a:rPr lang="de-AT" dirty="0"/>
            <a:t>P2</a:t>
          </a:r>
        </a:p>
      </dgm:t>
    </dgm:pt>
    <dgm:pt modelId="{84956D9A-40C0-4056-9221-9DB5CA84F892}" type="parTrans" cxnId="{898CF985-C213-413D-BB19-4B63E42D36AB}">
      <dgm:prSet/>
      <dgm:spPr/>
      <dgm:t>
        <a:bodyPr/>
        <a:lstStyle/>
        <a:p>
          <a:endParaRPr lang="de-AT"/>
        </a:p>
      </dgm:t>
    </dgm:pt>
    <dgm:pt modelId="{679680D7-6395-4BAB-ABB5-98A2B76FD25B}" type="sibTrans" cxnId="{898CF985-C213-413D-BB19-4B63E42D36AB}">
      <dgm:prSet/>
      <dgm:spPr/>
      <dgm:t>
        <a:bodyPr/>
        <a:lstStyle/>
        <a:p>
          <a:endParaRPr lang="de-AT"/>
        </a:p>
      </dgm:t>
    </dgm:pt>
    <dgm:pt modelId="{1A0E7B9C-6E3F-4404-8F20-66DB47C3B43F}">
      <dgm:prSet phldrT="[Text]"/>
      <dgm:spPr>
        <a:solidFill>
          <a:schemeClr val="accent5"/>
        </a:solidFill>
      </dgm:spPr>
      <dgm:t>
        <a:bodyPr/>
        <a:lstStyle/>
        <a:p>
          <a:r>
            <a:rPr lang="de-AT" dirty="0"/>
            <a:t>P3</a:t>
          </a:r>
        </a:p>
      </dgm:t>
    </dgm:pt>
    <dgm:pt modelId="{DE4912FC-636D-477E-9F89-593B56B6B32A}" type="parTrans" cxnId="{5FADB7E8-9A14-4591-8091-B7B96748B818}">
      <dgm:prSet/>
      <dgm:spPr/>
      <dgm:t>
        <a:bodyPr/>
        <a:lstStyle/>
        <a:p>
          <a:endParaRPr lang="de-AT"/>
        </a:p>
      </dgm:t>
    </dgm:pt>
    <dgm:pt modelId="{0047770E-CAD7-496E-AE9E-36636E2B8987}" type="sibTrans" cxnId="{5FADB7E8-9A14-4591-8091-B7B96748B818}">
      <dgm:prSet/>
      <dgm:spPr/>
      <dgm:t>
        <a:bodyPr/>
        <a:lstStyle/>
        <a:p>
          <a:endParaRPr lang="de-AT"/>
        </a:p>
      </dgm:t>
    </dgm:pt>
    <dgm:pt modelId="{BEB42C38-3D43-474C-A9AE-959EF6266A19}">
      <dgm:prSet phldrT="[Text]"/>
      <dgm:spPr>
        <a:solidFill>
          <a:schemeClr val="accent3"/>
        </a:solidFill>
      </dgm:spPr>
      <dgm:t>
        <a:bodyPr/>
        <a:lstStyle/>
        <a:p>
          <a:r>
            <a:rPr lang="de-AT" dirty="0"/>
            <a:t>P1</a:t>
          </a:r>
        </a:p>
      </dgm:t>
    </dgm:pt>
    <dgm:pt modelId="{456AD0C2-A7C1-4425-9BEF-4E067AC6A05D}" type="parTrans" cxnId="{82A36B2D-753F-440D-8929-697DF3A644FA}">
      <dgm:prSet/>
      <dgm:spPr/>
      <dgm:t>
        <a:bodyPr/>
        <a:lstStyle/>
        <a:p>
          <a:endParaRPr lang="de-AT"/>
        </a:p>
      </dgm:t>
    </dgm:pt>
    <dgm:pt modelId="{EA8EEEBA-DE42-4E6C-A10D-0F41C0C8DB39}" type="sibTrans" cxnId="{82A36B2D-753F-440D-8929-697DF3A644FA}">
      <dgm:prSet/>
      <dgm:spPr/>
      <dgm:t>
        <a:bodyPr/>
        <a:lstStyle/>
        <a:p>
          <a:endParaRPr lang="de-AT"/>
        </a:p>
      </dgm:t>
    </dgm:pt>
    <dgm:pt modelId="{32989D80-1C34-4A3C-A173-6B0CED773594}">
      <dgm:prSet phldrT="[Text]"/>
      <dgm:spPr>
        <a:solidFill>
          <a:schemeClr val="accent3"/>
        </a:solidFill>
      </dgm:spPr>
      <dgm:t>
        <a:bodyPr/>
        <a:lstStyle/>
        <a:p>
          <a:r>
            <a:rPr lang="de-AT" dirty="0"/>
            <a:t>P1</a:t>
          </a:r>
        </a:p>
      </dgm:t>
    </dgm:pt>
    <dgm:pt modelId="{BF7BA09F-A855-49DF-A553-4814B8296268}" type="parTrans" cxnId="{976DE91B-39E0-4F02-9DAC-DD03F2C82053}">
      <dgm:prSet/>
      <dgm:spPr/>
      <dgm:t>
        <a:bodyPr/>
        <a:lstStyle/>
        <a:p>
          <a:endParaRPr lang="de-AT"/>
        </a:p>
      </dgm:t>
    </dgm:pt>
    <dgm:pt modelId="{6405BC3E-CFBC-426C-9DAC-BBB7E2E407DA}" type="sibTrans" cxnId="{976DE91B-39E0-4F02-9DAC-DD03F2C82053}">
      <dgm:prSet/>
      <dgm:spPr/>
      <dgm:t>
        <a:bodyPr/>
        <a:lstStyle/>
        <a:p>
          <a:endParaRPr lang="de-AT"/>
        </a:p>
      </dgm:t>
    </dgm:pt>
    <dgm:pt modelId="{BE599E88-4C10-4766-B4A2-3319BD8BE4CF}">
      <dgm:prSet phldrT="[Text]"/>
      <dgm:spPr>
        <a:solidFill>
          <a:schemeClr val="accent3"/>
        </a:solidFill>
      </dgm:spPr>
      <dgm:t>
        <a:bodyPr/>
        <a:lstStyle/>
        <a:p>
          <a:r>
            <a:rPr lang="de-AT" dirty="0"/>
            <a:t>P1</a:t>
          </a:r>
        </a:p>
      </dgm:t>
    </dgm:pt>
    <dgm:pt modelId="{6A9C9BCA-8796-4558-91C6-B86304A064BD}" type="parTrans" cxnId="{B269E158-2A1A-428F-8F37-8847D67F1D4B}">
      <dgm:prSet/>
      <dgm:spPr/>
      <dgm:t>
        <a:bodyPr/>
        <a:lstStyle/>
        <a:p>
          <a:endParaRPr lang="de-AT"/>
        </a:p>
      </dgm:t>
    </dgm:pt>
    <dgm:pt modelId="{23C91559-B82E-43CF-A069-EA0809A0E7D7}" type="sibTrans" cxnId="{B269E158-2A1A-428F-8F37-8847D67F1D4B}">
      <dgm:prSet/>
      <dgm:spPr/>
      <dgm:t>
        <a:bodyPr/>
        <a:lstStyle/>
        <a:p>
          <a:endParaRPr lang="de-AT"/>
        </a:p>
      </dgm:t>
    </dgm:pt>
    <dgm:pt modelId="{50159867-AA4D-4C2A-9846-D1FE3F844E6E}">
      <dgm:prSet phldrT="[Text]"/>
      <dgm:spPr>
        <a:solidFill>
          <a:schemeClr val="accent3"/>
        </a:solidFill>
      </dgm:spPr>
      <dgm:t>
        <a:bodyPr/>
        <a:lstStyle/>
        <a:p>
          <a:r>
            <a:rPr lang="de-AT" dirty="0"/>
            <a:t>P1</a:t>
          </a:r>
        </a:p>
      </dgm:t>
    </dgm:pt>
    <dgm:pt modelId="{D14FAD55-00F7-4A79-90E1-384AB2E36B47}" type="parTrans" cxnId="{F6F3434B-3A15-4672-A292-4C3B549699DB}">
      <dgm:prSet/>
      <dgm:spPr/>
      <dgm:t>
        <a:bodyPr/>
        <a:lstStyle/>
        <a:p>
          <a:endParaRPr lang="de-AT"/>
        </a:p>
      </dgm:t>
    </dgm:pt>
    <dgm:pt modelId="{2A6DF659-EB1D-4229-B720-221BDBB166AA}" type="sibTrans" cxnId="{F6F3434B-3A15-4672-A292-4C3B549699DB}">
      <dgm:prSet/>
      <dgm:spPr/>
      <dgm:t>
        <a:bodyPr/>
        <a:lstStyle/>
        <a:p>
          <a:endParaRPr lang="de-AT"/>
        </a:p>
      </dgm:t>
    </dgm:pt>
    <dgm:pt modelId="{E0EBE753-92F0-4230-BC99-C443E022831F}" type="pres">
      <dgm:prSet presAssocID="{23C221B8-01D7-428D-AE92-A48C44B83B46}" presName="Name0" presStyleCnt="0">
        <dgm:presLayoutVars>
          <dgm:dir/>
          <dgm:animLvl val="lvl"/>
          <dgm:resizeHandles val="exact"/>
        </dgm:presLayoutVars>
      </dgm:prSet>
      <dgm:spPr/>
    </dgm:pt>
    <dgm:pt modelId="{98C675ED-D9EE-46FE-ADA0-1F1AF7921C04}" type="pres">
      <dgm:prSet presAssocID="{8C2FB93C-6105-4CD5-8B51-83B0C12C8796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430FD817-4A1D-4C33-8E69-D2730E9DFC70}" type="pres">
      <dgm:prSet presAssocID="{1B4087C8-DE67-4F71-83BF-4AA9D2F2FA6A}" presName="parTxOnlySpace" presStyleCnt="0"/>
      <dgm:spPr/>
    </dgm:pt>
    <dgm:pt modelId="{59DAFB66-147A-4BA8-B365-CE45E8A4D546}" type="pres">
      <dgm:prSet presAssocID="{61A91F3C-B1F7-4BC0-BE07-2EC63A56A33C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F16BA505-B0EE-4E07-ADFB-B0D315E1C6A2}" type="pres">
      <dgm:prSet presAssocID="{679680D7-6395-4BAB-ABB5-98A2B76FD25B}" presName="parTxOnlySpace" presStyleCnt="0"/>
      <dgm:spPr/>
    </dgm:pt>
    <dgm:pt modelId="{2F1D4285-3732-4959-A4AC-1915AF7A6FD6}" type="pres">
      <dgm:prSet presAssocID="{1A0E7B9C-6E3F-4404-8F20-66DB47C3B43F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C510DB3B-D5EC-4167-AEBC-9260148A3F85}" type="pres">
      <dgm:prSet presAssocID="{0047770E-CAD7-496E-AE9E-36636E2B8987}" presName="parTxOnlySpace" presStyleCnt="0"/>
      <dgm:spPr/>
    </dgm:pt>
    <dgm:pt modelId="{35C471EA-FEAB-4E15-B07A-DFB002483681}" type="pres">
      <dgm:prSet presAssocID="{BEB42C38-3D43-474C-A9AE-959EF6266A19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224082C1-EE83-401B-9F54-1C06A7AAB7B3}" type="pres">
      <dgm:prSet presAssocID="{EA8EEEBA-DE42-4E6C-A10D-0F41C0C8DB39}" presName="parTxOnlySpace" presStyleCnt="0"/>
      <dgm:spPr/>
    </dgm:pt>
    <dgm:pt modelId="{7E54FEE7-BFC2-4E8D-B284-EFF9ACAAFBBA}" type="pres">
      <dgm:prSet presAssocID="{32989D80-1C34-4A3C-A173-6B0CED773594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5896E101-CFD6-4288-8953-87CCE1383A36}" type="pres">
      <dgm:prSet presAssocID="{6405BC3E-CFBC-426C-9DAC-BBB7E2E407DA}" presName="parTxOnlySpace" presStyleCnt="0"/>
      <dgm:spPr/>
    </dgm:pt>
    <dgm:pt modelId="{EBC6FAF5-F64D-4F4F-BE30-52125A129ED8}" type="pres">
      <dgm:prSet presAssocID="{BE599E88-4C10-4766-B4A2-3319BD8BE4CF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DE5C696B-F50C-4F13-9215-9FCD7C131723}" type="pres">
      <dgm:prSet presAssocID="{23C91559-B82E-43CF-A069-EA0809A0E7D7}" presName="parTxOnlySpace" presStyleCnt="0"/>
      <dgm:spPr/>
    </dgm:pt>
    <dgm:pt modelId="{1FB5493A-A898-4A11-82FC-7BBA23227F6F}" type="pres">
      <dgm:prSet presAssocID="{50159867-AA4D-4C2A-9846-D1FE3F844E6E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6EDE4DCA-5085-46ED-B3DC-2D95084A151D}" type="pres">
      <dgm:prSet presAssocID="{2A6DF659-EB1D-4229-B720-221BDBB166AA}" presName="parTxOnlySpace" presStyleCnt="0"/>
      <dgm:spPr/>
    </dgm:pt>
    <dgm:pt modelId="{C7CF32CE-C441-4747-8216-334D3EFDB163}" type="pres">
      <dgm:prSet presAssocID="{A9E4D83F-7DD1-4F57-A258-D73EA3851B03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1D113700-0655-4425-B7DF-5FE107B7C079}" type="presOf" srcId="{1A0E7B9C-6E3F-4404-8F20-66DB47C3B43F}" destId="{2F1D4285-3732-4959-A4AC-1915AF7A6FD6}" srcOrd="0" destOrd="0" presId="urn:microsoft.com/office/officeart/2005/8/layout/chevron1"/>
    <dgm:cxn modelId="{110C3E1B-1B69-4EEC-8880-5F470207F714}" srcId="{23C221B8-01D7-428D-AE92-A48C44B83B46}" destId="{8C2FB93C-6105-4CD5-8B51-83B0C12C8796}" srcOrd="0" destOrd="0" parTransId="{1163090F-FC44-40FD-8C36-52075D3EEDB1}" sibTransId="{1B4087C8-DE67-4F71-83BF-4AA9D2F2FA6A}"/>
    <dgm:cxn modelId="{976DE91B-39E0-4F02-9DAC-DD03F2C82053}" srcId="{23C221B8-01D7-428D-AE92-A48C44B83B46}" destId="{32989D80-1C34-4A3C-A173-6B0CED773594}" srcOrd="4" destOrd="0" parTransId="{BF7BA09F-A855-49DF-A553-4814B8296268}" sibTransId="{6405BC3E-CFBC-426C-9DAC-BBB7E2E407DA}"/>
    <dgm:cxn modelId="{82A36B2D-753F-440D-8929-697DF3A644FA}" srcId="{23C221B8-01D7-428D-AE92-A48C44B83B46}" destId="{BEB42C38-3D43-474C-A9AE-959EF6266A19}" srcOrd="3" destOrd="0" parTransId="{456AD0C2-A7C1-4425-9BEF-4E067AC6A05D}" sibTransId="{EA8EEEBA-DE42-4E6C-A10D-0F41C0C8DB39}"/>
    <dgm:cxn modelId="{3E133136-8467-46A7-AB68-6F8480C2E83A}" type="presOf" srcId="{8C2FB93C-6105-4CD5-8B51-83B0C12C8796}" destId="{98C675ED-D9EE-46FE-ADA0-1F1AF7921C04}" srcOrd="0" destOrd="0" presId="urn:microsoft.com/office/officeart/2005/8/layout/chevron1"/>
    <dgm:cxn modelId="{DE67005C-69F1-4B21-BEB2-63873A296BB1}" srcId="{23C221B8-01D7-428D-AE92-A48C44B83B46}" destId="{A9E4D83F-7DD1-4F57-A258-D73EA3851B03}" srcOrd="7" destOrd="0" parTransId="{84E574F7-CC81-4E81-BD85-FBDCFA8D37B2}" sibTransId="{F25F6C04-CC3F-4014-946C-3DBE43B4FDBA}"/>
    <dgm:cxn modelId="{F6F3434B-3A15-4672-A292-4C3B549699DB}" srcId="{23C221B8-01D7-428D-AE92-A48C44B83B46}" destId="{50159867-AA4D-4C2A-9846-D1FE3F844E6E}" srcOrd="6" destOrd="0" parTransId="{D14FAD55-00F7-4A79-90E1-384AB2E36B47}" sibTransId="{2A6DF659-EB1D-4229-B720-221BDBB166AA}"/>
    <dgm:cxn modelId="{18A6D273-A753-4EA9-9C9A-D9EC45B9F8F5}" type="presOf" srcId="{32989D80-1C34-4A3C-A173-6B0CED773594}" destId="{7E54FEE7-BFC2-4E8D-B284-EFF9ACAAFBBA}" srcOrd="0" destOrd="0" presId="urn:microsoft.com/office/officeart/2005/8/layout/chevron1"/>
    <dgm:cxn modelId="{B269E158-2A1A-428F-8F37-8847D67F1D4B}" srcId="{23C221B8-01D7-428D-AE92-A48C44B83B46}" destId="{BE599E88-4C10-4766-B4A2-3319BD8BE4CF}" srcOrd="5" destOrd="0" parTransId="{6A9C9BCA-8796-4558-91C6-B86304A064BD}" sibTransId="{23C91559-B82E-43CF-A069-EA0809A0E7D7}"/>
    <dgm:cxn modelId="{898CF985-C213-413D-BB19-4B63E42D36AB}" srcId="{23C221B8-01D7-428D-AE92-A48C44B83B46}" destId="{61A91F3C-B1F7-4BC0-BE07-2EC63A56A33C}" srcOrd="1" destOrd="0" parTransId="{84956D9A-40C0-4056-9221-9DB5CA84F892}" sibTransId="{679680D7-6395-4BAB-ABB5-98A2B76FD25B}"/>
    <dgm:cxn modelId="{BE6BAFA5-6917-45B9-BCE6-482D8CCFF5A6}" type="presOf" srcId="{A9E4D83F-7DD1-4F57-A258-D73EA3851B03}" destId="{C7CF32CE-C441-4747-8216-334D3EFDB163}" srcOrd="0" destOrd="0" presId="urn:microsoft.com/office/officeart/2005/8/layout/chevron1"/>
    <dgm:cxn modelId="{9ECA99BA-EF3F-4D0E-A8D7-BA97B18D1375}" type="presOf" srcId="{50159867-AA4D-4C2A-9846-D1FE3F844E6E}" destId="{1FB5493A-A898-4A11-82FC-7BBA23227F6F}" srcOrd="0" destOrd="0" presId="urn:microsoft.com/office/officeart/2005/8/layout/chevron1"/>
    <dgm:cxn modelId="{EC2413CD-BF85-49F0-9674-44D80C7A0A51}" type="presOf" srcId="{BE599E88-4C10-4766-B4A2-3319BD8BE4CF}" destId="{EBC6FAF5-F64D-4F4F-BE30-52125A129ED8}" srcOrd="0" destOrd="0" presId="urn:microsoft.com/office/officeart/2005/8/layout/chevron1"/>
    <dgm:cxn modelId="{0C8E4AD8-A562-401D-B196-D7F5AE6D3D9C}" type="presOf" srcId="{23C221B8-01D7-428D-AE92-A48C44B83B46}" destId="{E0EBE753-92F0-4230-BC99-C443E022831F}" srcOrd="0" destOrd="0" presId="urn:microsoft.com/office/officeart/2005/8/layout/chevron1"/>
    <dgm:cxn modelId="{52E357E4-7516-46FD-AD22-B59DD1E2F48B}" type="presOf" srcId="{61A91F3C-B1F7-4BC0-BE07-2EC63A56A33C}" destId="{59DAFB66-147A-4BA8-B365-CE45E8A4D546}" srcOrd="0" destOrd="0" presId="urn:microsoft.com/office/officeart/2005/8/layout/chevron1"/>
    <dgm:cxn modelId="{5FADB7E8-9A14-4591-8091-B7B96748B818}" srcId="{23C221B8-01D7-428D-AE92-A48C44B83B46}" destId="{1A0E7B9C-6E3F-4404-8F20-66DB47C3B43F}" srcOrd="2" destOrd="0" parTransId="{DE4912FC-636D-477E-9F89-593B56B6B32A}" sibTransId="{0047770E-CAD7-496E-AE9E-36636E2B8987}"/>
    <dgm:cxn modelId="{EC393DF4-1CD3-49FB-B123-08BB4486C849}" type="presOf" srcId="{BEB42C38-3D43-474C-A9AE-959EF6266A19}" destId="{35C471EA-FEAB-4E15-B07A-DFB002483681}" srcOrd="0" destOrd="0" presId="urn:microsoft.com/office/officeart/2005/8/layout/chevron1"/>
    <dgm:cxn modelId="{3D1389AB-08F9-4ECB-9697-6E9C5614EBD2}" type="presParOf" srcId="{E0EBE753-92F0-4230-BC99-C443E022831F}" destId="{98C675ED-D9EE-46FE-ADA0-1F1AF7921C04}" srcOrd="0" destOrd="0" presId="urn:microsoft.com/office/officeart/2005/8/layout/chevron1"/>
    <dgm:cxn modelId="{FFC07408-E378-45F1-AAE8-C033AE3021AB}" type="presParOf" srcId="{E0EBE753-92F0-4230-BC99-C443E022831F}" destId="{430FD817-4A1D-4C33-8E69-D2730E9DFC70}" srcOrd="1" destOrd="0" presId="urn:microsoft.com/office/officeart/2005/8/layout/chevron1"/>
    <dgm:cxn modelId="{BEB1E4AF-6BC5-4A5A-9E1C-48426E01E14F}" type="presParOf" srcId="{E0EBE753-92F0-4230-BC99-C443E022831F}" destId="{59DAFB66-147A-4BA8-B365-CE45E8A4D546}" srcOrd="2" destOrd="0" presId="urn:microsoft.com/office/officeart/2005/8/layout/chevron1"/>
    <dgm:cxn modelId="{75FC396E-1ADE-41C9-822A-371B1267919C}" type="presParOf" srcId="{E0EBE753-92F0-4230-BC99-C443E022831F}" destId="{F16BA505-B0EE-4E07-ADFB-B0D315E1C6A2}" srcOrd="3" destOrd="0" presId="urn:microsoft.com/office/officeart/2005/8/layout/chevron1"/>
    <dgm:cxn modelId="{F5284CD6-900F-45C9-B2A3-F02CA1147DE3}" type="presParOf" srcId="{E0EBE753-92F0-4230-BC99-C443E022831F}" destId="{2F1D4285-3732-4959-A4AC-1915AF7A6FD6}" srcOrd="4" destOrd="0" presId="urn:microsoft.com/office/officeart/2005/8/layout/chevron1"/>
    <dgm:cxn modelId="{E6F7F421-295B-42E2-88E1-7E08505379CB}" type="presParOf" srcId="{E0EBE753-92F0-4230-BC99-C443E022831F}" destId="{C510DB3B-D5EC-4167-AEBC-9260148A3F85}" srcOrd="5" destOrd="0" presId="urn:microsoft.com/office/officeart/2005/8/layout/chevron1"/>
    <dgm:cxn modelId="{21AA6C88-B900-46A7-9F08-DBAAC191319B}" type="presParOf" srcId="{E0EBE753-92F0-4230-BC99-C443E022831F}" destId="{35C471EA-FEAB-4E15-B07A-DFB002483681}" srcOrd="6" destOrd="0" presId="urn:microsoft.com/office/officeart/2005/8/layout/chevron1"/>
    <dgm:cxn modelId="{CD74490B-8B00-4A5D-898B-612554360CF2}" type="presParOf" srcId="{E0EBE753-92F0-4230-BC99-C443E022831F}" destId="{224082C1-EE83-401B-9F54-1C06A7AAB7B3}" srcOrd="7" destOrd="0" presId="urn:microsoft.com/office/officeart/2005/8/layout/chevron1"/>
    <dgm:cxn modelId="{91BF7106-0E43-4DD5-A1F0-E3F9F868303E}" type="presParOf" srcId="{E0EBE753-92F0-4230-BC99-C443E022831F}" destId="{7E54FEE7-BFC2-4E8D-B284-EFF9ACAAFBBA}" srcOrd="8" destOrd="0" presId="urn:microsoft.com/office/officeart/2005/8/layout/chevron1"/>
    <dgm:cxn modelId="{275A3CE1-617A-4721-A0F5-A62DAED0B598}" type="presParOf" srcId="{E0EBE753-92F0-4230-BC99-C443E022831F}" destId="{5896E101-CFD6-4288-8953-87CCE1383A36}" srcOrd="9" destOrd="0" presId="urn:microsoft.com/office/officeart/2005/8/layout/chevron1"/>
    <dgm:cxn modelId="{A65E4594-BAA7-4AE4-9A2B-BAC148030176}" type="presParOf" srcId="{E0EBE753-92F0-4230-BC99-C443E022831F}" destId="{EBC6FAF5-F64D-4F4F-BE30-52125A129ED8}" srcOrd="10" destOrd="0" presId="urn:microsoft.com/office/officeart/2005/8/layout/chevron1"/>
    <dgm:cxn modelId="{39203A81-D81C-414D-A334-026F5B4CEB8D}" type="presParOf" srcId="{E0EBE753-92F0-4230-BC99-C443E022831F}" destId="{DE5C696B-F50C-4F13-9215-9FCD7C131723}" srcOrd="11" destOrd="0" presId="urn:microsoft.com/office/officeart/2005/8/layout/chevron1"/>
    <dgm:cxn modelId="{3E5DD382-0398-43B8-ACC2-4B6CB3F3C3E0}" type="presParOf" srcId="{E0EBE753-92F0-4230-BC99-C443E022831F}" destId="{1FB5493A-A898-4A11-82FC-7BBA23227F6F}" srcOrd="12" destOrd="0" presId="urn:microsoft.com/office/officeart/2005/8/layout/chevron1"/>
    <dgm:cxn modelId="{1875BD31-E11E-4EA7-B43E-E16A086B6E04}" type="presParOf" srcId="{E0EBE753-92F0-4230-BC99-C443E022831F}" destId="{6EDE4DCA-5085-46ED-B3DC-2D95084A151D}" srcOrd="13" destOrd="0" presId="urn:microsoft.com/office/officeart/2005/8/layout/chevron1"/>
    <dgm:cxn modelId="{35B0389F-38EC-4CEA-8B29-D2014CA7F261}" type="presParOf" srcId="{E0EBE753-92F0-4230-BC99-C443E022831F}" destId="{C7CF32CE-C441-4747-8216-334D3EFDB163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23C221B8-01D7-428D-AE92-A48C44B83B46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</dgm:pt>
    <dgm:pt modelId="{8C2FB93C-6105-4CD5-8B51-83B0C12C8796}">
      <dgm:prSet phldrT="[Text]"/>
      <dgm:spPr>
        <a:solidFill>
          <a:schemeClr val="accent3"/>
        </a:solidFill>
      </dgm:spPr>
      <dgm:t>
        <a:bodyPr/>
        <a:lstStyle/>
        <a:p>
          <a:r>
            <a:rPr lang="de-AT" dirty="0"/>
            <a:t>P1</a:t>
          </a:r>
        </a:p>
      </dgm:t>
    </dgm:pt>
    <dgm:pt modelId="{1163090F-FC44-40FD-8C36-52075D3EEDB1}" type="parTrans" cxnId="{110C3E1B-1B69-4EEC-8880-5F470207F714}">
      <dgm:prSet/>
      <dgm:spPr/>
      <dgm:t>
        <a:bodyPr/>
        <a:lstStyle/>
        <a:p>
          <a:endParaRPr lang="de-AT"/>
        </a:p>
      </dgm:t>
    </dgm:pt>
    <dgm:pt modelId="{1B4087C8-DE67-4F71-83BF-4AA9D2F2FA6A}" type="sibTrans" cxnId="{110C3E1B-1B69-4EEC-8880-5F470207F714}">
      <dgm:prSet/>
      <dgm:spPr/>
      <dgm:t>
        <a:bodyPr/>
        <a:lstStyle/>
        <a:p>
          <a:endParaRPr lang="de-AT"/>
        </a:p>
      </dgm:t>
    </dgm:pt>
    <dgm:pt modelId="{A9E4D83F-7DD1-4F57-A258-D73EA3851B03}">
      <dgm:prSet phldrT="[Text]"/>
      <dgm:spPr>
        <a:solidFill>
          <a:schemeClr val="accent3"/>
        </a:solidFill>
      </dgm:spPr>
      <dgm:t>
        <a:bodyPr/>
        <a:lstStyle/>
        <a:p>
          <a:r>
            <a:rPr lang="de-AT" dirty="0"/>
            <a:t>P1</a:t>
          </a:r>
        </a:p>
      </dgm:t>
    </dgm:pt>
    <dgm:pt modelId="{84E574F7-CC81-4E81-BD85-FBDCFA8D37B2}" type="parTrans" cxnId="{DE67005C-69F1-4B21-BEB2-63873A296BB1}">
      <dgm:prSet/>
      <dgm:spPr/>
      <dgm:t>
        <a:bodyPr/>
        <a:lstStyle/>
        <a:p>
          <a:endParaRPr lang="de-AT"/>
        </a:p>
      </dgm:t>
    </dgm:pt>
    <dgm:pt modelId="{F25F6C04-CC3F-4014-946C-3DBE43B4FDBA}" type="sibTrans" cxnId="{DE67005C-69F1-4B21-BEB2-63873A296BB1}">
      <dgm:prSet/>
      <dgm:spPr/>
      <dgm:t>
        <a:bodyPr/>
        <a:lstStyle/>
        <a:p>
          <a:endParaRPr lang="de-AT"/>
        </a:p>
      </dgm:t>
    </dgm:pt>
    <dgm:pt modelId="{61A91F3C-B1F7-4BC0-BE07-2EC63A56A33C}">
      <dgm:prSet phldrT="[Text]"/>
      <dgm:spPr>
        <a:solidFill>
          <a:schemeClr val="accent4"/>
        </a:solidFill>
      </dgm:spPr>
      <dgm:t>
        <a:bodyPr/>
        <a:lstStyle/>
        <a:p>
          <a:r>
            <a:rPr lang="de-AT" dirty="0"/>
            <a:t>P2</a:t>
          </a:r>
        </a:p>
      </dgm:t>
    </dgm:pt>
    <dgm:pt modelId="{84956D9A-40C0-4056-9221-9DB5CA84F892}" type="parTrans" cxnId="{898CF985-C213-413D-BB19-4B63E42D36AB}">
      <dgm:prSet/>
      <dgm:spPr/>
      <dgm:t>
        <a:bodyPr/>
        <a:lstStyle/>
        <a:p>
          <a:endParaRPr lang="de-AT"/>
        </a:p>
      </dgm:t>
    </dgm:pt>
    <dgm:pt modelId="{679680D7-6395-4BAB-ABB5-98A2B76FD25B}" type="sibTrans" cxnId="{898CF985-C213-413D-BB19-4B63E42D36AB}">
      <dgm:prSet/>
      <dgm:spPr/>
      <dgm:t>
        <a:bodyPr/>
        <a:lstStyle/>
        <a:p>
          <a:endParaRPr lang="de-AT"/>
        </a:p>
      </dgm:t>
    </dgm:pt>
    <dgm:pt modelId="{1A0E7B9C-6E3F-4404-8F20-66DB47C3B43F}">
      <dgm:prSet phldrT="[Text]"/>
      <dgm:spPr>
        <a:solidFill>
          <a:schemeClr val="accent5"/>
        </a:solidFill>
      </dgm:spPr>
      <dgm:t>
        <a:bodyPr/>
        <a:lstStyle/>
        <a:p>
          <a:r>
            <a:rPr lang="de-AT" dirty="0"/>
            <a:t>P3</a:t>
          </a:r>
        </a:p>
      </dgm:t>
    </dgm:pt>
    <dgm:pt modelId="{DE4912FC-636D-477E-9F89-593B56B6B32A}" type="parTrans" cxnId="{5FADB7E8-9A14-4591-8091-B7B96748B818}">
      <dgm:prSet/>
      <dgm:spPr/>
      <dgm:t>
        <a:bodyPr/>
        <a:lstStyle/>
        <a:p>
          <a:endParaRPr lang="de-AT"/>
        </a:p>
      </dgm:t>
    </dgm:pt>
    <dgm:pt modelId="{0047770E-CAD7-496E-AE9E-36636E2B8987}" type="sibTrans" cxnId="{5FADB7E8-9A14-4591-8091-B7B96748B818}">
      <dgm:prSet/>
      <dgm:spPr/>
      <dgm:t>
        <a:bodyPr/>
        <a:lstStyle/>
        <a:p>
          <a:endParaRPr lang="de-AT"/>
        </a:p>
      </dgm:t>
    </dgm:pt>
    <dgm:pt modelId="{BEB42C38-3D43-474C-A9AE-959EF6266A19}">
      <dgm:prSet phldrT="[Text]"/>
      <dgm:spPr>
        <a:solidFill>
          <a:schemeClr val="accent3"/>
        </a:solidFill>
      </dgm:spPr>
      <dgm:t>
        <a:bodyPr/>
        <a:lstStyle/>
        <a:p>
          <a:r>
            <a:rPr lang="de-AT" dirty="0"/>
            <a:t>P1</a:t>
          </a:r>
        </a:p>
      </dgm:t>
    </dgm:pt>
    <dgm:pt modelId="{456AD0C2-A7C1-4425-9BEF-4E067AC6A05D}" type="parTrans" cxnId="{82A36B2D-753F-440D-8929-697DF3A644FA}">
      <dgm:prSet/>
      <dgm:spPr/>
      <dgm:t>
        <a:bodyPr/>
        <a:lstStyle/>
        <a:p>
          <a:endParaRPr lang="de-AT"/>
        </a:p>
      </dgm:t>
    </dgm:pt>
    <dgm:pt modelId="{EA8EEEBA-DE42-4E6C-A10D-0F41C0C8DB39}" type="sibTrans" cxnId="{82A36B2D-753F-440D-8929-697DF3A644FA}">
      <dgm:prSet/>
      <dgm:spPr/>
      <dgm:t>
        <a:bodyPr/>
        <a:lstStyle/>
        <a:p>
          <a:endParaRPr lang="de-AT"/>
        </a:p>
      </dgm:t>
    </dgm:pt>
    <dgm:pt modelId="{32989D80-1C34-4A3C-A173-6B0CED773594}">
      <dgm:prSet phldrT="[Text]"/>
      <dgm:spPr>
        <a:solidFill>
          <a:schemeClr val="accent3"/>
        </a:solidFill>
      </dgm:spPr>
      <dgm:t>
        <a:bodyPr/>
        <a:lstStyle/>
        <a:p>
          <a:r>
            <a:rPr lang="de-AT" dirty="0"/>
            <a:t>P1</a:t>
          </a:r>
        </a:p>
      </dgm:t>
    </dgm:pt>
    <dgm:pt modelId="{BF7BA09F-A855-49DF-A553-4814B8296268}" type="parTrans" cxnId="{976DE91B-39E0-4F02-9DAC-DD03F2C82053}">
      <dgm:prSet/>
      <dgm:spPr/>
      <dgm:t>
        <a:bodyPr/>
        <a:lstStyle/>
        <a:p>
          <a:endParaRPr lang="de-AT"/>
        </a:p>
      </dgm:t>
    </dgm:pt>
    <dgm:pt modelId="{6405BC3E-CFBC-426C-9DAC-BBB7E2E407DA}" type="sibTrans" cxnId="{976DE91B-39E0-4F02-9DAC-DD03F2C82053}">
      <dgm:prSet/>
      <dgm:spPr/>
      <dgm:t>
        <a:bodyPr/>
        <a:lstStyle/>
        <a:p>
          <a:endParaRPr lang="de-AT"/>
        </a:p>
      </dgm:t>
    </dgm:pt>
    <dgm:pt modelId="{BE599E88-4C10-4766-B4A2-3319BD8BE4CF}">
      <dgm:prSet phldrT="[Text]"/>
      <dgm:spPr>
        <a:solidFill>
          <a:schemeClr val="accent3"/>
        </a:solidFill>
      </dgm:spPr>
      <dgm:t>
        <a:bodyPr/>
        <a:lstStyle/>
        <a:p>
          <a:r>
            <a:rPr lang="de-AT" dirty="0"/>
            <a:t>P1</a:t>
          </a:r>
        </a:p>
      </dgm:t>
    </dgm:pt>
    <dgm:pt modelId="{6A9C9BCA-8796-4558-91C6-B86304A064BD}" type="parTrans" cxnId="{B269E158-2A1A-428F-8F37-8847D67F1D4B}">
      <dgm:prSet/>
      <dgm:spPr/>
      <dgm:t>
        <a:bodyPr/>
        <a:lstStyle/>
        <a:p>
          <a:endParaRPr lang="de-AT"/>
        </a:p>
      </dgm:t>
    </dgm:pt>
    <dgm:pt modelId="{23C91559-B82E-43CF-A069-EA0809A0E7D7}" type="sibTrans" cxnId="{B269E158-2A1A-428F-8F37-8847D67F1D4B}">
      <dgm:prSet/>
      <dgm:spPr/>
      <dgm:t>
        <a:bodyPr/>
        <a:lstStyle/>
        <a:p>
          <a:endParaRPr lang="de-AT"/>
        </a:p>
      </dgm:t>
    </dgm:pt>
    <dgm:pt modelId="{50159867-AA4D-4C2A-9846-D1FE3F844E6E}">
      <dgm:prSet phldrT="[Text]"/>
      <dgm:spPr>
        <a:solidFill>
          <a:schemeClr val="accent3"/>
        </a:solidFill>
      </dgm:spPr>
      <dgm:t>
        <a:bodyPr/>
        <a:lstStyle/>
        <a:p>
          <a:r>
            <a:rPr lang="de-AT" dirty="0"/>
            <a:t>P1</a:t>
          </a:r>
        </a:p>
      </dgm:t>
    </dgm:pt>
    <dgm:pt modelId="{D14FAD55-00F7-4A79-90E1-384AB2E36B47}" type="parTrans" cxnId="{F6F3434B-3A15-4672-A292-4C3B549699DB}">
      <dgm:prSet/>
      <dgm:spPr/>
      <dgm:t>
        <a:bodyPr/>
        <a:lstStyle/>
        <a:p>
          <a:endParaRPr lang="de-AT"/>
        </a:p>
      </dgm:t>
    </dgm:pt>
    <dgm:pt modelId="{2A6DF659-EB1D-4229-B720-221BDBB166AA}" type="sibTrans" cxnId="{F6F3434B-3A15-4672-A292-4C3B549699DB}">
      <dgm:prSet/>
      <dgm:spPr/>
      <dgm:t>
        <a:bodyPr/>
        <a:lstStyle/>
        <a:p>
          <a:endParaRPr lang="de-AT"/>
        </a:p>
      </dgm:t>
    </dgm:pt>
    <dgm:pt modelId="{E0EBE753-92F0-4230-BC99-C443E022831F}" type="pres">
      <dgm:prSet presAssocID="{23C221B8-01D7-428D-AE92-A48C44B83B46}" presName="Name0" presStyleCnt="0">
        <dgm:presLayoutVars>
          <dgm:dir/>
          <dgm:animLvl val="lvl"/>
          <dgm:resizeHandles val="exact"/>
        </dgm:presLayoutVars>
      </dgm:prSet>
      <dgm:spPr/>
    </dgm:pt>
    <dgm:pt modelId="{98C675ED-D9EE-46FE-ADA0-1F1AF7921C04}" type="pres">
      <dgm:prSet presAssocID="{8C2FB93C-6105-4CD5-8B51-83B0C12C8796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430FD817-4A1D-4C33-8E69-D2730E9DFC70}" type="pres">
      <dgm:prSet presAssocID="{1B4087C8-DE67-4F71-83BF-4AA9D2F2FA6A}" presName="parTxOnlySpace" presStyleCnt="0"/>
      <dgm:spPr/>
    </dgm:pt>
    <dgm:pt modelId="{59DAFB66-147A-4BA8-B365-CE45E8A4D546}" type="pres">
      <dgm:prSet presAssocID="{61A91F3C-B1F7-4BC0-BE07-2EC63A56A33C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F16BA505-B0EE-4E07-ADFB-B0D315E1C6A2}" type="pres">
      <dgm:prSet presAssocID="{679680D7-6395-4BAB-ABB5-98A2B76FD25B}" presName="parTxOnlySpace" presStyleCnt="0"/>
      <dgm:spPr/>
    </dgm:pt>
    <dgm:pt modelId="{2F1D4285-3732-4959-A4AC-1915AF7A6FD6}" type="pres">
      <dgm:prSet presAssocID="{1A0E7B9C-6E3F-4404-8F20-66DB47C3B43F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C510DB3B-D5EC-4167-AEBC-9260148A3F85}" type="pres">
      <dgm:prSet presAssocID="{0047770E-CAD7-496E-AE9E-36636E2B8987}" presName="parTxOnlySpace" presStyleCnt="0"/>
      <dgm:spPr/>
    </dgm:pt>
    <dgm:pt modelId="{35C471EA-FEAB-4E15-B07A-DFB002483681}" type="pres">
      <dgm:prSet presAssocID="{BEB42C38-3D43-474C-A9AE-959EF6266A19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224082C1-EE83-401B-9F54-1C06A7AAB7B3}" type="pres">
      <dgm:prSet presAssocID="{EA8EEEBA-DE42-4E6C-A10D-0F41C0C8DB39}" presName="parTxOnlySpace" presStyleCnt="0"/>
      <dgm:spPr/>
    </dgm:pt>
    <dgm:pt modelId="{7E54FEE7-BFC2-4E8D-B284-EFF9ACAAFBBA}" type="pres">
      <dgm:prSet presAssocID="{32989D80-1C34-4A3C-A173-6B0CED773594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5896E101-CFD6-4288-8953-87CCE1383A36}" type="pres">
      <dgm:prSet presAssocID="{6405BC3E-CFBC-426C-9DAC-BBB7E2E407DA}" presName="parTxOnlySpace" presStyleCnt="0"/>
      <dgm:spPr/>
    </dgm:pt>
    <dgm:pt modelId="{EBC6FAF5-F64D-4F4F-BE30-52125A129ED8}" type="pres">
      <dgm:prSet presAssocID="{BE599E88-4C10-4766-B4A2-3319BD8BE4CF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DE5C696B-F50C-4F13-9215-9FCD7C131723}" type="pres">
      <dgm:prSet presAssocID="{23C91559-B82E-43CF-A069-EA0809A0E7D7}" presName="parTxOnlySpace" presStyleCnt="0"/>
      <dgm:spPr/>
    </dgm:pt>
    <dgm:pt modelId="{1FB5493A-A898-4A11-82FC-7BBA23227F6F}" type="pres">
      <dgm:prSet presAssocID="{50159867-AA4D-4C2A-9846-D1FE3F844E6E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6EDE4DCA-5085-46ED-B3DC-2D95084A151D}" type="pres">
      <dgm:prSet presAssocID="{2A6DF659-EB1D-4229-B720-221BDBB166AA}" presName="parTxOnlySpace" presStyleCnt="0"/>
      <dgm:spPr/>
    </dgm:pt>
    <dgm:pt modelId="{C7CF32CE-C441-4747-8216-334D3EFDB163}" type="pres">
      <dgm:prSet presAssocID="{A9E4D83F-7DD1-4F57-A258-D73EA3851B03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1D113700-0655-4425-B7DF-5FE107B7C079}" type="presOf" srcId="{1A0E7B9C-6E3F-4404-8F20-66DB47C3B43F}" destId="{2F1D4285-3732-4959-A4AC-1915AF7A6FD6}" srcOrd="0" destOrd="0" presId="urn:microsoft.com/office/officeart/2005/8/layout/chevron1"/>
    <dgm:cxn modelId="{110C3E1B-1B69-4EEC-8880-5F470207F714}" srcId="{23C221B8-01D7-428D-AE92-A48C44B83B46}" destId="{8C2FB93C-6105-4CD5-8B51-83B0C12C8796}" srcOrd="0" destOrd="0" parTransId="{1163090F-FC44-40FD-8C36-52075D3EEDB1}" sibTransId="{1B4087C8-DE67-4F71-83BF-4AA9D2F2FA6A}"/>
    <dgm:cxn modelId="{976DE91B-39E0-4F02-9DAC-DD03F2C82053}" srcId="{23C221B8-01D7-428D-AE92-A48C44B83B46}" destId="{32989D80-1C34-4A3C-A173-6B0CED773594}" srcOrd="4" destOrd="0" parTransId="{BF7BA09F-A855-49DF-A553-4814B8296268}" sibTransId="{6405BC3E-CFBC-426C-9DAC-BBB7E2E407DA}"/>
    <dgm:cxn modelId="{82A36B2D-753F-440D-8929-697DF3A644FA}" srcId="{23C221B8-01D7-428D-AE92-A48C44B83B46}" destId="{BEB42C38-3D43-474C-A9AE-959EF6266A19}" srcOrd="3" destOrd="0" parTransId="{456AD0C2-A7C1-4425-9BEF-4E067AC6A05D}" sibTransId="{EA8EEEBA-DE42-4E6C-A10D-0F41C0C8DB39}"/>
    <dgm:cxn modelId="{3E133136-8467-46A7-AB68-6F8480C2E83A}" type="presOf" srcId="{8C2FB93C-6105-4CD5-8B51-83B0C12C8796}" destId="{98C675ED-D9EE-46FE-ADA0-1F1AF7921C04}" srcOrd="0" destOrd="0" presId="urn:microsoft.com/office/officeart/2005/8/layout/chevron1"/>
    <dgm:cxn modelId="{DE67005C-69F1-4B21-BEB2-63873A296BB1}" srcId="{23C221B8-01D7-428D-AE92-A48C44B83B46}" destId="{A9E4D83F-7DD1-4F57-A258-D73EA3851B03}" srcOrd="7" destOrd="0" parTransId="{84E574F7-CC81-4E81-BD85-FBDCFA8D37B2}" sibTransId="{F25F6C04-CC3F-4014-946C-3DBE43B4FDBA}"/>
    <dgm:cxn modelId="{F6F3434B-3A15-4672-A292-4C3B549699DB}" srcId="{23C221B8-01D7-428D-AE92-A48C44B83B46}" destId="{50159867-AA4D-4C2A-9846-D1FE3F844E6E}" srcOrd="6" destOrd="0" parTransId="{D14FAD55-00F7-4A79-90E1-384AB2E36B47}" sibTransId="{2A6DF659-EB1D-4229-B720-221BDBB166AA}"/>
    <dgm:cxn modelId="{18A6D273-A753-4EA9-9C9A-D9EC45B9F8F5}" type="presOf" srcId="{32989D80-1C34-4A3C-A173-6B0CED773594}" destId="{7E54FEE7-BFC2-4E8D-B284-EFF9ACAAFBBA}" srcOrd="0" destOrd="0" presId="urn:microsoft.com/office/officeart/2005/8/layout/chevron1"/>
    <dgm:cxn modelId="{B269E158-2A1A-428F-8F37-8847D67F1D4B}" srcId="{23C221B8-01D7-428D-AE92-A48C44B83B46}" destId="{BE599E88-4C10-4766-B4A2-3319BD8BE4CF}" srcOrd="5" destOrd="0" parTransId="{6A9C9BCA-8796-4558-91C6-B86304A064BD}" sibTransId="{23C91559-B82E-43CF-A069-EA0809A0E7D7}"/>
    <dgm:cxn modelId="{898CF985-C213-413D-BB19-4B63E42D36AB}" srcId="{23C221B8-01D7-428D-AE92-A48C44B83B46}" destId="{61A91F3C-B1F7-4BC0-BE07-2EC63A56A33C}" srcOrd="1" destOrd="0" parTransId="{84956D9A-40C0-4056-9221-9DB5CA84F892}" sibTransId="{679680D7-6395-4BAB-ABB5-98A2B76FD25B}"/>
    <dgm:cxn modelId="{BE6BAFA5-6917-45B9-BCE6-482D8CCFF5A6}" type="presOf" srcId="{A9E4D83F-7DD1-4F57-A258-D73EA3851B03}" destId="{C7CF32CE-C441-4747-8216-334D3EFDB163}" srcOrd="0" destOrd="0" presId="urn:microsoft.com/office/officeart/2005/8/layout/chevron1"/>
    <dgm:cxn modelId="{9ECA99BA-EF3F-4D0E-A8D7-BA97B18D1375}" type="presOf" srcId="{50159867-AA4D-4C2A-9846-D1FE3F844E6E}" destId="{1FB5493A-A898-4A11-82FC-7BBA23227F6F}" srcOrd="0" destOrd="0" presId="urn:microsoft.com/office/officeart/2005/8/layout/chevron1"/>
    <dgm:cxn modelId="{EC2413CD-BF85-49F0-9674-44D80C7A0A51}" type="presOf" srcId="{BE599E88-4C10-4766-B4A2-3319BD8BE4CF}" destId="{EBC6FAF5-F64D-4F4F-BE30-52125A129ED8}" srcOrd="0" destOrd="0" presId="urn:microsoft.com/office/officeart/2005/8/layout/chevron1"/>
    <dgm:cxn modelId="{0C8E4AD8-A562-401D-B196-D7F5AE6D3D9C}" type="presOf" srcId="{23C221B8-01D7-428D-AE92-A48C44B83B46}" destId="{E0EBE753-92F0-4230-BC99-C443E022831F}" srcOrd="0" destOrd="0" presId="urn:microsoft.com/office/officeart/2005/8/layout/chevron1"/>
    <dgm:cxn modelId="{52E357E4-7516-46FD-AD22-B59DD1E2F48B}" type="presOf" srcId="{61A91F3C-B1F7-4BC0-BE07-2EC63A56A33C}" destId="{59DAFB66-147A-4BA8-B365-CE45E8A4D546}" srcOrd="0" destOrd="0" presId="urn:microsoft.com/office/officeart/2005/8/layout/chevron1"/>
    <dgm:cxn modelId="{5FADB7E8-9A14-4591-8091-B7B96748B818}" srcId="{23C221B8-01D7-428D-AE92-A48C44B83B46}" destId="{1A0E7B9C-6E3F-4404-8F20-66DB47C3B43F}" srcOrd="2" destOrd="0" parTransId="{DE4912FC-636D-477E-9F89-593B56B6B32A}" sibTransId="{0047770E-CAD7-496E-AE9E-36636E2B8987}"/>
    <dgm:cxn modelId="{EC393DF4-1CD3-49FB-B123-08BB4486C849}" type="presOf" srcId="{BEB42C38-3D43-474C-A9AE-959EF6266A19}" destId="{35C471EA-FEAB-4E15-B07A-DFB002483681}" srcOrd="0" destOrd="0" presId="urn:microsoft.com/office/officeart/2005/8/layout/chevron1"/>
    <dgm:cxn modelId="{3D1389AB-08F9-4ECB-9697-6E9C5614EBD2}" type="presParOf" srcId="{E0EBE753-92F0-4230-BC99-C443E022831F}" destId="{98C675ED-D9EE-46FE-ADA0-1F1AF7921C04}" srcOrd="0" destOrd="0" presId="urn:microsoft.com/office/officeart/2005/8/layout/chevron1"/>
    <dgm:cxn modelId="{FFC07408-E378-45F1-AAE8-C033AE3021AB}" type="presParOf" srcId="{E0EBE753-92F0-4230-BC99-C443E022831F}" destId="{430FD817-4A1D-4C33-8E69-D2730E9DFC70}" srcOrd="1" destOrd="0" presId="urn:microsoft.com/office/officeart/2005/8/layout/chevron1"/>
    <dgm:cxn modelId="{BEB1E4AF-6BC5-4A5A-9E1C-48426E01E14F}" type="presParOf" srcId="{E0EBE753-92F0-4230-BC99-C443E022831F}" destId="{59DAFB66-147A-4BA8-B365-CE45E8A4D546}" srcOrd="2" destOrd="0" presId="urn:microsoft.com/office/officeart/2005/8/layout/chevron1"/>
    <dgm:cxn modelId="{75FC396E-1ADE-41C9-822A-371B1267919C}" type="presParOf" srcId="{E0EBE753-92F0-4230-BC99-C443E022831F}" destId="{F16BA505-B0EE-4E07-ADFB-B0D315E1C6A2}" srcOrd="3" destOrd="0" presId="urn:microsoft.com/office/officeart/2005/8/layout/chevron1"/>
    <dgm:cxn modelId="{F5284CD6-900F-45C9-B2A3-F02CA1147DE3}" type="presParOf" srcId="{E0EBE753-92F0-4230-BC99-C443E022831F}" destId="{2F1D4285-3732-4959-A4AC-1915AF7A6FD6}" srcOrd="4" destOrd="0" presId="urn:microsoft.com/office/officeart/2005/8/layout/chevron1"/>
    <dgm:cxn modelId="{E6F7F421-295B-42E2-88E1-7E08505379CB}" type="presParOf" srcId="{E0EBE753-92F0-4230-BC99-C443E022831F}" destId="{C510DB3B-D5EC-4167-AEBC-9260148A3F85}" srcOrd="5" destOrd="0" presId="urn:microsoft.com/office/officeart/2005/8/layout/chevron1"/>
    <dgm:cxn modelId="{21AA6C88-B900-46A7-9F08-DBAAC191319B}" type="presParOf" srcId="{E0EBE753-92F0-4230-BC99-C443E022831F}" destId="{35C471EA-FEAB-4E15-B07A-DFB002483681}" srcOrd="6" destOrd="0" presId="urn:microsoft.com/office/officeart/2005/8/layout/chevron1"/>
    <dgm:cxn modelId="{CD74490B-8B00-4A5D-898B-612554360CF2}" type="presParOf" srcId="{E0EBE753-92F0-4230-BC99-C443E022831F}" destId="{224082C1-EE83-401B-9F54-1C06A7AAB7B3}" srcOrd="7" destOrd="0" presId="urn:microsoft.com/office/officeart/2005/8/layout/chevron1"/>
    <dgm:cxn modelId="{91BF7106-0E43-4DD5-A1F0-E3F9F868303E}" type="presParOf" srcId="{E0EBE753-92F0-4230-BC99-C443E022831F}" destId="{7E54FEE7-BFC2-4E8D-B284-EFF9ACAAFBBA}" srcOrd="8" destOrd="0" presId="urn:microsoft.com/office/officeart/2005/8/layout/chevron1"/>
    <dgm:cxn modelId="{275A3CE1-617A-4721-A0F5-A62DAED0B598}" type="presParOf" srcId="{E0EBE753-92F0-4230-BC99-C443E022831F}" destId="{5896E101-CFD6-4288-8953-87CCE1383A36}" srcOrd="9" destOrd="0" presId="urn:microsoft.com/office/officeart/2005/8/layout/chevron1"/>
    <dgm:cxn modelId="{A65E4594-BAA7-4AE4-9A2B-BAC148030176}" type="presParOf" srcId="{E0EBE753-92F0-4230-BC99-C443E022831F}" destId="{EBC6FAF5-F64D-4F4F-BE30-52125A129ED8}" srcOrd="10" destOrd="0" presId="urn:microsoft.com/office/officeart/2005/8/layout/chevron1"/>
    <dgm:cxn modelId="{39203A81-D81C-414D-A334-026F5B4CEB8D}" type="presParOf" srcId="{E0EBE753-92F0-4230-BC99-C443E022831F}" destId="{DE5C696B-F50C-4F13-9215-9FCD7C131723}" srcOrd="11" destOrd="0" presId="urn:microsoft.com/office/officeart/2005/8/layout/chevron1"/>
    <dgm:cxn modelId="{3E5DD382-0398-43B8-ACC2-4B6CB3F3C3E0}" type="presParOf" srcId="{E0EBE753-92F0-4230-BC99-C443E022831F}" destId="{1FB5493A-A898-4A11-82FC-7BBA23227F6F}" srcOrd="12" destOrd="0" presId="urn:microsoft.com/office/officeart/2005/8/layout/chevron1"/>
    <dgm:cxn modelId="{1875BD31-E11E-4EA7-B43E-E16A086B6E04}" type="presParOf" srcId="{E0EBE753-92F0-4230-BC99-C443E022831F}" destId="{6EDE4DCA-5085-46ED-B3DC-2D95084A151D}" srcOrd="13" destOrd="0" presId="urn:microsoft.com/office/officeart/2005/8/layout/chevron1"/>
    <dgm:cxn modelId="{35B0389F-38EC-4CEA-8B29-D2014CA7F261}" type="presParOf" srcId="{E0EBE753-92F0-4230-BC99-C443E022831F}" destId="{C7CF32CE-C441-4747-8216-334D3EFDB163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23C221B8-01D7-428D-AE92-A48C44B83B46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</dgm:pt>
    <dgm:pt modelId="{8C2FB93C-6105-4CD5-8B51-83B0C12C8796}">
      <dgm:prSet phldrT="[Text]"/>
      <dgm:spPr>
        <a:solidFill>
          <a:schemeClr val="accent3"/>
        </a:solidFill>
      </dgm:spPr>
      <dgm:t>
        <a:bodyPr/>
        <a:lstStyle/>
        <a:p>
          <a:r>
            <a:rPr lang="de-AT" dirty="0"/>
            <a:t>P1</a:t>
          </a:r>
        </a:p>
      </dgm:t>
    </dgm:pt>
    <dgm:pt modelId="{1163090F-FC44-40FD-8C36-52075D3EEDB1}" type="parTrans" cxnId="{110C3E1B-1B69-4EEC-8880-5F470207F714}">
      <dgm:prSet/>
      <dgm:spPr/>
      <dgm:t>
        <a:bodyPr/>
        <a:lstStyle/>
        <a:p>
          <a:endParaRPr lang="de-AT"/>
        </a:p>
      </dgm:t>
    </dgm:pt>
    <dgm:pt modelId="{1B4087C8-DE67-4F71-83BF-4AA9D2F2FA6A}" type="sibTrans" cxnId="{110C3E1B-1B69-4EEC-8880-5F470207F714}">
      <dgm:prSet/>
      <dgm:spPr/>
      <dgm:t>
        <a:bodyPr/>
        <a:lstStyle/>
        <a:p>
          <a:endParaRPr lang="de-AT"/>
        </a:p>
      </dgm:t>
    </dgm:pt>
    <dgm:pt modelId="{A9E4D83F-7DD1-4F57-A258-D73EA3851B03}">
      <dgm:prSet phldrT="[Text]"/>
      <dgm:spPr>
        <a:solidFill>
          <a:schemeClr val="accent3"/>
        </a:solidFill>
      </dgm:spPr>
      <dgm:t>
        <a:bodyPr/>
        <a:lstStyle/>
        <a:p>
          <a:r>
            <a:rPr lang="de-AT" dirty="0"/>
            <a:t>P1</a:t>
          </a:r>
        </a:p>
      </dgm:t>
    </dgm:pt>
    <dgm:pt modelId="{84E574F7-CC81-4E81-BD85-FBDCFA8D37B2}" type="parTrans" cxnId="{DE67005C-69F1-4B21-BEB2-63873A296BB1}">
      <dgm:prSet/>
      <dgm:spPr/>
      <dgm:t>
        <a:bodyPr/>
        <a:lstStyle/>
        <a:p>
          <a:endParaRPr lang="de-AT"/>
        </a:p>
      </dgm:t>
    </dgm:pt>
    <dgm:pt modelId="{F25F6C04-CC3F-4014-946C-3DBE43B4FDBA}" type="sibTrans" cxnId="{DE67005C-69F1-4B21-BEB2-63873A296BB1}">
      <dgm:prSet/>
      <dgm:spPr/>
      <dgm:t>
        <a:bodyPr/>
        <a:lstStyle/>
        <a:p>
          <a:endParaRPr lang="de-AT"/>
        </a:p>
      </dgm:t>
    </dgm:pt>
    <dgm:pt modelId="{61A91F3C-B1F7-4BC0-BE07-2EC63A56A33C}">
      <dgm:prSet phldrT="[Text]"/>
      <dgm:spPr>
        <a:solidFill>
          <a:schemeClr val="accent4"/>
        </a:solidFill>
      </dgm:spPr>
      <dgm:t>
        <a:bodyPr/>
        <a:lstStyle/>
        <a:p>
          <a:r>
            <a:rPr lang="de-AT" dirty="0"/>
            <a:t>P2</a:t>
          </a:r>
        </a:p>
      </dgm:t>
    </dgm:pt>
    <dgm:pt modelId="{84956D9A-40C0-4056-9221-9DB5CA84F892}" type="parTrans" cxnId="{898CF985-C213-413D-BB19-4B63E42D36AB}">
      <dgm:prSet/>
      <dgm:spPr/>
      <dgm:t>
        <a:bodyPr/>
        <a:lstStyle/>
        <a:p>
          <a:endParaRPr lang="de-AT"/>
        </a:p>
      </dgm:t>
    </dgm:pt>
    <dgm:pt modelId="{679680D7-6395-4BAB-ABB5-98A2B76FD25B}" type="sibTrans" cxnId="{898CF985-C213-413D-BB19-4B63E42D36AB}">
      <dgm:prSet/>
      <dgm:spPr/>
      <dgm:t>
        <a:bodyPr/>
        <a:lstStyle/>
        <a:p>
          <a:endParaRPr lang="de-AT"/>
        </a:p>
      </dgm:t>
    </dgm:pt>
    <dgm:pt modelId="{1A0E7B9C-6E3F-4404-8F20-66DB47C3B43F}">
      <dgm:prSet phldrT="[Text]"/>
      <dgm:spPr>
        <a:solidFill>
          <a:schemeClr val="accent5"/>
        </a:solidFill>
      </dgm:spPr>
      <dgm:t>
        <a:bodyPr/>
        <a:lstStyle/>
        <a:p>
          <a:r>
            <a:rPr lang="de-AT" dirty="0"/>
            <a:t>P3</a:t>
          </a:r>
        </a:p>
      </dgm:t>
    </dgm:pt>
    <dgm:pt modelId="{DE4912FC-636D-477E-9F89-593B56B6B32A}" type="parTrans" cxnId="{5FADB7E8-9A14-4591-8091-B7B96748B818}">
      <dgm:prSet/>
      <dgm:spPr/>
      <dgm:t>
        <a:bodyPr/>
        <a:lstStyle/>
        <a:p>
          <a:endParaRPr lang="de-AT"/>
        </a:p>
      </dgm:t>
    </dgm:pt>
    <dgm:pt modelId="{0047770E-CAD7-496E-AE9E-36636E2B8987}" type="sibTrans" cxnId="{5FADB7E8-9A14-4591-8091-B7B96748B818}">
      <dgm:prSet/>
      <dgm:spPr/>
      <dgm:t>
        <a:bodyPr/>
        <a:lstStyle/>
        <a:p>
          <a:endParaRPr lang="de-AT"/>
        </a:p>
      </dgm:t>
    </dgm:pt>
    <dgm:pt modelId="{BEB42C38-3D43-474C-A9AE-959EF6266A19}">
      <dgm:prSet phldrT="[Text]"/>
      <dgm:spPr>
        <a:solidFill>
          <a:schemeClr val="accent3"/>
        </a:solidFill>
      </dgm:spPr>
      <dgm:t>
        <a:bodyPr/>
        <a:lstStyle/>
        <a:p>
          <a:r>
            <a:rPr lang="de-AT" dirty="0"/>
            <a:t>P1</a:t>
          </a:r>
        </a:p>
      </dgm:t>
    </dgm:pt>
    <dgm:pt modelId="{456AD0C2-A7C1-4425-9BEF-4E067AC6A05D}" type="parTrans" cxnId="{82A36B2D-753F-440D-8929-697DF3A644FA}">
      <dgm:prSet/>
      <dgm:spPr/>
      <dgm:t>
        <a:bodyPr/>
        <a:lstStyle/>
        <a:p>
          <a:endParaRPr lang="de-AT"/>
        </a:p>
      </dgm:t>
    </dgm:pt>
    <dgm:pt modelId="{EA8EEEBA-DE42-4E6C-A10D-0F41C0C8DB39}" type="sibTrans" cxnId="{82A36B2D-753F-440D-8929-697DF3A644FA}">
      <dgm:prSet/>
      <dgm:spPr/>
      <dgm:t>
        <a:bodyPr/>
        <a:lstStyle/>
        <a:p>
          <a:endParaRPr lang="de-AT"/>
        </a:p>
      </dgm:t>
    </dgm:pt>
    <dgm:pt modelId="{32989D80-1C34-4A3C-A173-6B0CED773594}">
      <dgm:prSet phldrT="[Text]"/>
      <dgm:spPr>
        <a:solidFill>
          <a:schemeClr val="accent3"/>
        </a:solidFill>
      </dgm:spPr>
      <dgm:t>
        <a:bodyPr/>
        <a:lstStyle/>
        <a:p>
          <a:r>
            <a:rPr lang="de-AT" dirty="0"/>
            <a:t>P1</a:t>
          </a:r>
        </a:p>
      </dgm:t>
    </dgm:pt>
    <dgm:pt modelId="{BF7BA09F-A855-49DF-A553-4814B8296268}" type="parTrans" cxnId="{976DE91B-39E0-4F02-9DAC-DD03F2C82053}">
      <dgm:prSet/>
      <dgm:spPr/>
      <dgm:t>
        <a:bodyPr/>
        <a:lstStyle/>
        <a:p>
          <a:endParaRPr lang="de-AT"/>
        </a:p>
      </dgm:t>
    </dgm:pt>
    <dgm:pt modelId="{6405BC3E-CFBC-426C-9DAC-BBB7E2E407DA}" type="sibTrans" cxnId="{976DE91B-39E0-4F02-9DAC-DD03F2C82053}">
      <dgm:prSet/>
      <dgm:spPr/>
      <dgm:t>
        <a:bodyPr/>
        <a:lstStyle/>
        <a:p>
          <a:endParaRPr lang="de-AT"/>
        </a:p>
      </dgm:t>
    </dgm:pt>
    <dgm:pt modelId="{BE599E88-4C10-4766-B4A2-3319BD8BE4CF}">
      <dgm:prSet phldrT="[Text]"/>
      <dgm:spPr>
        <a:solidFill>
          <a:schemeClr val="accent3"/>
        </a:solidFill>
      </dgm:spPr>
      <dgm:t>
        <a:bodyPr/>
        <a:lstStyle/>
        <a:p>
          <a:r>
            <a:rPr lang="de-AT" dirty="0"/>
            <a:t>P1</a:t>
          </a:r>
        </a:p>
      </dgm:t>
    </dgm:pt>
    <dgm:pt modelId="{6A9C9BCA-8796-4558-91C6-B86304A064BD}" type="parTrans" cxnId="{B269E158-2A1A-428F-8F37-8847D67F1D4B}">
      <dgm:prSet/>
      <dgm:spPr/>
      <dgm:t>
        <a:bodyPr/>
        <a:lstStyle/>
        <a:p>
          <a:endParaRPr lang="de-AT"/>
        </a:p>
      </dgm:t>
    </dgm:pt>
    <dgm:pt modelId="{23C91559-B82E-43CF-A069-EA0809A0E7D7}" type="sibTrans" cxnId="{B269E158-2A1A-428F-8F37-8847D67F1D4B}">
      <dgm:prSet/>
      <dgm:spPr/>
      <dgm:t>
        <a:bodyPr/>
        <a:lstStyle/>
        <a:p>
          <a:endParaRPr lang="de-AT"/>
        </a:p>
      </dgm:t>
    </dgm:pt>
    <dgm:pt modelId="{50159867-AA4D-4C2A-9846-D1FE3F844E6E}">
      <dgm:prSet phldrT="[Text]"/>
      <dgm:spPr>
        <a:solidFill>
          <a:schemeClr val="accent3"/>
        </a:solidFill>
      </dgm:spPr>
      <dgm:t>
        <a:bodyPr/>
        <a:lstStyle/>
        <a:p>
          <a:r>
            <a:rPr lang="de-AT" dirty="0"/>
            <a:t>P1</a:t>
          </a:r>
        </a:p>
      </dgm:t>
    </dgm:pt>
    <dgm:pt modelId="{D14FAD55-00F7-4A79-90E1-384AB2E36B47}" type="parTrans" cxnId="{F6F3434B-3A15-4672-A292-4C3B549699DB}">
      <dgm:prSet/>
      <dgm:spPr/>
      <dgm:t>
        <a:bodyPr/>
        <a:lstStyle/>
        <a:p>
          <a:endParaRPr lang="de-AT"/>
        </a:p>
      </dgm:t>
    </dgm:pt>
    <dgm:pt modelId="{2A6DF659-EB1D-4229-B720-221BDBB166AA}" type="sibTrans" cxnId="{F6F3434B-3A15-4672-A292-4C3B549699DB}">
      <dgm:prSet/>
      <dgm:spPr/>
      <dgm:t>
        <a:bodyPr/>
        <a:lstStyle/>
        <a:p>
          <a:endParaRPr lang="de-AT"/>
        </a:p>
      </dgm:t>
    </dgm:pt>
    <dgm:pt modelId="{E0EBE753-92F0-4230-BC99-C443E022831F}" type="pres">
      <dgm:prSet presAssocID="{23C221B8-01D7-428D-AE92-A48C44B83B46}" presName="Name0" presStyleCnt="0">
        <dgm:presLayoutVars>
          <dgm:dir/>
          <dgm:animLvl val="lvl"/>
          <dgm:resizeHandles val="exact"/>
        </dgm:presLayoutVars>
      </dgm:prSet>
      <dgm:spPr/>
    </dgm:pt>
    <dgm:pt modelId="{98C675ED-D9EE-46FE-ADA0-1F1AF7921C04}" type="pres">
      <dgm:prSet presAssocID="{8C2FB93C-6105-4CD5-8B51-83B0C12C8796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430FD817-4A1D-4C33-8E69-D2730E9DFC70}" type="pres">
      <dgm:prSet presAssocID="{1B4087C8-DE67-4F71-83BF-4AA9D2F2FA6A}" presName="parTxOnlySpace" presStyleCnt="0"/>
      <dgm:spPr/>
    </dgm:pt>
    <dgm:pt modelId="{59DAFB66-147A-4BA8-B365-CE45E8A4D546}" type="pres">
      <dgm:prSet presAssocID="{61A91F3C-B1F7-4BC0-BE07-2EC63A56A33C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F16BA505-B0EE-4E07-ADFB-B0D315E1C6A2}" type="pres">
      <dgm:prSet presAssocID="{679680D7-6395-4BAB-ABB5-98A2B76FD25B}" presName="parTxOnlySpace" presStyleCnt="0"/>
      <dgm:spPr/>
    </dgm:pt>
    <dgm:pt modelId="{2F1D4285-3732-4959-A4AC-1915AF7A6FD6}" type="pres">
      <dgm:prSet presAssocID="{1A0E7B9C-6E3F-4404-8F20-66DB47C3B43F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C510DB3B-D5EC-4167-AEBC-9260148A3F85}" type="pres">
      <dgm:prSet presAssocID="{0047770E-CAD7-496E-AE9E-36636E2B8987}" presName="parTxOnlySpace" presStyleCnt="0"/>
      <dgm:spPr/>
    </dgm:pt>
    <dgm:pt modelId="{35C471EA-FEAB-4E15-B07A-DFB002483681}" type="pres">
      <dgm:prSet presAssocID="{BEB42C38-3D43-474C-A9AE-959EF6266A19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224082C1-EE83-401B-9F54-1C06A7AAB7B3}" type="pres">
      <dgm:prSet presAssocID="{EA8EEEBA-DE42-4E6C-A10D-0F41C0C8DB39}" presName="parTxOnlySpace" presStyleCnt="0"/>
      <dgm:spPr/>
    </dgm:pt>
    <dgm:pt modelId="{7E54FEE7-BFC2-4E8D-B284-EFF9ACAAFBBA}" type="pres">
      <dgm:prSet presAssocID="{32989D80-1C34-4A3C-A173-6B0CED773594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5896E101-CFD6-4288-8953-87CCE1383A36}" type="pres">
      <dgm:prSet presAssocID="{6405BC3E-CFBC-426C-9DAC-BBB7E2E407DA}" presName="parTxOnlySpace" presStyleCnt="0"/>
      <dgm:spPr/>
    </dgm:pt>
    <dgm:pt modelId="{EBC6FAF5-F64D-4F4F-BE30-52125A129ED8}" type="pres">
      <dgm:prSet presAssocID="{BE599E88-4C10-4766-B4A2-3319BD8BE4CF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DE5C696B-F50C-4F13-9215-9FCD7C131723}" type="pres">
      <dgm:prSet presAssocID="{23C91559-B82E-43CF-A069-EA0809A0E7D7}" presName="parTxOnlySpace" presStyleCnt="0"/>
      <dgm:spPr/>
    </dgm:pt>
    <dgm:pt modelId="{1FB5493A-A898-4A11-82FC-7BBA23227F6F}" type="pres">
      <dgm:prSet presAssocID="{50159867-AA4D-4C2A-9846-D1FE3F844E6E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6EDE4DCA-5085-46ED-B3DC-2D95084A151D}" type="pres">
      <dgm:prSet presAssocID="{2A6DF659-EB1D-4229-B720-221BDBB166AA}" presName="parTxOnlySpace" presStyleCnt="0"/>
      <dgm:spPr/>
    </dgm:pt>
    <dgm:pt modelId="{C7CF32CE-C441-4747-8216-334D3EFDB163}" type="pres">
      <dgm:prSet presAssocID="{A9E4D83F-7DD1-4F57-A258-D73EA3851B03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1D113700-0655-4425-B7DF-5FE107B7C079}" type="presOf" srcId="{1A0E7B9C-6E3F-4404-8F20-66DB47C3B43F}" destId="{2F1D4285-3732-4959-A4AC-1915AF7A6FD6}" srcOrd="0" destOrd="0" presId="urn:microsoft.com/office/officeart/2005/8/layout/chevron1"/>
    <dgm:cxn modelId="{110C3E1B-1B69-4EEC-8880-5F470207F714}" srcId="{23C221B8-01D7-428D-AE92-A48C44B83B46}" destId="{8C2FB93C-6105-4CD5-8B51-83B0C12C8796}" srcOrd="0" destOrd="0" parTransId="{1163090F-FC44-40FD-8C36-52075D3EEDB1}" sibTransId="{1B4087C8-DE67-4F71-83BF-4AA9D2F2FA6A}"/>
    <dgm:cxn modelId="{976DE91B-39E0-4F02-9DAC-DD03F2C82053}" srcId="{23C221B8-01D7-428D-AE92-A48C44B83B46}" destId="{32989D80-1C34-4A3C-A173-6B0CED773594}" srcOrd="4" destOrd="0" parTransId="{BF7BA09F-A855-49DF-A553-4814B8296268}" sibTransId="{6405BC3E-CFBC-426C-9DAC-BBB7E2E407DA}"/>
    <dgm:cxn modelId="{82A36B2D-753F-440D-8929-697DF3A644FA}" srcId="{23C221B8-01D7-428D-AE92-A48C44B83B46}" destId="{BEB42C38-3D43-474C-A9AE-959EF6266A19}" srcOrd="3" destOrd="0" parTransId="{456AD0C2-A7C1-4425-9BEF-4E067AC6A05D}" sibTransId="{EA8EEEBA-DE42-4E6C-A10D-0F41C0C8DB39}"/>
    <dgm:cxn modelId="{3E133136-8467-46A7-AB68-6F8480C2E83A}" type="presOf" srcId="{8C2FB93C-6105-4CD5-8B51-83B0C12C8796}" destId="{98C675ED-D9EE-46FE-ADA0-1F1AF7921C04}" srcOrd="0" destOrd="0" presId="urn:microsoft.com/office/officeart/2005/8/layout/chevron1"/>
    <dgm:cxn modelId="{DE67005C-69F1-4B21-BEB2-63873A296BB1}" srcId="{23C221B8-01D7-428D-AE92-A48C44B83B46}" destId="{A9E4D83F-7DD1-4F57-A258-D73EA3851B03}" srcOrd="7" destOrd="0" parTransId="{84E574F7-CC81-4E81-BD85-FBDCFA8D37B2}" sibTransId="{F25F6C04-CC3F-4014-946C-3DBE43B4FDBA}"/>
    <dgm:cxn modelId="{F6F3434B-3A15-4672-A292-4C3B549699DB}" srcId="{23C221B8-01D7-428D-AE92-A48C44B83B46}" destId="{50159867-AA4D-4C2A-9846-D1FE3F844E6E}" srcOrd="6" destOrd="0" parTransId="{D14FAD55-00F7-4A79-90E1-384AB2E36B47}" sibTransId="{2A6DF659-EB1D-4229-B720-221BDBB166AA}"/>
    <dgm:cxn modelId="{18A6D273-A753-4EA9-9C9A-D9EC45B9F8F5}" type="presOf" srcId="{32989D80-1C34-4A3C-A173-6B0CED773594}" destId="{7E54FEE7-BFC2-4E8D-B284-EFF9ACAAFBBA}" srcOrd="0" destOrd="0" presId="urn:microsoft.com/office/officeart/2005/8/layout/chevron1"/>
    <dgm:cxn modelId="{B269E158-2A1A-428F-8F37-8847D67F1D4B}" srcId="{23C221B8-01D7-428D-AE92-A48C44B83B46}" destId="{BE599E88-4C10-4766-B4A2-3319BD8BE4CF}" srcOrd="5" destOrd="0" parTransId="{6A9C9BCA-8796-4558-91C6-B86304A064BD}" sibTransId="{23C91559-B82E-43CF-A069-EA0809A0E7D7}"/>
    <dgm:cxn modelId="{898CF985-C213-413D-BB19-4B63E42D36AB}" srcId="{23C221B8-01D7-428D-AE92-A48C44B83B46}" destId="{61A91F3C-B1F7-4BC0-BE07-2EC63A56A33C}" srcOrd="1" destOrd="0" parTransId="{84956D9A-40C0-4056-9221-9DB5CA84F892}" sibTransId="{679680D7-6395-4BAB-ABB5-98A2B76FD25B}"/>
    <dgm:cxn modelId="{BE6BAFA5-6917-45B9-BCE6-482D8CCFF5A6}" type="presOf" srcId="{A9E4D83F-7DD1-4F57-A258-D73EA3851B03}" destId="{C7CF32CE-C441-4747-8216-334D3EFDB163}" srcOrd="0" destOrd="0" presId="urn:microsoft.com/office/officeart/2005/8/layout/chevron1"/>
    <dgm:cxn modelId="{9ECA99BA-EF3F-4D0E-A8D7-BA97B18D1375}" type="presOf" srcId="{50159867-AA4D-4C2A-9846-D1FE3F844E6E}" destId="{1FB5493A-A898-4A11-82FC-7BBA23227F6F}" srcOrd="0" destOrd="0" presId="urn:microsoft.com/office/officeart/2005/8/layout/chevron1"/>
    <dgm:cxn modelId="{EC2413CD-BF85-49F0-9674-44D80C7A0A51}" type="presOf" srcId="{BE599E88-4C10-4766-B4A2-3319BD8BE4CF}" destId="{EBC6FAF5-F64D-4F4F-BE30-52125A129ED8}" srcOrd="0" destOrd="0" presId="urn:microsoft.com/office/officeart/2005/8/layout/chevron1"/>
    <dgm:cxn modelId="{0C8E4AD8-A562-401D-B196-D7F5AE6D3D9C}" type="presOf" srcId="{23C221B8-01D7-428D-AE92-A48C44B83B46}" destId="{E0EBE753-92F0-4230-BC99-C443E022831F}" srcOrd="0" destOrd="0" presId="urn:microsoft.com/office/officeart/2005/8/layout/chevron1"/>
    <dgm:cxn modelId="{52E357E4-7516-46FD-AD22-B59DD1E2F48B}" type="presOf" srcId="{61A91F3C-B1F7-4BC0-BE07-2EC63A56A33C}" destId="{59DAFB66-147A-4BA8-B365-CE45E8A4D546}" srcOrd="0" destOrd="0" presId="urn:microsoft.com/office/officeart/2005/8/layout/chevron1"/>
    <dgm:cxn modelId="{5FADB7E8-9A14-4591-8091-B7B96748B818}" srcId="{23C221B8-01D7-428D-AE92-A48C44B83B46}" destId="{1A0E7B9C-6E3F-4404-8F20-66DB47C3B43F}" srcOrd="2" destOrd="0" parTransId="{DE4912FC-636D-477E-9F89-593B56B6B32A}" sibTransId="{0047770E-CAD7-496E-AE9E-36636E2B8987}"/>
    <dgm:cxn modelId="{EC393DF4-1CD3-49FB-B123-08BB4486C849}" type="presOf" srcId="{BEB42C38-3D43-474C-A9AE-959EF6266A19}" destId="{35C471EA-FEAB-4E15-B07A-DFB002483681}" srcOrd="0" destOrd="0" presId="urn:microsoft.com/office/officeart/2005/8/layout/chevron1"/>
    <dgm:cxn modelId="{3D1389AB-08F9-4ECB-9697-6E9C5614EBD2}" type="presParOf" srcId="{E0EBE753-92F0-4230-BC99-C443E022831F}" destId="{98C675ED-D9EE-46FE-ADA0-1F1AF7921C04}" srcOrd="0" destOrd="0" presId="urn:microsoft.com/office/officeart/2005/8/layout/chevron1"/>
    <dgm:cxn modelId="{FFC07408-E378-45F1-AAE8-C033AE3021AB}" type="presParOf" srcId="{E0EBE753-92F0-4230-BC99-C443E022831F}" destId="{430FD817-4A1D-4C33-8E69-D2730E9DFC70}" srcOrd="1" destOrd="0" presId="urn:microsoft.com/office/officeart/2005/8/layout/chevron1"/>
    <dgm:cxn modelId="{BEB1E4AF-6BC5-4A5A-9E1C-48426E01E14F}" type="presParOf" srcId="{E0EBE753-92F0-4230-BC99-C443E022831F}" destId="{59DAFB66-147A-4BA8-B365-CE45E8A4D546}" srcOrd="2" destOrd="0" presId="urn:microsoft.com/office/officeart/2005/8/layout/chevron1"/>
    <dgm:cxn modelId="{75FC396E-1ADE-41C9-822A-371B1267919C}" type="presParOf" srcId="{E0EBE753-92F0-4230-BC99-C443E022831F}" destId="{F16BA505-B0EE-4E07-ADFB-B0D315E1C6A2}" srcOrd="3" destOrd="0" presId="urn:microsoft.com/office/officeart/2005/8/layout/chevron1"/>
    <dgm:cxn modelId="{F5284CD6-900F-45C9-B2A3-F02CA1147DE3}" type="presParOf" srcId="{E0EBE753-92F0-4230-BC99-C443E022831F}" destId="{2F1D4285-3732-4959-A4AC-1915AF7A6FD6}" srcOrd="4" destOrd="0" presId="urn:microsoft.com/office/officeart/2005/8/layout/chevron1"/>
    <dgm:cxn modelId="{E6F7F421-295B-42E2-88E1-7E08505379CB}" type="presParOf" srcId="{E0EBE753-92F0-4230-BC99-C443E022831F}" destId="{C510DB3B-D5EC-4167-AEBC-9260148A3F85}" srcOrd="5" destOrd="0" presId="urn:microsoft.com/office/officeart/2005/8/layout/chevron1"/>
    <dgm:cxn modelId="{21AA6C88-B900-46A7-9F08-DBAAC191319B}" type="presParOf" srcId="{E0EBE753-92F0-4230-BC99-C443E022831F}" destId="{35C471EA-FEAB-4E15-B07A-DFB002483681}" srcOrd="6" destOrd="0" presId="urn:microsoft.com/office/officeart/2005/8/layout/chevron1"/>
    <dgm:cxn modelId="{CD74490B-8B00-4A5D-898B-612554360CF2}" type="presParOf" srcId="{E0EBE753-92F0-4230-BC99-C443E022831F}" destId="{224082C1-EE83-401B-9F54-1C06A7AAB7B3}" srcOrd="7" destOrd="0" presId="urn:microsoft.com/office/officeart/2005/8/layout/chevron1"/>
    <dgm:cxn modelId="{91BF7106-0E43-4DD5-A1F0-E3F9F868303E}" type="presParOf" srcId="{E0EBE753-92F0-4230-BC99-C443E022831F}" destId="{7E54FEE7-BFC2-4E8D-B284-EFF9ACAAFBBA}" srcOrd="8" destOrd="0" presId="urn:microsoft.com/office/officeart/2005/8/layout/chevron1"/>
    <dgm:cxn modelId="{275A3CE1-617A-4721-A0F5-A62DAED0B598}" type="presParOf" srcId="{E0EBE753-92F0-4230-BC99-C443E022831F}" destId="{5896E101-CFD6-4288-8953-87CCE1383A36}" srcOrd="9" destOrd="0" presId="urn:microsoft.com/office/officeart/2005/8/layout/chevron1"/>
    <dgm:cxn modelId="{A65E4594-BAA7-4AE4-9A2B-BAC148030176}" type="presParOf" srcId="{E0EBE753-92F0-4230-BC99-C443E022831F}" destId="{EBC6FAF5-F64D-4F4F-BE30-52125A129ED8}" srcOrd="10" destOrd="0" presId="urn:microsoft.com/office/officeart/2005/8/layout/chevron1"/>
    <dgm:cxn modelId="{39203A81-D81C-414D-A334-026F5B4CEB8D}" type="presParOf" srcId="{E0EBE753-92F0-4230-BC99-C443E022831F}" destId="{DE5C696B-F50C-4F13-9215-9FCD7C131723}" srcOrd="11" destOrd="0" presId="urn:microsoft.com/office/officeart/2005/8/layout/chevron1"/>
    <dgm:cxn modelId="{3E5DD382-0398-43B8-ACC2-4B6CB3F3C3E0}" type="presParOf" srcId="{E0EBE753-92F0-4230-BC99-C443E022831F}" destId="{1FB5493A-A898-4A11-82FC-7BBA23227F6F}" srcOrd="12" destOrd="0" presId="urn:microsoft.com/office/officeart/2005/8/layout/chevron1"/>
    <dgm:cxn modelId="{1875BD31-E11E-4EA7-B43E-E16A086B6E04}" type="presParOf" srcId="{E0EBE753-92F0-4230-BC99-C443E022831F}" destId="{6EDE4DCA-5085-46ED-B3DC-2D95084A151D}" srcOrd="13" destOrd="0" presId="urn:microsoft.com/office/officeart/2005/8/layout/chevron1"/>
    <dgm:cxn modelId="{35B0389F-38EC-4CEA-8B29-D2014CA7F261}" type="presParOf" srcId="{E0EBE753-92F0-4230-BC99-C443E022831F}" destId="{C7CF32CE-C441-4747-8216-334D3EFDB163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23C221B8-01D7-428D-AE92-A48C44B83B46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</dgm:pt>
    <dgm:pt modelId="{8C2FB93C-6105-4CD5-8B51-83B0C12C8796}">
      <dgm:prSet phldrT="[Text]"/>
      <dgm:spPr>
        <a:solidFill>
          <a:schemeClr val="accent3"/>
        </a:solidFill>
      </dgm:spPr>
      <dgm:t>
        <a:bodyPr/>
        <a:lstStyle/>
        <a:p>
          <a:r>
            <a:rPr lang="de-AT" dirty="0"/>
            <a:t>P1</a:t>
          </a:r>
        </a:p>
      </dgm:t>
    </dgm:pt>
    <dgm:pt modelId="{1163090F-FC44-40FD-8C36-52075D3EEDB1}" type="parTrans" cxnId="{110C3E1B-1B69-4EEC-8880-5F470207F714}">
      <dgm:prSet/>
      <dgm:spPr/>
      <dgm:t>
        <a:bodyPr/>
        <a:lstStyle/>
        <a:p>
          <a:endParaRPr lang="de-AT"/>
        </a:p>
      </dgm:t>
    </dgm:pt>
    <dgm:pt modelId="{1B4087C8-DE67-4F71-83BF-4AA9D2F2FA6A}" type="sibTrans" cxnId="{110C3E1B-1B69-4EEC-8880-5F470207F714}">
      <dgm:prSet/>
      <dgm:spPr/>
      <dgm:t>
        <a:bodyPr/>
        <a:lstStyle/>
        <a:p>
          <a:endParaRPr lang="de-AT"/>
        </a:p>
      </dgm:t>
    </dgm:pt>
    <dgm:pt modelId="{A9E4D83F-7DD1-4F57-A258-D73EA3851B03}">
      <dgm:prSet phldrT="[Text]"/>
      <dgm:spPr>
        <a:solidFill>
          <a:schemeClr val="accent3"/>
        </a:solidFill>
      </dgm:spPr>
      <dgm:t>
        <a:bodyPr/>
        <a:lstStyle/>
        <a:p>
          <a:r>
            <a:rPr lang="de-AT" dirty="0"/>
            <a:t>P1</a:t>
          </a:r>
        </a:p>
      </dgm:t>
    </dgm:pt>
    <dgm:pt modelId="{84E574F7-CC81-4E81-BD85-FBDCFA8D37B2}" type="parTrans" cxnId="{DE67005C-69F1-4B21-BEB2-63873A296BB1}">
      <dgm:prSet/>
      <dgm:spPr/>
      <dgm:t>
        <a:bodyPr/>
        <a:lstStyle/>
        <a:p>
          <a:endParaRPr lang="de-AT"/>
        </a:p>
      </dgm:t>
    </dgm:pt>
    <dgm:pt modelId="{F25F6C04-CC3F-4014-946C-3DBE43B4FDBA}" type="sibTrans" cxnId="{DE67005C-69F1-4B21-BEB2-63873A296BB1}">
      <dgm:prSet/>
      <dgm:spPr/>
      <dgm:t>
        <a:bodyPr/>
        <a:lstStyle/>
        <a:p>
          <a:endParaRPr lang="de-AT"/>
        </a:p>
      </dgm:t>
    </dgm:pt>
    <dgm:pt modelId="{61A91F3C-B1F7-4BC0-BE07-2EC63A56A33C}">
      <dgm:prSet phldrT="[Text]"/>
      <dgm:spPr>
        <a:solidFill>
          <a:schemeClr val="accent4"/>
        </a:solidFill>
      </dgm:spPr>
      <dgm:t>
        <a:bodyPr/>
        <a:lstStyle/>
        <a:p>
          <a:r>
            <a:rPr lang="de-AT" dirty="0"/>
            <a:t>P2</a:t>
          </a:r>
        </a:p>
      </dgm:t>
    </dgm:pt>
    <dgm:pt modelId="{84956D9A-40C0-4056-9221-9DB5CA84F892}" type="parTrans" cxnId="{898CF985-C213-413D-BB19-4B63E42D36AB}">
      <dgm:prSet/>
      <dgm:spPr/>
      <dgm:t>
        <a:bodyPr/>
        <a:lstStyle/>
        <a:p>
          <a:endParaRPr lang="de-AT"/>
        </a:p>
      </dgm:t>
    </dgm:pt>
    <dgm:pt modelId="{679680D7-6395-4BAB-ABB5-98A2B76FD25B}" type="sibTrans" cxnId="{898CF985-C213-413D-BB19-4B63E42D36AB}">
      <dgm:prSet/>
      <dgm:spPr/>
      <dgm:t>
        <a:bodyPr/>
        <a:lstStyle/>
        <a:p>
          <a:endParaRPr lang="de-AT"/>
        </a:p>
      </dgm:t>
    </dgm:pt>
    <dgm:pt modelId="{1A0E7B9C-6E3F-4404-8F20-66DB47C3B43F}">
      <dgm:prSet phldrT="[Text]"/>
      <dgm:spPr>
        <a:solidFill>
          <a:schemeClr val="accent5"/>
        </a:solidFill>
      </dgm:spPr>
      <dgm:t>
        <a:bodyPr/>
        <a:lstStyle/>
        <a:p>
          <a:r>
            <a:rPr lang="de-AT" dirty="0"/>
            <a:t>P3</a:t>
          </a:r>
        </a:p>
      </dgm:t>
    </dgm:pt>
    <dgm:pt modelId="{DE4912FC-636D-477E-9F89-593B56B6B32A}" type="parTrans" cxnId="{5FADB7E8-9A14-4591-8091-B7B96748B818}">
      <dgm:prSet/>
      <dgm:spPr/>
      <dgm:t>
        <a:bodyPr/>
        <a:lstStyle/>
        <a:p>
          <a:endParaRPr lang="de-AT"/>
        </a:p>
      </dgm:t>
    </dgm:pt>
    <dgm:pt modelId="{0047770E-CAD7-496E-AE9E-36636E2B8987}" type="sibTrans" cxnId="{5FADB7E8-9A14-4591-8091-B7B96748B818}">
      <dgm:prSet/>
      <dgm:spPr/>
      <dgm:t>
        <a:bodyPr/>
        <a:lstStyle/>
        <a:p>
          <a:endParaRPr lang="de-AT"/>
        </a:p>
      </dgm:t>
    </dgm:pt>
    <dgm:pt modelId="{BEB42C38-3D43-474C-A9AE-959EF6266A19}">
      <dgm:prSet phldrT="[Text]"/>
      <dgm:spPr>
        <a:solidFill>
          <a:schemeClr val="accent3"/>
        </a:solidFill>
      </dgm:spPr>
      <dgm:t>
        <a:bodyPr/>
        <a:lstStyle/>
        <a:p>
          <a:r>
            <a:rPr lang="de-AT" dirty="0"/>
            <a:t>P1</a:t>
          </a:r>
        </a:p>
      </dgm:t>
    </dgm:pt>
    <dgm:pt modelId="{456AD0C2-A7C1-4425-9BEF-4E067AC6A05D}" type="parTrans" cxnId="{82A36B2D-753F-440D-8929-697DF3A644FA}">
      <dgm:prSet/>
      <dgm:spPr/>
      <dgm:t>
        <a:bodyPr/>
        <a:lstStyle/>
        <a:p>
          <a:endParaRPr lang="de-AT"/>
        </a:p>
      </dgm:t>
    </dgm:pt>
    <dgm:pt modelId="{EA8EEEBA-DE42-4E6C-A10D-0F41C0C8DB39}" type="sibTrans" cxnId="{82A36B2D-753F-440D-8929-697DF3A644FA}">
      <dgm:prSet/>
      <dgm:spPr/>
      <dgm:t>
        <a:bodyPr/>
        <a:lstStyle/>
        <a:p>
          <a:endParaRPr lang="de-AT"/>
        </a:p>
      </dgm:t>
    </dgm:pt>
    <dgm:pt modelId="{32989D80-1C34-4A3C-A173-6B0CED773594}">
      <dgm:prSet phldrT="[Text]"/>
      <dgm:spPr>
        <a:solidFill>
          <a:schemeClr val="accent3"/>
        </a:solidFill>
      </dgm:spPr>
      <dgm:t>
        <a:bodyPr/>
        <a:lstStyle/>
        <a:p>
          <a:r>
            <a:rPr lang="de-AT" dirty="0"/>
            <a:t>P1</a:t>
          </a:r>
        </a:p>
      </dgm:t>
    </dgm:pt>
    <dgm:pt modelId="{BF7BA09F-A855-49DF-A553-4814B8296268}" type="parTrans" cxnId="{976DE91B-39E0-4F02-9DAC-DD03F2C82053}">
      <dgm:prSet/>
      <dgm:spPr/>
      <dgm:t>
        <a:bodyPr/>
        <a:lstStyle/>
        <a:p>
          <a:endParaRPr lang="de-AT"/>
        </a:p>
      </dgm:t>
    </dgm:pt>
    <dgm:pt modelId="{6405BC3E-CFBC-426C-9DAC-BBB7E2E407DA}" type="sibTrans" cxnId="{976DE91B-39E0-4F02-9DAC-DD03F2C82053}">
      <dgm:prSet/>
      <dgm:spPr/>
      <dgm:t>
        <a:bodyPr/>
        <a:lstStyle/>
        <a:p>
          <a:endParaRPr lang="de-AT"/>
        </a:p>
      </dgm:t>
    </dgm:pt>
    <dgm:pt modelId="{BE599E88-4C10-4766-B4A2-3319BD8BE4CF}">
      <dgm:prSet phldrT="[Text]"/>
      <dgm:spPr>
        <a:solidFill>
          <a:schemeClr val="accent3"/>
        </a:solidFill>
      </dgm:spPr>
      <dgm:t>
        <a:bodyPr/>
        <a:lstStyle/>
        <a:p>
          <a:r>
            <a:rPr lang="de-AT" dirty="0"/>
            <a:t>P1</a:t>
          </a:r>
        </a:p>
      </dgm:t>
    </dgm:pt>
    <dgm:pt modelId="{6A9C9BCA-8796-4558-91C6-B86304A064BD}" type="parTrans" cxnId="{B269E158-2A1A-428F-8F37-8847D67F1D4B}">
      <dgm:prSet/>
      <dgm:spPr/>
      <dgm:t>
        <a:bodyPr/>
        <a:lstStyle/>
        <a:p>
          <a:endParaRPr lang="de-AT"/>
        </a:p>
      </dgm:t>
    </dgm:pt>
    <dgm:pt modelId="{23C91559-B82E-43CF-A069-EA0809A0E7D7}" type="sibTrans" cxnId="{B269E158-2A1A-428F-8F37-8847D67F1D4B}">
      <dgm:prSet/>
      <dgm:spPr/>
      <dgm:t>
        <a:bodyPr/>
        <a:lstStyle/>
        <a:p>
          <a:endParaRPr lang="de-AT"/>
        </a:p>
      </dgm:t>
    </dgm:pt>
    <dgm:pt modelId="{50159867-AA4D-4C2A-9846-D1FE3F844E6E}">
      <dgm:prSet phldrT="[Text]"/>
      <dgm:spPr>
        <a:solidFill>
          <a:schemeClr val="accent3"/>
        </a:solidFill>
      </dgm:spPr>
      <dgm:t>
        <a:bodyPr/>
        <a:lstStyle/>
        <a:p>
          <a:r>
            <a:rPr lang="de-AT" dirty="0"/>
            <a:t>P1</a:t>
          </a:r>
        </a:p>
      </dgm:t>
    </dgm:pt>
    <dgm:pt modelId="{D14FAD55-00F7-4A79-90E1-384AB2E36B47}" type="parTrans" cxnId="{F6F3434B-3A15-4672-A292-4C3B549699DB}">
      <dgm:prSet/>
      <dgm:spPr/>
      <dgm:t>
        <a:bodyPr/>
        <a:lstStyle/>
        <a:p>
          <a:endParaRPr lang="de-AT"/>
        </a:p>
      </dgm:t>
    </dgm:pt>
    <dgm:pt modelId="{2A6DF659-EB1D-4229-B720-221BDBB166AA}" type="sibTrans" cxnId="{F6F3434B-3A15-4672-A292-4C3B549699DB}">
      <dgm:prSet/>
      <dgm:spPr/>
      <dgm:t>
        <a:bodyPr/>
        <a:lstStyle/>
        <a:p>
          <a:endParaRPr lang="de-AT"/>
        </a:p>
      </dgm:t>
    </dgm:pt>
    <dgm:pt modelId="{E0EBE753-92F0-4230-BC99-C443E022831F}" type="pres">
      <dgm:prSet presAssocID="{23C221B8-01D7-428D-AE92-A48C44B83B46}" presName="Name0" presStyleCnt="0">
        <dgm:presLayoutVars>
          <dgm:dir/>
          <dgm:animLvl val="lvl"/>
          <dgm:resizeHandles val="exact"/>
        </dgm:presLayoutVars>
      </dgm:prSet>
      <dgm:spPr/>
    </dgm:pt>
    <dgm:pt modelId="{98C675ED-D9EE-46FE-ADA0-1F1AF7921C04}" type="pres">
      <dgm:prSet presAssocID="{8C2FB93C-6105-4CD5-8B51-83B0C12C8796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430FD817-4A1D-4C33-8E69-D2730E9DFC70}" type="pres">
      <dgm:prSet presAssocID="{1B4087C8-DE67-4F71-83BF-4AA9D2F2FA6A}" presName="parTxOnlySpace" presStyleCnt="0"/>
      <dgm:spPr/>
    </dgm:pt>
    <dgm:pt modelId="{59DAFB66-147A-4BA8-B365-CE45E8A4D546}" type="pres">
      <dgm:prSet presAssocID="{61A91F3C-B1F7-4BC0-BE07-2EC63A56A33C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F16BA505-B0EE-4E07-ADFB-B0D315E1C6A2}" type="pres">
      <dgm:prSet presAssocID="{679680D7-6395-4BAB-ABB5-98A2B76FD25B}" presName="parTxOnlySpace" presStyleCnt="0"/>
      <dgm:spPr/>
    </dgm:pt>
    <dgm:pt modelId="{2F1D4285-3732-4959-A4AC-1915AF7A6FD6}" type="pres">
      <dgm:prSet presAssocID="{1A0E7B9C-6E3F-4404-8F20-66DB47C3B43F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C510DB3B-D5EC-4167-AEBC-9260148A3F85}" type="pres">
      <dgm:prSet presAssocID="{0047770E-CAD7-496E-AE9E-36636E2B8987}" presName="parTxOnlySpace" presStyleCnt="0"/>
      <dgm:spPr/>
    </dgm:pt>
    <dgm:pt modelId="{35C471EA-FEAB-4E15-B07A-DFB002483681}" type="pres">
      <dgm:prSet presAssocID="{BEB42C38-3D43-474C-A9AE-959EF6266A19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224082C1-EE83-401B-9F54-1C06A7AAB7B3}" type="pres">
      <dgm:prSet presAssocID="{EA8EEEBA-DE42-4E6C-A10D-0F41C0C8DB39}" presName="parTxOnlySpace" presStyleCnt="0"/>
      <dgm:spPr/>
    </dgm:pt>
    <dgm:pt modelId="{7E54FEE7-BFC2-4E8D-B284-EFF9ACAAFBBA}" type="pres">
      <dgm:prSet presAssocID="{32989D80-1C34-4A3C-A173-6B0CED773594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5896E101-CFD6-4288-8953-87CCE1383A36}" type="pres">
      <dgm:prSet presAssocID="{6405BC3E-CFBC-426C-9DAC-BBB7E2E407DA}" presName="parTxOnlySpace" presStyleCnt="0"/>
      <dgm:spPr/>
    </dgm:pt>
    <dgm:pt modelId="{EBC6FAF5-F64D-4F4F-BE30-52125A129ED8}" type="pres">
      <dgm:prSet presAssocID="{BE599E88-4C10-4766-B4A2-3319BD8BE4CF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DE5C696B-F50C-4F13-9215-9FCD7C131723}" type="pres">
      <dgm:prSet presAssocID="{23C91559-B82E-43CF-A069-EA0809A0E7D7}" presName="parTxOnlySpace" presStyleCnt="0"/>
      <dgm:spPr/>
    </dgm:pt>
    <dgm:pt modelId="{1FB5493A-A898-4A11-82FC-7BBA23227F6F}" type="pres">
      <dgm:prSet presAssocID="{50159867-AA4D-4C2A-9846-D1FE3F844E6E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6EDE4DCA-5085-46ED-B3DC-2D95084A151D}" type="pres">
      <dgm:prSet presAssocID="{2A6DF659-EB1D-4229-B720-221BDBB166AA}" presName="parTxOnlySpace" presStyleCnt="0"/>
      <dgm:spPr/>
    </dgm:pt>
    <dgm:pt modelId="{C7CF32CE-C441-4747-8216-334D3EFDB163}" type="pres">
      <dgm:prSet presAssocID="{A9E4D83F-7DD1-4F57-A258-D73EA3851B03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1D113700-0655-4425-B7DF-5FE107B7C079}" type="presOf" srcId="{1A0E7B9C-6E3F-4404-8F20-66DB47C3B43F}" destId="{2F1D4285-3732-4959-A4AC-1915AF7A6FD6}" srcOrd="0" destOrd="0" presId="urn:microsoft.com/office/officeart/2005/8/layout/chevron1"/>
    <dgm:cxn modelId="{110C3E1B-1B69-4EEC-8880-5F470207F714}" srcId="{23C221B8-01D7-428D-AE92-A48C44B83B46}" destId="{8C2FB93C-6105-4CD5-8B51-83B0C12C8796}" srcOrd="0" destOrd="0" parTransId="{1163090F-FC44-40FD-8C36-52075D3EEDB1}" sibTransId="{1B4087C8-DE67-4F71-83BF-4AA9D2F2FA6A}"/>
    <dgm:cxn modelId="{976DE91B-39E0-4F02-9DAC-DD03F2C82053}" srcId="{23C221B8-01D7-428D-AE92-A48C44B83B46}" destId="{32989D80-1C34-4A3C-A173-6B0CED773594}" srcOrd="4" destOrd="0" parTransId="{BF7BA09F-A855-49DF-A553-4814B8296268}" sibTransId="{6405BC3E-CFBC-426C-9DAC-BBB7E2E407DA}"/>
    <dgm:cxn modelId="{82A36B2D-753F-440D-8929-697DF3A644FA}" srcId="{23C221B8-01D7-428D-AE92-A48C44B83B46}" destId="{BEB42C38-3D43-474C-A9AE-959EF6266A19}" srcOrd="3" destOrd="0" parTransId="{456AD0C2-A7C1-4425-9BEF-4E067AC6A05D}" sibTransId="{EA8EEEBA-DE42-4E6C-A10D-0F41C0C8DB39}"/>
    <dgm:cxn modelId="{3E133136-8467-46A7-AB68-6F8480C2E83A}" type="presOf" srcId="{8C2FB93C-6105-4CD5-8B51-83B0C12C8796}" destId="{98C675ED-D9EE-46FE-ADA0-1F1AF7921C04}" srcOrd="0" destOrd="0" presId="urn:microsoft.com/office/officeart/2005/8/layout/chevron1"/>
    <dgm:cxn modelId="{DE67005C-69F1-4B21-BEB2-63873A296BB1}" srcId="{23C221B8-01D7-428D-AE92-A48C44B83B46}" destId="{A9E4D83F-7DD1-4F57-A258-D73EA3851B03}" srcOrd="7" destOrd="0" parTransId="{84E574F7-CC81-4E81-BD85-FBDCFA8D37B2}" sibTransId="{F25F6C04-CC3F-4014-946C-3DBE43B4FDBA}"/>
    <dgm:cxn modelId="{F6F3434B-3A15-4672-A292-4C3B549699DB}" srcId="{23C221B8-01D7-428D-AE92-A48C44B83B46}" destId="{50159867-AA4D-4C2A-9846-D1FE3F844E6E}" srcOrd="6" destOrd="0" parTransId="{D14FAD55-00F7-4A79-90E1-384AB2E36B47}" sibTransId="{2A6DF659-EB1D-4229-B720-221BDBB166AA}"/>
    <dgm:cxn modelId="{18A6D273-A753-4EA9-9C9A-D9EC45B9F8F5}" type="presOf" srcId="{32989D80-1C34-4A3C-A173-6B0CED773594}" destId="{7E54FEE7-BFC2-4E8D-B284-EFF9ACAAFBBA}" srcOrd="0" destOrd="0" presId="urn:microsoft.com/office/officeart/2005/8/layout/chevron1"/>
    <dgm:cxn modelId="{B269E158-2A1A-428F-8F37-8847D67F1D4B}" srcId="{23C221B8-01D7-428D-AE92-A48C44B83B46}" destId="{BE599E88-4C10-4766-B4A2-3319BD8BE4CF}" srcOrd="5" destOrd="0" parTransId="{6A9C9BCA-8796-4558-91C6-B86304A064BD}" sibTransId="{23C91559-B82E-43CF-A069-EA0809A0E7D7}"/>
    <dgm:cxn modelId="{898CF985-C213-413D-BB19-4B63E42D36AB}" srcId="{23C221B8-01D7-428D-AE92-A48C44B83B46}" destId="{61A91F3C-B1F7-4BC0-BE07-2EC63A56A33C}" srcOrd="1" destOrd="0" parTransId="{84956D9A-40C0-4056-9221-9DB5CA84F892}" sibTransId="{679680D7-6395-4BAB-ABB5-98A2B76FD25B}"/>
    <dgm:cxn modelId="{BE6BAFA5-6917-45B9-BCE6-482D8CCFF5A6}" type="presOf" srcId="{A9E4D83F-7DD1-4F57-A258-D73EA3851B03}" destId="{C7CF32CE-C441-4747-8216-334D3EFDB163}" srcOrd="0" destOrd="0" presId="urn:microsoft.com/office/officeart/2005/8/layout/chevron1"/>
    <dgm:cxn modelId="{9ECA99BA-EF3F-4D0E-A8D7-BA97B18D1375}" type="presOf" srcId="{50159867-AA4D-4C2A-9846-D1FE3F844E6E}" destId="{1FB5493A-A898-4A11-82FC-7BBA23227F6F}" srcOrd="0" destOrd="0" presId="urn:microsoft.com/office/officeart/2005/8/layout/chevron1"/>
    <dgm:cxn modelId="{EC2413CD-BF85-49F0-9674-44D80C7A0A51}" type="presOf" srcId="{BE599E88-4C10-4766-B4A2-3319BD8BE4CF}" destId="{EBC6FAF5-F64D-4F4F-BE30-52125A129ED8}" srcOrd="0" destOrd="0" presId="urn:microsoft.com/office/officeart/2005/8/layout/chevron1"/>
    <dgm:cxn modelId="{0C8E4AD8-A562-401D-B196-D7F5AE6D3D9C}" type="presOf" srcId="{23C221B8-01D7-428D-AE92-A48C44B83B46}" destId="{E0EBE753-92F0-4230-BC99-C443E022831F}" srcOrd="0" destOrd="0" presId="urn:microsoft.com/office/officeart/2005/8/layout/chevron1"/>
    <dgm:cxn modelId="{52E357E4-7516-46FD-AD22-B59DD1E2F48B}" type="presOf" srcId="{61A91F3C-B1F7-4BC0-BE07-2EC63A56A33C}" destId="{59DAFB66-147A-4BA8-B365-CE45E8A4D546}" srcOrd="0" destOrd="0" presId="urn:microsoft.com/office/officeart/2005/8/layout/chevron1"/>
    <dgm:cxn modelId="{5FADB7E8-9A14-4591-8091-B7B96748B818}" srcId="{23C221B8-01D7-428D-AE92-A48C44B83B46}" destId="{1A0E7B9C-6E3F-4404-8F20-66DB47C3B43F}" srcOrd="2" destOrd="0" parTransId="{DE4912FC-636D-477E-9F89-593B56B6B32A}" sibTransId="{0047770E-CAD7-496E-AE9E-36636E2B8987}"/>
    <dgm:cxn modelId="{EC393DF4-1CD3-49FB-B123-08BB4486C849}" type="presOf" srcId="{BEB42C38-3D43-474C-A9AE-959EF6266A19}" destId="{35C471EA-FEAB-4E15-B07A-DFB002483681}" srcOrd="0" destOrd="0" presId="urn:microsoft.com/office/officeart/2005/8/layout/chevron1"/>
    <dgm:cxn modelId="{3D1389AB-08F9-4ECB-9697-6E9C5614EBD2}" type="presParOf" srcId="{E0EBE753-92F0-4230-BC99-C443E022831F}" destId="{98C675ED-D9EE-46FE-ADA0-1F1AF7921C04}" srcOrd="0" destOrd="0" presId="urn:microsoft.com/office/officeart/2005/8/layout/chevron1"/>
    <dgm:cxn modelId="{FFC07408-E378-45F1-AAE8-C033AE3021AB}" type="presParOf" srcId="{E0EBE753-92F0-4230-BC99-C443E022831F}" destId="{430FD817-4A1D-4C33-8E69-D2730E9DFC70}" srcOrd="1" destOrd="0" presId="urn:microsoft.com/office/officeart/2005/8/layout/chevron1"/>
    <dgm:cxn modelId="{BEB1E4AF-6BC5-4A5A-9E1C-48426E01E14F}" type="presParOf" srcId="{E0EBE753-92F0-4230-BC99-C443E022831F}" destId="{59DAFB66-147A-4BA8-B365-CE45E8A4D546}" srcOrd="2" destOrd="0" presId="urn:microsoft.com/office/officeart/2005/8/layout/chevron1"/>
    <dgm:cxn modelId="{75FC396E-1ADE-41C9-822A-371B1267919C}" type="presParOf" srcId="{E0EBE753-92F0-4230-BC99-C443E022831F}" destId="{F16BA505-B0EE-4E07-ADFB-B0D315E1C6A2}" srcOrd="3" destOrd="0" presId="urn:microsoft.com/office/officeart/2005/8/layout/chevron1"/>
    <dgm:cxn modelId="{F5284CD6-900F-45C9-B2A3-F02CA1147DE3}" type="presParOf" srcId="{E0EBE753-92F0-4230-BC99-C443E022831F}" destId="{2F1D4285-3732-4959-A4AC-1915AF7A6FD6}" srcOrd="4" destOrd="0" presId="urn:microsoft.com/office/officeart/2005/8/layout/chevron1"/>
    <dgm:cxn modelId="{E6F7F421-295B-42E2-88E1-7E08505379CB}" type="presParOf" srcId="{E0EBE753-92F0-4230-BC99-C443E022831F}" destId="{C510DB3B-D5EC-4167-AEBC-9260148A3F85}" srcOrd="5" destOrd="0" presId="urn:microsoft.com/office/officeart/2005/8/layout/chevron1"/>
    <dgm:cxn modelId="{21AA6C88-B900-46A7-9F08-DBAAC191319B}" type="presParOf" srcId="{E0EBE753-92F0-4230-BC99-C443E022831F}" destId="{35C471EA-FEAB-4E15-B07A-DFB002483681}" srcOrd="6" destOrd="0" presId="urn:microsoft.com/office/officeart/2005/8/layout/chevron1"/>
    <dgm:cxn modelId="{CD74490B-8B00-4A5D-898B-612554360CF2}" type="presParOf" srcId="{E0EBE753-92F0-4230-BC99-C443E022831F}" destId="{224082C1-EE83-401B-9F54-1C06A7AAB7B3}" srcOrd="7" destOrd="0" presId="urn:microsoft.com/office/officeart/2005/8/layout/chevron1"/>
    <dgm:cxn modelId="{91BF7106-0E43-4DD5-A1F0-E3F9F868303E}" type="presParOf" srcId="{E0EBE753-92F0-4230-BC99-C443E022831F}" destId="{7E54FEE7-BFC2-4E8D-B284-EFF9ACAAFBBA}" srcOrd="8" destOrd="0" presId="urn:microsoft.com/office/officeart/2005/8/layout/chevron1"/>
    <dgm:cxn modelId="{275A3CE1-617A-4721-A0F5-A62DAED0B598}" type="presParOf" srcId="{E0EBE753-92F0-4230-BC99-C443E022831F}" destId="{5896E101-CFD6-4288-8953-87CCE1383A36}" srcOrd="9" destOrd="0" presId="urn:microsoft.com/office/officeart/2005/8/layout/chevron1"/>
    <dgm:cxn modelId="{A65E4594-BAA7-4AE4-9A2B-BAC148030176}" type="presParOf" srcId="{E0EBE753-92F0-4230-BC99-C443E022831F}" destId="{EBC6FAF5-F64D-4F4F-BE30-52125A129ED8}" srcOrd="10" destOrd="0" presId="urn:microsoft.com/office/officeart/2005/8/layout/chevron1"/>
    <dgm:cxn modelId="{39203A81-D81C-414D-A334-026F5B4CEB8D}" type="presParOf" srcId="{E0EBE753-92F0-4230-BC99-C443E022831F}" destId="{DE5C696B-F50C-4F13-9215-9FCD7C131723}" srcOrd="11" destOrd="0" presId="urn:microsoft.com/office/officeart/2005/8/layout/chevron1"/>
    <dgm:cxn modelId="{3E5DD382-0398-43B8-ACC2-4B6CB3F3C3E0}" type="presParOf" srcId="{E0EBE753-92F0-4230-BC99-C443E022831F}" destId="{1FB5493A-A898-4A11-82FC-7BBA23227F6F}" srcOrd="12" destOrd="0" presId="urn:microsoft.com/office/officeart/2005/8/layout/chevron1"/>
    <dgm:cxn modelId="{1875BD31-E11E-4EA7-B43E-E16A086B6E04}" type="presParOf" srcId="{E0EBE753-92F0-4230-BC99-C443E022831F}" destId="{6EDE4DCA-5085-46ED-B3DC-2D95084A151D}" srcOrd="13" destOrd="0" presId="urn:microsoft.com/office/officeart/2005/8/layout/chevron1"/>
    <dgm:cxn modelId="{35B0389F-38EC-4CEA-8B29-D2014CA7F261}" type="presParOf" srcId="{E0EBE753-92F0-4230-BC99-C443E022831F}" destId="{C7CF32CE-C441-4747-8216-334D3EFDB163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C221B8-01D7-428D-AE92-A48C44B83B46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</dgm:pt>
    <dgm:pt modelId="{8C2FB93C-6105-4CD5-8B51-83B0C12C8796}">
      <dgm:prSet phldrT="[Text]"/>
      <dgm:spPr>
        <a:solidFill>
          <a:schemeClr val="accent3"/>
        </a:solidFill>
      </dgm:spPr>
      <dgm:t>
        <a:bodyPr/>
        <a:lstStyle/>
        <a:p>
          <a:r>
            <a:rPr lang="de-AT"/>
            <a:t>P1</a:t>
          </a:r>
        </a:p>
      </dgm:t>
    </dgm:pt>
    <dgm:pt modelId="{1163090F-FC44-40FD-8C36-52075D3EEDB1}" type="parTrans" cxnId="{110C3E1B-1B69-4EEC-8880-5F470207F714}">
      <dgm:prSet/>
      <dgm:spPr/>
      <dgm:t>
        <a:bodyPr/>
        <a:lstStyle/>
        <a:p>
          <a:endParaRPr lang="de-AT"/>
        </a:p>
      </dgm:t>
    </dgm:pt>
    <dgm:pt modelId="{1B4087C8-DE67-4F71-83BF-4AA9D2F2FA6A}" type="sibTrans" cxnId="{110C3E1B-1B69-4EEC-8880-5F470207F714}">
      <dgm:prSet/>
      <dgm:spPr/>
      <dgm:t>
        <a:bodyPr/>
        <a:lstStyle/>
        <a:p>
          <a:endParaRPr lang="de-AT"/>
        </a:p>
      </dgm:t>
    </dgm:pt>
    <dgm:pt modelId="{A9E4D83F-7DD1-4F57-A258-D73EA3851B03}">
      <dgm:prSet phldrT="[Text]"/>
      <dgm:spPr>
        <a:solidFill>
          <a:schemeClr val="accent3"/>
        </a:solidFill>
      </dgm:spPr>
      <dgm:t>
        <a:bodyPr/>
        <a:lstStyle/>
        <a:p>
          <a:r>
            <a:rPr lang="de-AT"/>
            <a:t>P1</a:t>
          </a:r>
        </a:p>
      </dgm:t>
    </dgm:pt>
    <dgm:pt modelId="{84E574F7-CC81-4E81-BD85-FBDCFA8D37B2}" type="parTrans" cxnId="{DE67005C-69F1-4B21-BEB2-63873A296BB1}">
      <dgm:prSet/>
      <dgm:spPr/>
      <dgm:t>
        <a:bodyPr/>
        <a:lstStyle/>
        <a:p>
          <a:endParaRPr lang="de-AT"/>
        </a:p>
      </dgm:t>
    </dgm:pt>
    <dgm:pt modelId="{F25F6C04-CC3F-4014-946C-3DBE43B4FDBA}" type="sibTrans" cxnId="{DE67005C-69F1-4B21-BEB2-63873A296BB1}">
      <dgm:prSet/>
      <dgm:spPr/>
      <dgm:t>
        <a:bodyPr/>
        <a:lstStyle/>
        <a:p>
          <a:endParaRPr lang="de-AT"/>
        </a:p>
      </dgm:t>
    </dgm:pt>
    <dgm:pt modelId="{61A91F3C-B1F7-4BC0-BE07-2EC63A56A33C}">
      <dgm:prSet phldrT="[Text]"/>
      <dgm:spPr>
        <a:solidFill>
          <a:schemeClr val="accent4"/>
        </a:solidFill>
      </dgm:spPr>
      <dgm:t>
        <a:bodyPr/>
        <a:lstStyle/>
        <a:p>
          <a:r>
            <a:rPr lang="de-AT"/>
            <a:t>P2</a:t>
          </a:r>
        </a:p>
      </dgm:t>
    </dgm:pt>
    <dgm:pt modelId="{84956D9A-40C0-4056-9221-9DB5CA84F892}" type="parTrans" cxnId="{898CF985-C213-413D-BB19-4B63E42D36AB}">
      <dgm:prSet/>
      <dgm:spPr/>
      <dgm:t>
        <a:bodyPr/>
        <a:lstStyle/>
        <a:p>
          <a:endParaRPr lang="de-AT"/>
        </a:p>
      </dgm:t>
    </dgm:pt>
    <dgm:pt modelId="{679680D7-6395-4BAB-ABB5-98A2B76FD25B}" type="sibTrans" cxnId="{898CF985-C213-413D-BB19-4B63E42D36AB}">
      <dgm:prSet/>
      <dgm:spPr/>
      <dgm:t>
        <a:bodyPr/>
        <a:lstStyle/>
        <a:p>
          <a:endParaRPr lang="de-AT"/>
        </a:p>
      </dgm:t>
    </dgm:pt>
    <dgm:pt modelId="{1A0E7B9C-6E3F-4404-8F20-66DB47C3B43F}">
      <dgm:prSet phldrT="[Text]"/>
      <dgm:spPr>
        <a:solidFill>
          <a:schemeClr val="accent5"/>
        </a:solidFill>
      </dgm:spPr>
      <dgm:t>
        <a:bodyPr/>
        <a:lstStyle/>
        <a:p>
          <a:r>
            <a:rPr lang="de-AT"/>
            <a:t>P3</a:t>
          </a:r>
        </a:p>
      </dgm:t>
    </dgm:pt>
    <dgm:pt modelId="{DE4912FC-636D-477E-9F89-593B56B6B32A}" type="parTrans" cxnId="{5FADB7E8-9A14-4591-8091-B7B96748B818}">
      <dgm:prSet/>
      <dgm:spPr/>
      <dgm:t>
        <a:bodyPr/>
        <a:lstStyle/>
        <a:p>
          <a:endParaRPr lang="de-AT"/>
        </a:p>
      </dgm:t>
    </dgm:pt>
    <dgm:pt modelId="{0047770E-CAD7-496E-AE9E-36636E2B8987}" type="sibTrans" cxnId="{5FADB7E8-9A14-4591-8091-B7B96748B818}">
      <dgm:prSet/>
      <dgm:spPr/>
      <dgm:t>
        <a:bodyPr/>
        <a:lstStyle/>
        <a:p>
          <a:endParaRPr lang="de-AT"/>
        </a:p>
      </dgm:t>
    </dgm:pt>
    <dgm:pt modelId="{BEB42C38-3D43-474C-A9AE-959EF6266A19}">
      <dgm:prSet phldrT="[Text]"/>
      <dgm:spPr>
        <a:solidFill>
          <a:schemeClr val="accent3"/>
        </a:solidFill>
      </dgm:spPr>
      <dgm:t>
        <a:bodyPr/>
        <a:lstStyle/>
        <a:p>
          <a:r>
            <a:rPr lang="de-AT"/>
            <a:t>P1</a:t>
          </a:r>
        </a:p>
      </dgm:t>
    </dgm:pt>
    <dgm:pt modelId="{456AD0C2-A7C1-4425-9BEF-4E067AC6A05D}" type="parTrans" cxnId="{82A36B2D-753F-440D-8929-697DF3A644FA}">
      <dgm:prSet/>
      <dgm:spPr/>
      <dgm:t>
        <a:bodyPr/>
        <a:lstStyle/>
        <a:p>
          <a:endParaRPr lang="de-AT"/>
        </a:p>
      </dgm:t>
    </dgm:pt>
    <dgm:pt modelId="{EA8EEEBA-DE42-4E6C-A10D-0F41C0C8DB39}" type="sibTrans" cxnId="{82A36B2D-753F-440D-8929-697DF3A644FA}">
      <dgm:prSet/>
      <dgm:spPr/>
      <dgm:t>
        <a:bodyPr/>
        <a:lstStyle/>
        <a:p>
          <a:endParaRPr lang="de-AT"/>
        </a:p>
      </dgm:t>
    </dgm:pt>
    <dgm:pt modelId="{32989D80-1C34-4A3C-A173-6B0CED773594}">
      <dgm:prSet phldrT="[Text]"/>
      <dgm:spPr>
        <a:solidFill>
          <a:schemeClr val="accent3"/>
        </a:solidFill>
      </dgm:spPr>
      <dgm:t>
        <a:bodyPr/>
        <a:lstStyle/>
        <a:p>
          <a:r>
            <a:rPr lang="de-AT"/>
            <a:t>P1</a:t>
          </a:r>
        </a:p>
      </dgm:t>
    </dgm:pt>
    <dgm:pt modelId="{BF7BA09F-A855-49DF-A553-4814B8296268}" type="parTrans" cxnId="{976DE91B-39E0-4F02-9DAC-DD03F2C82053}">
      <dgm:prSet/>
      <dgm:spPr/>
      <dgm:t>
        <a:bodyPr/>
        <a:lstStyle/>
        <a:p>
          <a:endParaRPr lang="de-AT"/>
        </a:p>
      </dgm:t>
    </dgm:pt>
    <dgm:pt modelId="{6405BC3E-CFBC-426C-9DAC-BBB7E2E407DA}" type="sibTrans" cxnId="{976DE91B-39E0-4F02-9DAC-DD03F2C82053}">
      <dgm:prSet/>
      <dgm:spPr/>
      <dgm:t>
        <a:bodyPr/>
        <a:lstStyle/>
        <a:p>
          <a:endParaRPr lang="de-AT"/>
        </a:p>
      </dgm:t>
    </dgm:pt>
    <dgm:pt modelId="{BE599E88-4C10-4766-B4A2-3319BD8BE4CF}">
      <dgm:prSet phldrT="[Text]"/>
      <dgm:spPr>
        <a:solidFill>
          <a:schemeClr val="accent3"/>
        </a:solidFill>
      </dgm:spPr>
      <dgm:t>
        <a:bodyPr/>
        <a:lstStyle/>
        <a:p>
          <a:r>
            <a:rPr lang="de-AT"/>
            <a:t>P1</a:t>
          </a:r>
        </a:p>
      </dgm:t>
    </dgm:pt>
    <dgm:pt modelId="{6A9C9BCA-8796-4558-91C6-B86304A064BD}" type="parTrans" cxnId="{B269E158-2A1A-428F-8F37-8847D67F1D4B}">
      <dgm:prSet/>
      <dgm:spPr/>
      <dgm:t>
        <a:bodyPr/>
        <a:lstStyle/>
        <a:p>
          <a:endParaRPr lang="de-AT"/>
        </a:p>
      </dgm:t>
    </dgm:pt>
    <dgm:pt modelId="{23C91559-B82E-43CF-A069-EA0809A0E7D7}" type="sibTrans" cxnId="{B269E158-2A1A-428F-8F37-8847D67F1D4B}">
      <dgm:prSet/>
      <dgm:spPr/>
      <dgm:t>
        <a:bodyPr/>
        <a:lstStyle/>
        <a:p>
          <a:endParaRPr lang="de-AT"/>
        </a:p>
      </dgm:t>
    </dgm:pt>
    <dgm:pt modelId="{50159867-AA4D-4C2A-9846-D1FE3F844E6E}">
      <dgm:prSet phldrT="[Text]"/>
      <dgm:spPr>
        <a:solidFill>
          <a:schemeClr val="accent3"/>
        </a:solidFill>
      </dgm:spPr>
      <dgm:t>
        <a:bodyPr/>
        <a:lstStyle/>
        <a:p>
          <a:r>
            <a:rPr lang="de-AT"/>
            <a:t>P1</a:t>
          </a:r>
        </a:p>
      </dgm:t>
    </dgm:pt>
    <dgm:pt modelId="{D14FAD55-00F7-4A79-90E1-384AB2E36B47}" type="parTrans" cxnId="{F6F3434B-3A15-4672-A292-4C3B549699DB}">
      <dgm:prSet/>
      <dgm:spPr/>
      <dgm:t>
        <a:bodyPr/>
        <a:lstStyle/>
        <a:p>
          <a:endParaRPr lang="de-AT"/>
        </a:p>
      </dgm:t>
    </dgm:pt>
    <dgm:pt modelId="{2A6DF659-EB1D-4229-B720-221BDBB166AA}" type="sibTrans" cxnId="{F6F3434B-3A15-4672-A292-4C3B549699DB}">
      <dgm:prSet/>
      <dgm:spPr/>
      <dgm:t>
        <a:bodyPr/>
        <a:lstStyle/>
        <a:p>
          <a:endParaRPr lang="de-AT"/>
        </a:p>
      </dgm:t>
    </dgm:pt>
    <dgm:pt modelId="{E0EBE753-92F0-4230-BC99-C443E022831F}" type="pres">
      <dgm:prSet presAssocID="{23C221B8-01D7-428D-AE92-A48C44B83B46}" presName="Name0" presStyleCnt="0">
        <dgm:presLayoutVars>
          <dgm:dir/>
          <dgm:animLvl val="lvl"/>
          <dgm:resizeHandles val="exact"/>
        </dgm:presLayoutVars>
      </dgm:prSet>
      <dgm:spPr/>
    </dgm:pt>
    <dgm:pt modelId="{98C675ED-D9EE-46FE-ADA0-1F1AF7921C04}" type="pres">
      <dgm:prSet presAssocID="{8C2FB93C-6105-4CD5-8B51-83B0C12C8796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430FD817-4A1D-4C33-8E69-D2730E9DFC70}" type="pres">
      <dgm:prSet presAssocID="{1B4087C8-DE67-4F71-83BF-4AA9D2F2FA6A}" presName="parTxOnlySpace" presStyleCnt="0"/>
      <dgm:spPr/>
    </dgm:pt>
    <dgm:pt modelId="{59DAFB66-147A-4BA8-B365-CE45E8A4D546}" type="pres">
      <dgm:prSet presAssocID="{61A91F3C-B1F7-4BC0-BE07-2EC63A56A33C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F16BA505-B0EE-4E07-ADFB-B0D315E1C6A2}" type="pres">
      <dgm:prSet presAssocID="{679680D7-6395-4BAB-ABB5-98A2B76FD25B}" presName="parTxOnlySpace" presStyleCnt="0"/>
      <dgm:spPr/>
    </dgm:pt>
    <dgm:pt modelId="{2F1D4285-3732-4959-A4AC-1915AF7A6FD6}" type="pres">
      <dgm:prSet presAssocID="{1A0E7B9C-6E3F-4404-8F20-66DB47C3B43F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C510DB3B-D5EC-4167-AEBC-9260148A3F85}" type="pres">
      <dgm:prSet presAssocID="{0047770E-CAD7-496E-AE9E-36636E2B8987}" presName="parTxOnlySpace" presStyleCnt="0"/>
      <dgm:spPr/>
    </dgm:pt>
    <dgm:pt modelId="{35C471EA-FEAB-4E15-B07A-DFB002483681}" type="pres">
      <dgm:prSet presAssocID="{BEB42C38-3D43-474C-A9AE-959EF6266A19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224082C1-EE83-401B-9F54-1C06A7AAB7B3}" type="pres">
      <dgm:prSet presAssocID="{EA8EEEBA-DE42-4E6C-A10D-0F41C0C8DB39}" presName="parTxOnlySpace" presStyleCnt="0"/>
      <dgm:spPr/>
    </dgm:pt>
    <dgm:pt modelId="{7E54FEE7-BFC2-4E8D-B284-EFF9ACAAFBBA}" type="pres">
      <dgm:prSet presAssocID="{32989D80-1C34-4A3C-A173-6B0CED773594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5896E101-CFD6-4288-8953-87CCE1383A36}" type="pres">
      <dgm:prSet presAssocID="{6405BC3E-CFBC-426C-9DAC-BBB7E2E407DA}" presName="parTxOnlySpace" presStyleCnt="0"/>
      <dgm:spPr/>
    </dgm:pt>
    <dgm:pt modelId="{EBC6FAF5-F64D-4F4F-BE30-52125A129ED8}" type="pres">
      <dgm:prSet presAssocID="{BE599E88-4C10-4766-B4A2-3319BD8BE4CF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DE5C696B-F50C-4F13-9215-9FCD7C131723}" type="pres">
      <dgm:prSet presAssocID="{23C91559-B82E-43CF-A069-EA0809A0E7D7}" presName="parTxOnlySpace" presStyleCnt="0"/>
      <dgm:spPr/>
    </dgm:pt>
    <dgm:pt modelId="{1FB5493A-A898-4A11-82FC-7BBA23227F6F}" type="pres">
      <dgm:prSet presAssocID="{50159867-AA4D-4C2A-9846-D1FE3F844E6E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6EDE4DCA-5085-46ED-B3DC-2D95084A151D}" type="pres">
      <dgm:prSet presAssocID="{2A6DF659-EB1D-4229-B720-221BDBB166AA}" presName="parTxOnlySpace" presStyleCnt="0"/>
      <dgm:spPr/>
    </dgm:pt>
    <dgm:pt modelId="{C7CF32CE-C441-4747-8216-334D3EFDB163}" type="pres">
      <dgm:prSet presAssocID="{A9E4D83F-7DD1-4F57-A258-D73EA3851B03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1D113700-0655-4425-B7DF-5FE107B7C079}" type="presOf" srcId="{1A0E7B9C-6E3F-4404-8F20-66DB47C3B43F}" destId="{2F1D4285-3732-4959-A4AC-1915AF7A6FD6}" srcOrd="0" destOrd="0" presId="urn:microsoft.com/office/officeart/2005/8/layout/chevron1"/>
    <dgm:cxn modelId="{110C3E1B-1B69-4EEC-8880-5F470207F714}" srcId="{23C221B8-01D7-428D-AE92-A48C44B83B46}" destId="{8C2FB93C-6105-4CD5-8B51-83B0C12C8796}" srcOrd="0" destOrd="0" parTransId="{1163090F-FC44-40FD-8C36-52075D3EEDB1}" sibTransId="{1B4087C8-DE67-4F71-83BF-4AA9D2F2FA6A}"/>
    <dgm:cxn modelId="{976DE91B-39E0-4F02-9DAC-DD03F2C82053}" srcId="{23C221B8-01D7-428D-AE92-A48C44B83B46}" destId="{32989D80-1C34-4A3C-A173-6B0CED773594}" srcOrd="4" destOrd="0" parTransId="{BF7BA09F-A855-49DF-A553-4814B8296268}" sibTransId="{6405BC3E-CFBC-426C-9DAC-BBB7E2E407DA}"/>
    <dgm:cxn modelId="{82A36B2D-753F-440D-8929-697DF3A644FA}" srcId="{23C221B8-01D7-428D-AE92-A48C44B83B46}" destId="{BEB42C38-3D43-474C-A9AE-959EF6266A19}" srcOrd="3" destOrd="0" parTransId="{456AD0C2-A7C1-4425-9BEF-4E067AC6A05D}" sibTransId="{EA8EEEBA-DE42-4E6C-A10D-0F41C0C8DB39}"/>
    <dgm:cxn modelId="{3E133136-8467-46A7-AB68-6F8480C2E83A}" type="presOf" srcId="{8C2FB93C-6105-4CD5-8B51-83B0C12C8796}" destId="{98C675ED-D9EE-46FE-ADA0-1F1AF7921C04}" srcOrd="0" destOrd="0" presId="urn:microsoft.com/office/officeart/2005/8/layout/chevron1"/>
    <dgm:cxn modelId="{DE67005C-69F1-4B21-BEB2-63873A296BB1}" srcId="{23C221B8-01D7-428D-AE92-A48C44B83B46}" destId="{A9E4D83F-7DD1-4F57-A258-D73EA3851B03}" srcOrd="7" destOrd="0" parTransId="{84E574F7-CC81-4E81-BD85-FBDCFA8D37B2}" sibTransId="{F25F6C04-CC3F-4014-946C-3DBE43B4FDBA}"/>
    <dgm:cxn modelId="{F6F3434B-3A15-4672-A292-4C3B549699DB}" srcId="{23C221B8-01D7-428D-AE92-A48C44B83B46}" destId="{50159867-AA4D-4C2A-9846-D1FE3F844E6E}" srcOrd="6" destOrd="0" parTransId="{D14FAD55-00F7-4A79-90E1-384AB2E36B47}" sibTransId="{2A6DF659-EB1D-4229-B720-221BDBB166AA}"/>
    <dgm:cxn modelId="{18A6D273-A753-4EA9-9C9A-D9EC45B9F8F5}" type="presOf" srcId="{32989D80-1C34-4A3C-A173-6B0CED773594}" destId="{7E54FEE7-BFC2-4E8D-B284-EFF9ACAAFBBA}" srcOrd="0" destOrd="0" presId="urn:microsoft.com/office/officeart/2005/8/layout/chevron1"/>
    <dgm:cxn modelId="{B269E158-2A1A-428F-8F37-8847D67F1D4B}" srcId="{23C221B8-01D7-428D-AE92-A48C44B83B46}" destId="{BE599E88-4C10-4766-B4A2-3319BD8BE4CF}" srcOrd="5" destOrd="0" parTransId="{6A9C9BCA-8796-4558-91C6-B86304A064BD}" sibTransId="{23C91559-B82E-43CF-A069-EA0809A0E7D7}"/>
    <dgm:cxn modelId="{898CF985-C213-413D-BB19-4B63E42D36AB}" srcId="{23C221B8-01D7-428D-AE92-A48C44B83B46}" destId="{61A91F3C-B1F7-4BC0-BE07-2EC63A56A33C}" srcOrd="1" destOrd="0" parTransId="{84956D9A-40C0-4056-9221-9DB5CA84F892}" sibTransId="{679680D7-6395-4BAB-ABB5-98A2B76FD25B}"/>
    <dgm:cxn modelId="{BE6BAFA5-6917-45B9-BCE6-482D8CCFF5A6}" type="presOf" srcId="{A9E4D83F-7DD1-4F57-A258-D73EA3851B03}" destId="{C7CF32CE-C441-4747-8216-334D3EFDB163}" srcOrd="0" destOrd="0" presId="urn:microsoft.com/office/officeart/2005/8/layout/chevron1"/>
    <dgm:cxn modelId="{9ECA99BA-EF3F-4D0E-A8D7-BA97B18D1375}" type="presOf" srcId="{50159867-AA4D-4C2A-9846-D1FE3F844E6E}" destId="{1FB5493A-A898-4A11-82FC-7BBA23227F6F}" srcOrd="0" destOrd="0" presId="urn:microsoft.com/office/officeart/2005/8/layout/chevron1"/>
    <dgm:cxn modelId="{EC2413CD-BF85-49F0-9674-44D80C7A0A51}" type="presOf" srcId="{BE599E88-4C10-4766-B4A2-3319BD8BE4CF}" destId="{EBC6FAF5-F64D-4F4F-BE30-52125A129ED8}" srcOrd="0" destOrd="0" presId="urn:microsoft.com/office/officeart/2005/8/layout/chevron1"/>
    <dgm:cxn modelId="{0C8E4AD8-A562-401D-B196-D7F5AE6D3D9C}" type="presOf" srcId="{23C221B8-01D7-428D-AE92-A48C44B83B46}" destId="{E0EBE753-92F0-4230-BC99-C443E022831F}" srcOrd="0" destOrd="0" presId="urn:microsoft.com/office/officeart/2005/8/layout/chevron1"/>
    <dgm:cxn modelId="{52E357E4-7516-46FD-AD22-B59DD1E2F48B}" type="presOf" srcId="{61A91F3C-B1F7-4BC0-BE07-2EC63A56A33C}" destId="{59DAFB66-147A-4BA8-B365-CE45E8A4D546}" srcOrd="0" destOrd="0" presId="urn:microsoft.com/office/officeart/2005/8/layout/chevron1"/>
    <dgm:cxn modelId="{5FADB7E8-9A14-4591-8091-B7B96748B818}" srcId="{23C221B8-01D7-428D-AE92-A48C44B83B46}" destId="{1A0E7B9C-6E3F-4404-8F20-66DB47C3B43F}" srcOrd="2" destOrd="0" parTransId="{DE4912FC-636D-477E-9F89-593B56B6B32A}" sibTransId="{0047770E-CAD7-496E-AE9E-36636E2B8987}"/>
    <dgm:cxn modelId="{EC393DF4-1CD3-49FB-B123-08BB4486C849}" type="presOf" srcId="{BEB42C38-3D43-474C-A9AE-959EF6266A19}" destId="{35C471EA-FEAB-4E15-B07A-DFB002483681}" srcOrd="0" destOrd="0" presId="urn:microsoft.com/office/officeart/2005/8/layout/chevron1"/>
    <dgm:cxn modelId="{3D1389AB-08F9-4ECB-9697-6E9C5614EBD2}" type="presParOf" srcId="{E0EBE753-92F0-4230-BC99-C443E022831F}" destId="{98C675ED-D9EE-46FE-ADA0-1F1AF7921C04}" srcOrd="0" destOrd="0" presId="urn:microsoft.com/office/officeart/2005/8/layout/chevron1"/>
    <dgm:cxn modelId="{FFC07408-E378-45F1-AAE8-C033AE3021AB}" type="presParOf" srcId="{E0EBE753-92F0-4230-BC99-C443E022831F}" destId="{430FD817-4A1D-4C33-8E69-D2730E9DFC70}" srcOrd="1" destOrd="0" presId="urn:microsoft.com/office/officeart/2005/8/layout/chevron1"/>
    <dgm:cxn modelId="{BEB1E4AF-6BC5-4A5A-9E1C-48426E01E14F}" type="presParOf" srcId="{E0EBE753-92F0-4230-BC99-C443E022831F}" destId="{59DAFB66-147A-4BA8-B365-CE45E8A4D546}" srcOrd="2" destOrd="0" presId="urn:microsoft.com/office/officeart/2005/8/layout/chevron1"/>
    <dgm:cxn modelId="{75FC396E-1ADE-41C9-822A-371B1267919C}" type="presParOf" srcId="{E0EBE753-92F0-4230-BC99-C443E022831F}" destId="{F16BA505-B0EE-4E07-ADFB-B0D315E1C6A2}" srcOrd="3" destOrd="0" presId="urn:microsoft.com/office/officeart/2005/8/layout/chevron1"/>
    <dgm:cxn modelId="{F5284CD6-900F-45C9-B2A3-F02CA1147DE3}" type="presParOf" srcId="{E0EBE753-92F0-4230-BC99-C443E022831F}" destId="{2F1D4285-3732-4959-A4AC-1915AF7A6FD6}" srcOrd="4" destOrd="0" presId="urn:microsoft.com/office/officeart/2005/8/layout/chevron1"/>
    <dgm:cxn modelId="{E6F7F421-295B-42E2-88E1-7E08505379CB}" type="presParOf" srcId="{E0EBE753-92F0-4230-BC99-C443E022831F}" destId="{C510DB3B-D5EC-4167-AEBC-9260148A3F85}" srcOrd="5" destOrd="0" presId="urn:microsoft.com/office/officeart/2005/8/layout/chevron1"/>
    <dgm:cxn modelId="{21AA6C88-B900-46A7-9F08-DBAAC191319B}" type="presParOf" srcId="{E0EBE753-92F0-4230-BC99-C443E022831F}" destId="{35C471EA-FEAB-4E15-B07A-DFB002483681}" srcOrd="6" destOrd="0" presId="urn:microsoft.com/office/officeart/2005/8/layout/chevron1"/>
    <dgm:cxn modelId="{CD74490B-8B00-4A5D-898B-612554360CF2}" type="presParOf" srcId="{E0EBE753-92F0-4230-BC99-C443E022831F}" destId="{224082C1-EE83-401B-9F54-1C06A7AAB7B3}" srcOrd="7" destOrd="0" presId="urn:microsoft.com/office/officeart/2005/8/layout/chevron1"/>
    <dgm:cxn modelId="{91BF7106-0E43-4DD5-A1F0-E3F9F868303E}" type="presParOf" srcId="{E0EBE753-92F0-4230-BC99-C443E022831F}" destId="{7E54FEE7-BFC2-4E8D-B284-EFF9ACAAFBBA}" srcOrd="8" destOrd="0" presId="urn:microsoft.com/office/officeart/2005/8/layout/chevron1"/>
    <dgm:cxn modelId="{275A3CE1-617A-4721-A0F5-A62DAED0B598}" type="presParOf" srcId="{E0EBE753-92F0-4230-BC99-C443E022831F}" destId="{5896E101-CFD6-4288-8953-87CCE1383A36}" srcOrd="9" destOrd="0" presId="urn:microsoft.com/office/officeart/2005/8/layout/chevron1"/>
    <dgm:cxn modelId="{A65E4594-BAA7-4AE4-9A2B-BAC148030176}" type="presParOf" srcId="{E0EBE753-92F0-4230-BC99-C443E022831F}" destId="{EBC6FAF5-F64D-4F4F-BE30-52125A129ED8}" srcOrd="10" destOrd="0" presId="urn:microsoft.com/office/officeart/2005/8/layout/chevron1"/>
    <dgm:cxn modelId="{39203A81-D81C-414D-A334-026F5B4CEB8D}" type="presParOf" srcId="{E0EBE753-92F0-4230-BC99-C443E022831F}" destId="{DE5C696B-F50C-4F13-9215-9FCD7C131723}" srcOrd="11" destOrd="0" presId="urn:microsoft.com/office/officeart/2005/8/layout/chevron1"/>
    <dgm:cxn modelId="{3E5DD382-0398-43B8-ACC2-4B6CB3F3C3E0}" type="presParOf" srcId="{E0EBE753-92F0-4230-BC99-C443E022831F}" destId="{1FB5493A-A898-4A11-82FC-7BBA23227F6F}" srcOrd="12" destOrd="0" presId="urn:microsoft.com/office/officeart/2005/8/layout/chevron1"/>
    <dgm:cxn modelId="{1875BD31-E11E-4EA7-B43E-E16A086B6E04}" type="presParOf" srcId="{E0EBE753-92F0-4230-BC99-C443E022831F}" destId="{6EDE4DCA-5085-46ED-B3DC-2D95084A151D}" srcOrd="13" destOrd="0" presId="urn:microsoft.com/office/officeart/2005/8/layout/chevron1"/>
    <dgm:cxn modelId="{35B0389F-38EC-4CEA-8B29-D2014CA7F261}" type="presParOf" srcId="{E0EBE753-92F0-4230-BC99-C443E022831F}" destId="{C7CF32CE-C441-4747-8216-334D3EFDB163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C221B8-01D7-428D-AE92-A48C44B83B46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</dgm:pt>
    <dgm:pt modelId="{8C2FB93C-6105-4CD5-8B51-83B0C12C8796}">
      <dgm:prSet phldrT="[Text]"/>
      <dgm:spPr>
        <a:solidFill>
          <a:schemeClr val="accent3"/>
        </a:solidFill>
      </dgm:spPr>
      <dgm:t>
        <a:bodyPr/>
        <a:lstStyle/>
        <a:p>
          <a:r>
            <a:rPr lang="de-AT" dirty="0"/>
            <a:t>P1</a:t>
          </a:r>
        </a:p>
      </dgm:t>
    </dgm:pt>
    <dgm:pt modelId="{1163090F-FC44-40FD-8C36-52075D3EEDB1}" type="parTrans" cxnId="{110C3E1B-1B69-4EEC-8880-5F470207F714}">
      <dgm:prSet/>
      <dgm:spPr/>
      <dgm:t>
        <a:bodyPr/>
        <a:lstStyle/>
        <a:p>
          <a:endParaRPr lang="de-AT"/>
        </a:p>
      </dgm:t>
    </dgm:pt>
    <dgm:pt modelId="{1B4087C8-DE67-4F71-83BF-4AA9D2F2FA6A}" type="sibTrans" cxnId="{110C3E1B-1B69-4EEC-8880-5F470207F714}">
      <dgm:prSet/>
      <dgm:spPr/>
      <dgm:t>
        <a:bodyPr/>
        <a:lstStyle/>
        <a:p>
          <a:endParaRPr lang="de-AT"/>
        </a:p>
      </dgm:t>
    </dgm:pt>
    <dgm:pt modelId="{A9E4D83F-7DD1-4F57-A258-D73EA3851B03}">
      <dgm:prSet phldrT="[Text]"/>
      <dgm:spPr>
        <a:solidFill>
          <a:schemeClr val="accent3"/>
        </a:solidFill>
      </dgm:spPr>
      <dgm:t>
        <a:bodyPr/>
        <a:lstStyle/>
        <a:p>
          <a:r>
            <a:rPr lang="de-AT" dirty="0"/>
            <a:t>P1</a:t>
          </a:r>
        </a:p>
      </dgm:t>
    </dgm:pt>
    <dgm:pt modelId="{84E574F7-CC81-4E81-BD85-FBDCFA8D37B2}" type="parTrans" cxnId="{DE67005C-69F1-4B21-BEB2-63873A296BB1}">
      <dgm:prSet/>
      <dgm:spPr/>
      <dgm:t>
        <a:bodyPr/>
        <a:lstStyle/>
        <a:p>
          <a:endParaRPr lang="de-AT"/>
        </a:p>
      </dgm:t>
    </dgm:pt>
    <dgm:pt modelId="{F25F6C04-CC3F-4014-946C-3DBE43B4FDBA}" type="sibTrans" cxnId="{DE67005C-69F1-4B21-BEB2-63873A296BB1}">
      <dgm:prSet/>
      <dgm:spPr/>
      <dgm:t>
        <a:bodyPr/>
        <a:lstStyle/>
        <a:p>
          <a:endParaRPr lang="de-AT"/>
        </a:p>
      </dgm:t>
    </dgm:pt>
    <dgm:pt modelId="{61A91F3C-B1F7-4BC0-BE07-2EC63A56A33C}">
      <dgm:prSet phldrT="[Text]"/>
      <dgm:spPr>
        <a:solidFill>
          <a:schemeClr val="accent4"/>
        </a:solidFill>
      </dgm:spPr>
      <dgm:t>
        <a:bodyPr/>
        <a:lstStyle/>
        <a:p>
          <a:r>
            <a:rPr lang="de-AT" dirty="0"/>
            <a:t>P2</a:t>
          </a:r>
        </a:p>
      </dgm:t>
    </dgm:pt>
    <dgm:pt modelId="{84956D9A-40C0-4056-9221-9DB5CA84F892}" type="parTrans" cxnId="{898CF985-C213-413D-BB19-4B63E42D36AB}">
      <dgm:prSet/>
      <dgm:spPr/>
      <dgm:t>
        <a:bodyPr/>
        <a:lstStyle/>
        <a:p>
          <a:endParaRPr lang="de-AT"/>
        </a:p>
      </dgm:t>
    </dgm:pt>
    <dgm:pt modelId="{679680D7-6395-4BAB-ABB5-98A2B76FD25B}" type="sibTrans" cxnId="{898CF985-C213-413D-BB19-4B63E42D36AB}">
      <dgm:prSet/>
      <dgm:spPr/>
      <dgm:t>
        <a:bodyPr/>
        <a:lstStyle/>
        <a:p>
          <a:endParaRPr lang="de-AT"/>
        </a:p>
      </dgm:t>
    </dgm:pt>
    <dgm:pt modelId="{1A0E7B9C-6E3F-4404-8F20-66DB47C3B43F}">
      <dgm:prSet phldrT="[Text]"/>
      <dgm:spPr>
        <a:solidFill>
          <a:schemeClr val="accent5"/>
        </a:solidFill>
      </dgm:spPr>
      <dgm:t>
        <a:bodyPr/>
        <a:lstStyle/>
        <a:p>
          <a:r>
            <a:rPr lang="de-AT" dirty="0"/>
            <a:t>P3</a:t>
          </a:r>
        </a:p>
      </dgm:t>
    </dgm:pt>
    <dgm:pt modelId="{DE4912FC-636D-477E-9F89-593B56B6B32A}" type="parTrans" cxnId="{5FADB7E8-9A14-4591-8091-B7B96748B818}">
      <dgm:prSet/>
      <dgm:spPr/>
      <dgm:t>
        <a:bodyPr/>
        <a:lstStyle/>
        <a:p>
          <a:endParaRPr lang="de-AT"/>
        </a:p>
      </dgm:t>
    </dgm:pt>
    <dgm:pt modelId="{0047770E-CAD7-496E-AE9E-36636E2B8987}" type="sibTrans" cxnId="{5FADB7E8-9A14-4591-8091-B7B96748B818}">
      <dgm:prSet/>
      <dgm:spPr/>
      <dgm:t>
        <a:bodyPr/>
        <a:lstStyle/>
        <a:p>
          <a:endParaRPr lang="de-AT"/>
        </a:p>
      </dgm:t>
    </dgm:pt>
    <dgm:pt modelId="{BEB42C38-3D43-474C-A9AE-959EF6266A19}">
      <dgm:prSet phldrT="[Text]"/>
      <dgm:spPr>
        <a:solidFill>
          <a:schemeClr val="accent3"/>
        </a:solidFill>
      </dgm:spPr>
      <dgm:t>
        <a:bodyPr/>
        <a:lstStyle/>
        <a:p>
          <a:r>
            <a:rPr lang="de-AT" dirty="0"/>
            <a:t>P1</a:t>
          </a:r>
        </a:p>
      </dgm:t>
    </dgm:pt>
    <dgm:pt modelId="{456AD0C2-A7C1-4425-9BEF-4E067AC6A05D}" type="parTrans" cxnId="{82A36B2D-753F-440D-8929-697DF3A644FA}">
      <dgm:prSet/>
      <dgm:spPr/>
      <dgm:t>
        <a:bodyPr/>
        <a:lstStyle/>
        <a:p>
          <a:endParaRPr lang="de-AT"/>
        </a:p>
      </dgm:t>
    </dgm:pt>
    <dgm:pt modelId="{EA8EEEBA-DE42-4E6C-A10D-0F41C0C8DB39}" type="sibTrans" cxnId="{82A36B2D-753F-440D-8929-697DF3A644FA}">
      <dgm:prSet/>
      <dgm:spPr/>
      <dgm:t>
        <a:bodyPr/>
        <a:lstStyle/>
        <a:p>
          <a:endParaRPr lang="de-AT"/>
        </a:p>
      </dgm:t>
    </dgm:pt>
    <dgm:pt modelId="{32989D80-1C34-4A3C-A173-6B0CED773594}">
      <dgm:prSet phldrT="[Text]"/>
      <dgm:spPr>
        <a:solidFill>
          <a:schemeClr val="accent3"/>
        </a:solidFill>
      </dgm:spPr>
      <dgm:t>
        <a:bodyPr/>
        <a:lstStyle/>
        <a:p>
          <a:r>
            <a:rPr lang="de-AT" dirty="0"/>
            <a:t>P1</a:t>
          </a:r>
        </a:p>
      </dgm:t>
    </dgm:pt>
    <dgm:pt modelId="{BF7BA09F-A855-49DF-A553-4814B8296268}" type="parTrans" cxnId="{976DE91B-39E0-4F02-9DAC-DD03F2C82053}">
      <dgm:prSet/>
      <dgm:spPr/>
      <dgm:t>
        <a:bodyPr/>
        <a:lstStyle/>
        <a:p>
          <a:endParaRPr lang="de-AT"/>
        </a:p>
      </dgm:t>
    </dgm:pt>
    <dgm:pt modelId="{6405BC3E-CFBC-426C-9DAC-BBB7E2E407DA}" type="sibTrans" cxnId="{976DE91B-39E0-4F02-9DAC-DD03F2C82053}">
      <dgm:prSet/>
      <dgm:spPr/>
      <dgm:t>
        <a:bodyPr/>
        <a:lstStyle/>
        <a:p>
          <a:endParaRPr lang="de-AT"/>
        </a:p>
      </dgm:t>
    </dgm:pt>
    <dgm:pt modelId="{BE599E88-4C10-4766-B4A2-3319BD8BE4CF}">
      <dgm:prSet phldrT="[Text]"/>
      <dgm:spPr>
        <a:solidFill>
          <a:schemeClr val="accent3"/>
        </a:solidFill>
      </dgm:spPr>
      <dgm:t>
        <a:bodyPr/>
        <a:lstStyle/>
        <a:p>
          <a:r>
            <a:rPr lang="de-AT" dirty="0"/>
            <a:t>P1</a:t>
          </a:r>
        </a:p>
      </dgm:t>
    </dgm:pt>
    <dgm:pt modelId="{6A9C9BCA-8796-4558-91C6-B86304A064BD}" type="parTrans" cxnId="{B269E158-2A1A-428F-8F37-8847D67F1D4B}">
      <dgm:prSet/>
      <dgm:spPr/>
      <dgm:t>
        <a:bodyPr/>
        <a:lstStyle/>
        <a:p>
          <a:endParaRPr lang="de-AT"/>
        </a:p>
      </dgm:t>
    </dgm:pt>
    <dgm:pt modelId="{23C91559-B82E-43CF-A069-EA0809A0E7D7}" type="sibTrans" cxnId="{B269E158-2A1A-428F-8F37-8847D67F1D4B}">
      <dgm:prSet/>
      <dgm:spPr/>
      <dgm:t>
        <a:bodyPr/>
        <a:lstStyle/>
        <a:p>
          <a:endParaRPr lang="de-AT"/>
        </a:p>
      </dgm:t>
    </dgm:pt>
    <dgm:pt modelId="{50159867-AA4D-4C2A-9846-D1FE3F844E6E}">
      <dgm:prSet phldrT="[Text]"/>
      <dgm:spPr>
        <a:solidFill>
          <a:schemeClr val="accent3"/>
        </a:solidFill>
      </dgm:spPr>
      <dgm:t>
        <a:bodyPr/>
        <a:lstStyle/>
        <a:p>
          <a:r>
            <a:rPr lang="de-AT" dirty="0"/>
            <a:t>P1</a:t>
          </a:r>
        </a:p>
      </dgm:t>
    </dgm:pt>
    <dgm:pt modelId="{D14FAD55-00F7-4A79-90E1-384AB2E36B47}" type="parTrans" cxnId="{F6F3434B-3A15-4672-A292-4C3B549699DB}">
      <dgm:prSet/>
      <dgm:spPr/>
      <dgm:t>
        <a:bodyPr/>
        <a:lstStyle/>
        <a:p>
          <a:endParaRPr lang="de-AT"/>
        </a:p>
      </dgm:t>
    </dgm:pt>
    <dgm:pt modelId="{2A6DF659-EB1D-4229-B720-221BDBB166AA}" type="sibTrans" cxnId="{F6F3434B-3A15-4672-A292-4C3B549699DB}">
      <dgm:prSet/>
      <dgm:spPr/>
      <dgm:t>
        <a:bodyPr/>
        <a:lstStyle/>
        <a:p>
          <a:endParaRPr lang="de-AT"/>
        </a:p>
      </dgm:t>
    </dgm:pt>
    <dgm:pt modelId="{E0EBE753-92F0-4230-BC99-C443E022831F}" type="pres">
      <dgm:prSet presAssocID="{23C221B8-01D7-428D-AE92-A48C44B83B46}" presName="Name0" presStyleCnt="0">
        <dgm:presLayoutVars>
          <dgm:dir/>
          <dgm:animLvl val="lvl"/>
          <dgm:resizeHandles val="exact"/>
        </dgm:presLayoutVars>
      </dgm:prSet>
      <dgm:spPr/>
    </dgm:pt>
    <dgm:pt modelId="{98C675ED-D9EE-46FE-ADA0-1F1AF7921C04}" type="pres">
      <dgm:prSet presAssocID="{8C2FB93C-6105-4CD5-8B51-83B0C12C8796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430FD817-4A1D-4C33-8E69-D2730E9DFC70}" type="pres">
      <dgm:prSet presAssocID="{1B4087C8-DE67-4F71-83BF-4AA9D2F2FA6A}" presName="parTxOnlySpace" presStyleCnt="0"/>
      <dgm:spPr/>
    </dgm:pt>
    <dgm:pt modelId="{59DAFB66-147A-4BA8-B365-CE45E8A4D546}" type="pres">
      <dgm:prSet presAssocID="{61A91F3C-B1F7-4BC0-BE07-2EC63A56A33C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F16BA505-B0EE-4E07-ADFB-B0D315E1C6A2}" type="pres">
      <dgm:prSet presAssocID="{679680D7-6395-4BAB-ABB5-98A2B76FD25B}" presName="parTxOnlySpace" presStyleCnt="0"/>
      <dgm:spPr/>
    </dgm:pt>
    <dgm:pt modelId="{2F1D4285-3732-4959-A4AC-1915AF7A6FD6}" type="pres">
      <dgm:prSet presAssocID="{1A0E7B9C-6E3F-4404-8F20-66DB47C3B43F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C510DB3B-D5EC-4167-AEBC-9260148A3F85}" type="pres">
      <dgm:prSet presAssocID="{0047770E-CAD7-496E-AE9E-36636E2B8987}" presName="parTxOnlySpace" presStyleCnt="0"/>
      <dgm:spPr/>
    </dgm:pt>
    <dgm:pt modelId="{35C471EA-FEAB-4E15-B07A-DFB002483681}" type="pres">
      <dgm:prSet presAssocID="{BEB42C38-3D43-474C-A9AE-959EF6266A19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224082C1-EE83-401B-9F54-1C06A7AAB7B3}" type="pres">
      <dgm:prSet presAssocID="{EA8EEEBA-DE42-4E6C-A10D-0F41C0C8DB39}" presName="parTxOnlySpace" presStyleCnt="0"/>
      <dgm:spPr/>
    </dgm:pt>
    <dgm:pt modelId="{7E54FEE7-BFC2-4E8D-B284-EFF9ACAAFBBA}" type="pres">
      <dgm:prSet presAssocID="{32989D80-1C34-4A3C-A173-6B0CED773594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5896E101-CFD6-4288-8953-87CCE1383A36}" type="pres">
      <dgm:prSet presAssocID="{6405BC3E-CFBC-426C-9DAC-BBB7E2E407DA}" presName="parTxOnlySpace" presStyleCnt="0"/>
      <dgm:spPr/>
    </dgm:pt>
    <dgm:pt modelId="{EBC6FAF5-F64D-4F4F-BE30-52125A129ED8}" type="pres">
      <dgm:prSet presAssocID="{BE599E88-4C10-4766-B4A2-3319BD8BE4CF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DE5C696B-F50C-4F13-9215-9FCD7C131723}" type="pres">
      <dgm:prSet presAssocID="{23C91559-B82E-43CF-A069-EA0809A0E7D7}" presName="parTxOnlySpace" presStyleCnt="0"/>
      <dgm:spPr/>
    </dgm:pt>
    <dgm:pt modelId="{1FB5493A-A898-4A11-82FC-7BBA23227F6F}" type="pres">
      <dgm:prSet presAssocID="{50159867-AA4D-4C2A-9846-D1FE3F844E6E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6EDE4DCA-5085-46ED-B3DC-2D95084A151D}" type="pres">
      <dgm:prSet presAssocID="{2A6DF659-EB1D-4229-B720-221BDBB166AA}" presName="parTxOnlySpace" presStyleCnt="0"/>
      <dgm:spPr/>
    </dgm:pt>
    <dgm:pt modelId="{C7CF32CE-C441-4747-8216-334D3EFDB163}" type="pres">
      <dgm:prSet presAssocID="{A9E4D83F-7DD1-4F57-A258-D73EA3851B03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1D113700-0655-4425-B7DF-5FE107B7C079}" type="presOf" srcId="{1A0E7B9C-6E3F-4404-8F20-66DB47C3B43F}" destId="{2F1D4285-3732-4959-A4AC-1915AF7A6FD6}" srcOrd="0" destOrd="0" presId="urn:microsoft.com/office/officeart/2005/8/layout/chevron1"/>
    <dgm:cxn modelId="{110C3E1B-1B69-4EEC-8880-5F470207F714}" srcId="{23C221B8-01D7-428D-AE92-A48C44B83B46}" destId="{8C2FB93C-6105-4CD5-8B51-83B0C12C8796}" srcOrd="0" destOrd="0" parTransId="{1163090F-FC44-40FD-8C36-52075D3EEDB1}" sibTransId="{1B4087C8-DE67-4F71-83BF-4AA9D2F2FA6A}"/>
    <dgm:cxn modelId="{976DE91B-39E0-4F02-9DAC-DD03F2C82053}" srcId="{23C221B8-01D7-428D-AE92-A48C44B83B46}" destId="{32989D80-1C34-4A3C-A173-6B0CED773594}" srcOrd="4" destOrd="0" parTransId="{BF7BA09F-A855-49DF-A553-4814B8296268}" sibTransId="{6405BC3E-CFBC-426C-9DAC-BBB7E2E407DA}"/>
    <dgm:cxn modelId="{82A36B2D-753F-440D-8929-697DF3A644FA}" srcId="{23C221B8-01D7-428D-AE92-A48C44B83B46}" destId="{BEB42C38-3D43-474C-A9AE-959EF6266A19}" srcOrd="3" destOrd="0" parTransId="{456AD0C2-A7C1-4425-9BEF-4E067AC6A05D}" sibTransId="{EA8EEEBA-DE42-4E6C-A10D-0F41C0C8DB39}"/>
    <dgm:cxn modelId="{3E133136-8467-46A7-AB68-6F8480C2E83A}" type="presOf" srcId="{8C2FB93C-6105-4CD5-8B51-83B0C12C8796}" destId="{98C675ED-D9EE-46FE-ADA0-1F1AF7921C04}" srcOrd="0" destOrd="0" presId="urn:microsoft.com/office/officeart/2005/8/layout/chevron1"/>
    <dgm:cxn modelId="{DE67005C-69F1-4B21-BEB2-63873A296BB1}" srcId="{23C221B8-01D7-428D-AE92-A48C44B83B46}" destId="{A9E4D83F-7DD1-4F57-A258-D73EA3851B03}" srcOrd="7" destOrd="0" parTransId="{84E574F7-CC81-4E81-BD85-FBDCFA8D37B2}" sibTransId="{F25F6C04-CC3F-4014-946C-3DBE43B4FDBA}"/>
    <dgm:cxn modelId="{F6F3434B-3A15-4672-A292-4C3B549699DB}" srcId="{23C221B8-01D7-428D-AE92-A48C44B83B46}" destId="{50159867-AA4D-4C2A-9846-D1FE3F844E6E}" srcOrd="6" destOrd="0" parTransId="{D14FAD55-00F7-4A79-90E1-384AB2E36B47}" sibTransId="{2A6DF659-EB1D-4229-B720-221BDBB166AA}"/>
    <dgm:cxn modelId="{18A6D273-A753-4EA9-9C9A-D9EC45B9F8F5}" type="presOf" srcId="{32989D80-1C34-4A3C-A173-6B0CED773594}" destId="{7E54FEE7-BFC2-4E8D-B284-EFF9ACAAFBBA}" srcOrd="0" destOrd="0" presId="urn:microsoft.com/office/officeart/2005/8/layout/chevron1"/>
    <dgm:cxn modelId="{B269E158-2A1A-428F-8F37-8847D67F1D4B}" srcId="{23C221B8-01D7-428D-AE92-A48C44B83B46}" destId="{BE599E88-4C10-4766-B4A2-3319BD8BE4CF}" srcOrd="5" destOrd="0" parTransId="{6A9C9BCA-8796-4558-91C6-B86304A064BD}" sibTransId="{23C91559-B82E-43CF-A069-EA0809A0E7D7}"/>
    <dgm:cxn modelId="{898CF985-C213-413D-BB19-4B63E42D36AB}" srcId="{23C221B8-01D7-428D-AE92-A48C44B83B46}" destId="{61A91F3C-B1F7-4BC0-BE07-2EC63A56A33C}" srcOrd="1" destOrd="0" parTransId="{84956D9A-40C0-4056-9221-9DB5CA84F892}" sibTransId="{679680D7-6395-4BAB-ABB5-98A2B76FD25B}"/>
    <dgm:cxn modelId="{BE6BAFA5-6917-45B9-BCE6-482D8CCFF5A6}" type="presOf" srcId="{A9E4D83F-7DD1-4F57-A258-D73EA3851B03}" destId="{C7CF32CE-C441-4747-8216-334D3EFDB163}" srcOrd="0" destOrd="0" presId="urn:microsoft.com/office/officeart/2005/8/layout/chevron1"/>
    <dgm:cxn modelId="{9ECA99BA-EF3F-4D0E-A8D7-BA97B18D1375}" type="presOf" srcId="{50159867-AA4D-4C2A-9846-D1FE3F844E6E}" destId="{1FB5493A-A898-4A11-82FC-7BBA23227F6F}" srcOrd="0" destOrd="0" presId="urn:microsoft.com/office/officeart/2005/8/layout/chevron1"/>
    <dgm:cxn modelId="{EC2413CD-BF85-49F0-9674-44D80C7A0A51}" type="presOf" srcId="{BE599E88-4C10-4766-B4A2-3319BD8BE4CF}" destId="{EBC6FAF5-F64D-4F4F-BE30-52125A129ED8}" srcOrd="0" destOrd="0" presId="urn:microsoft.com/office/officeart/2005/8/layout/chevron1"/>
    <dgm:cxn modelId="{0C8E4AD8-A562-401D-B196-D7F5AE6D3D9C}" type="presOf" srcId="{23C221B8-01D7-428D-AE92-A48C44B83B46}" destId="{E0EBE753-92F0-4230-BC99-C443E022831F}" srcOrd="0" destOrd="0" presId="urn:microsoft.com/office/officeart/2005/8/layout/chevron1"/>
    <dgm:cxn modelId="{52E357E4-7516-46FD-AD22-B59DD1E2F48B}" type="presOf" srcId="{61A91F3C-B1F7-4BC0-BE07-2EC63A56A33C}" destId="{59DAFB66-147A-4BA8-B365-CE45E8A4D546}" srcOrd="0" destOrd="0" presId="urn:microsoft.com/office/officeart/2005/8/layout/chevron1"/>
    <dgm:cxn modelId="{5FADB7E8-9A14-4591-8091-B7B96748B818}" srcId="{23C221B8-01D7-428D-AE92-A48C44B83B46}" destId="{1A0E7B9C-6E3F-4404-8F20-66DB47C3B43F}" srcOrd="2" destOrd="0" parTransId="{DE4912FC-636D-477E-9F89-593B56B6B32A}" sibTransId="{0047770E-CAD7-496E-AE9E-36636E2B8987}"/>
    <dgm:cxn modelId="{EC393DF4-1CD3-49FB-B123-08BB4486C849}" type="presOf" srcId="{BEB42C38-3D43-474C-A9AE-959EF6266A19}" destId="{35C471EA-FEAB-4E15-B07A-DFB002483681}" srcOrd="0" destOrd="0" presId="urn:microsoft.com/office/officeart/2005/8/layout/chevron1"/>
    <dgm:cxn modelId="{3D1389AB-08F9-4ECB-9697-6E9C5614EBD2}" type="presParOf" srcId="{E0EBE753-92F0-4230-BC99-C443E022831F}" destId="{98C675ED-D9EE-46FE-ADA0-1F1AF7921C04}" srcOrd="0" destOrd="0" presId="urn:microsoft.com/office/officeart/2005/8/layout/chevron1"/>
    <dgm:cxn modelId="{FFC07408-E378-45F1-AAE8-C033AE3021AB}" type="presParOf" srcId="{E0EBE753-92F0-4230-BC99-C443E022831F}" destId="{430FD817-4A1D-4C33-8E69-D2730E9DFC70}" srcOrd="1" destOrd="0" presId="urn:microsoft.com/office/officeart/2005/8/layout/chevron1"/>
    <dgm:cxn modelId="{BEB1E4AF-6BC5-4A5A-9E1C-48426E01E14F}" type="presParOf" srcId="{E0EBE753-92F0-4230-BC99-C443E022831F}" destId="{59DAFB66-147A-4BA8-B365-CE45E8A4D546}" srcOrd="2" destOrd="0" presId="urn:microsoft.com/office/officeart/2005/8/layout/chevron1"/>
    <dgm:cxn modelId="{75FC396E-1ADE-41C9-822A-371B1267919C}" type="presParOf" srcId="{E0EBE753-92F0-4230-BC99-C443E022831F}" destId="{F16BA505-B0EE-4E07-ADFB-B0D315E1C6A2}" srcOrd="3" destOrd="0" presId="urn:microsoft.com/office/officeart/2005/8/layout/chevron1"/>
    <dgm:cxn modelId="{F5284CD6-900F-45C9-B2A3-F02CA1147DE3}" type="presParOf" srcId="{E0EBE753-92F0-4230-BC99-C443E022831F}" destId="{2F1D4285-3732-4959-A4AC-1915AF7A6FD6}" srcOrd="4" destOrd="0" presId="urn:microsoft.com/office/officeart/2005/8/layout/chevron1"/>
    <dgm:cxn modelId="{E6F7F421-295B-42E2-88E1-7E08505379CB}" type="presParOf" srcId="{E0EBE753-92F0-4230-BC99-C443E022831F}" destId="{C510DB3B-D5EC-4167-AEBC-9260148A3F85}" srcOrd="5" destOrd="0" presId="urn:microsoft.com/office/officeart/2005/8/layout/chevron1"/>
    <dgm:cxn modelId="{21AA6C88-B900-46A7-9F08-DBAAC191319B}" type="presParOf" srcId="{E0EBE753-92F0-4230-BC99-C443E022831F}" destId="{35C471EA-FEAB-4E15-B07A-DFB002483681}" srcOrd="6" destOrd="0" presId="urn:microsoft.com/office/officeart/2005/8/layout/chevron1"/>
    <dgm:cxn modelId="{CD74490B-8B00-4A5D-898B-612554360CF2}" type="presParOf" srcId="{E0EBE753-92F0-4230-BC99-C443E022831F}" destId="{224082C1-EE83-401B-9F54-1C06A7AAB7B3}" srcOrd="7" destOrd="0" presId="urn:microsoft.com/office/officeart/2005/8/layout/chevron1"/>
    <dgm:cxn modelId="{91BF7106-0E43-4DD5-A1F0-E3F9F868303E}" type="presParOf" srcId="{E0EBE753-92F0-4230-BC99-C443E022831F}" destId="{7E54FEE7-BFC2-4E8D-B284-EFF9ACAAFBBA}" srcOrd="8" destOrd="0" presId="urn:microsoft.com/office/officeart/2005/8/layout/chevron1"/>
    <dgm:cxn modelId="{275A3CE1-617A-4721-A0F5-A62DAED0B598}" type="presParOf" srcId="{E0EBE753-92F0-4230-BC99-C443E022831F}" destId="{5896E101-CFD6-4288-8953-87CCE1383A36}" srcOrd="9" destOrd="0" presId="urn:microsoft.com/office/officeart/2005/8/layout/chevron1"/>
    <dgm:cxn modelId="{A65E4594-BAA7-4AE4-9A2B-BAC148030176}" type="presParOf" srcId="{E0EBE753-92F0-4230-BC99-C443E022831F}" destId="{EBC6FAF5-F64D-4F4F-BE30-52125A129ED8}" srcOrd="10" destOrd="0" presId="urn:microsoft.com/office/officeart/2005/8/layout/chevron1"/>
    <dgm:cxn modelId="{39203A81-D81C-414D-A334-026F5B4CEB8D}" type="presParOf" srcId="{E0EBE753-92F0-4230-BC99-C443E022831F}" destId="{DE5C696B-F50C-4F13-9215-9FCD7C131723}" srcOrd="11" destOrd="0" presId="urn:microsoft.com/office/officeart/2005/8/layout/chevron1"/>
    <dgm:cxn modelId="{3E5DD382-0398-43B8-ACC2-4B6CB3F3C3E0}" type="presParOf" srcId="{E0EBE753-92F0-4230-BC99-C443E022831F}" destId="{1FB5493A-A898-4A11-82FC-7BBA23227F6F}" srcOrd="12" destOrd="0" presId="urn:microsoft.com/office/officeart/2005/8/layout/chevron1"/>
    <dgm:cxn modelId="{1875BD31-E11E-4EA7-B43E-E16A086B6E04}" type="presParOf" srcId="{E0EBE753-92F0-4230-BC99-C443E022831F}" destId="{6EDE4DCA-5085-46ED-B3DC-2D95084A151D}" srcOrd="13" destOrd="0" presId="urn:microsoft.com/office/officeart/2005/8/layout/chevron1"/>
    <dgm:cxn modelId="{35B0389F-38EC-4CEA-8B29-D2014CA7F261}" type="presParOf" srcId="{E0EBE753-92F0-4230-BC99-C443E022831F}" destId="{C7CF32CE-C441-4747-8216-334D3EFDB163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3C221B8-01D7-428D-AE92-A48C44B83B46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</dgm:pt>
    <dgm:pt modelId="{8C2FB93C-6105-4CD5-8B51-83B0C12C8796}">
      <dgm:prSet phldrT="[Text]"/>
      <dgm:spPr>
        <a:solidFill>
          <a:schemeClr val="accent3"/>
        </a:solidFill>
      </dgm:spPr>
      <dgm:t>
        <a:bodyPr/>
        <a:lstStyle/>
        <a:p>
          <a:r>
            <a:rPr lang="de-AT" dirty="0"/>
            <a:t>P1</a:t>
          </a:r>
        </a:p>
      </dgm:t>
    </dgm:pt>
    <dgm:pt modelId="{1163090F-FC44-40FD-8C36-52075D3EEDB1}" type="parTrans" cxnId="{110C3E1B-1B69-4EEC-8880-5F470207F714}">
      <dgm:prSet/>
      <dgm:spPr/>
      <dgm:t>
        <a:bodyPr/>
        <a:lstStyle/>
        <a:p>
          <a:endParaRPr lang="de-AT"/>
        </a:p>
      </dgm:t>
    </dgm:pt>
    <dgm:pt modelId="{1B4087C8-DE67-4F71-83BF-4AA9D2F2FA6A}" type="sibTrans" cxnId="{110C3E1B-1B69-4EEC-8880-5F470207F714}">
      <dgm:prSet/>
      <dgm:spPr/>
      <dgm:t>
        <a:bodyPr/>
        <a:lstStyle/>
        <a:p>
          <a:endParaRPr lang="de-AT"/>
        </a:p>
      </dgm:t>
    </dgm:pt>
    <dgm:pt modelId="{A9E4D83F-7DD1-4F57-A258-D73EA3851B03}">
      <dgm:prSet phldrT="[Text]"/>
      <dgm:spPr>
        <a:solidFill>
          <a:schemeClr val="accent3"/>
        </a:solidFill>
      </dgm:spPr>
      <dgm:t>
        <a:bodyPr/>
        <a:lstStyle/>
        <a:p>
          <a:r>
            <a:rPr lang="de-AT" dirty="0"/>
            <a:t>P1</a:t>
          </a:r>
        </a:p>
      </dgm:t>
    </dgm:pt>
    <dgm:pt modelId="{84E574F7-CC81-4E81-BD85-FBDCFA8D37B2}" type="parTrans" cxnId="{DE67005C-69F1-4B21-BEB2-63873A296BB1}">
      <dgm:prSet/>
      <dgm:spPr/>
      <dgm:t>
        <a:bodyPr/>
        <a:lstStyle/>
        <a:p>
          <a:endParaRPr lang="de-AT"/>
        </a:p>
      </dgm:t>
    </dgm:pt>
    <dgm:pt modelId="{F25F6C04-CC3F-4014-946C-3DBE43B4FDBA}" type="sibTrans" cxnId="{DE67005C-69F1-4B21-BEB2-63873A296BB1}">
      <dgm:prSet/>
      <dgm:spPr/>
      <dgm:t>
        <a:bodyPr/>
        <a:lstStyle/>
        <a:p>
          <a:endParaRPr lang="de-AT"/>
        </a:p>
      </dgm:t>
    </dgm:pt>
    <dgm:pt modelId="{61A91F3C-B1F7-4BC0-BE07-2EC63A56A33C}">
      <dgm:prSet phldrT="[Text]"/>
      <dgm:spPr>
        <a:solidFill>
          <a:schemeClr val="accent4"/>
        </a:solidFill>
      </dgm:spPr>
      <dgm:t>
        <a:bodyPr/>
        <a:lstStyle/>
        <a:p>
          <a:r>
            <a:rPr lang="de-AT" dirty="0"/>
            <a:t>P2</a:t>
          </a:r>
        </a:p>
      </dgm:t>
    </dgm:pt>
    <dgm:pt modelId="{84956D9A-40C0-4056-9221-9DB5CA84F892}" type="parTrans" cxnId="{898CF985-C213-413D-BB19-4B63E42D36AB}">
      <dgm:prSet/>
      <dgm:spPr/>
      <dgm:t>
        <a:bodyPr/>
        <a:lstStyle/>
        <a:p>
          <a:endParaRPr lang="de-AT"/>
        </a:p>
      </dgm:t>
    </dgm:pt>
    <dgm:pt modelId="{679680D7-6395-4BAB-ABB5-98A2B76FD25B}" type="sibTrans" cxnId="{898CF985-C213-413D-BB19-4B63E42D36AB}">
      <dgm:prSet/>
      <dgm:spPr/>
      <dgm:t>
        <a:bodyPr/>
        <a:lstStyle/>
        <a:p>
          <a:endParaRPr lang="de-AT"/>
        </a:p>
      </dgm:t>
    </dgm:pt>
    <dgm:pt modelId="{1A0E7B9C-6E3F-4404-8F20-66DB47C3B43F}">
      <dgm:prSet phldrT="[Text]"/>
      <dgm:spPr>
        <a:solidFill>
          <a:schemeClr val="accent5"/>
        </a:solidFill>
      </dgm:spPr>
      <dgm:t>
        <a:bodyPr/>
        <a:lstStyle/>
        <a:p>
          <a:r>
            <a:rPr lang="de-AT" dirty="0"/>
            <a:t>P3</a:t>
          </a:r>
        </a:p>
      </dgm:t>
    </dgm:pt>
    <dgm:pt modelId="{DE4912FC-636D-477E-9F89-593B56B6B32A}" type="parTrans" cxnId="{5FADB7E8-9A14-4591-8091-B7B96748B818}">
      <dgm:prSet/>
      <dgm:spPr/>
      <dgm:t>
        <a:bodyPr/>
        <a:lstStyle/>
        <a:p>
          <a:endParaRPr lang="de-AT"/>
        </a:p>
      </dgm:t>
    </dgm:pt>
    <dgm:pt modelId="{0047770E-CAD7-496E-AE9E-36636E2B8987}" type="sibTrans" cxnId="{5FADB7E8-9A14-4591-8091-B7B96748B818}">
      <dgm:prSet/>
      <dgm:spPr/>
      <dgm:t>
        <a:bodyPr/>
        <a:lstStyle/>
        <a:p>
          <a:endParaRPr lang="de-AT"/>
        </a:p>
      </dgm:t>
    </dgm:pt>
    <dgm:pt modelId="{BEB42C38-3D43-474C-A9AE-959EF6266A19}">
      <dgm:prSet phldrT="[Text]"/>
      <dgm:spPr>
        <a:solidFill>
          <a:schemeClr val="accent3"/>
        </a:solidFill>
      </dgm:spPr>
      <dgm:t>
        <a:bodyPr/>
        <a:lstStyle/>
        <a:p>
          <a:r>
            <a:rPr lang="de-AT" dirty="0"/>
            <a:t>P1</a:t>
          </a:r>
        </a:p>
      </dgm:t>
    </dgm:pt>
    <dgm:pt modelId="{456AD0C2-A7C1-4425-9BEF-4E067AC6A05D}" type="parTrans" cxnId="{82A36B2D-753F-440D-8929-697DF3A644FA}">
      <dgm:prSet/>
      <dgm:spPr/>
      <dgm:t>
        <a:bodyPr/>
        <a:lstStyle/>
        <a:p>
          <a:endParaRPr lang="de-AT"/>
        </a:p>
      </dgm:t>
    </dgm:pt>
    <dgm:pt modelId="{EA8EEEBA-DE42-4E6C-A10D-0F41C0C8DB39}" type="sibTrans" cxnId="{82A36B2D-753F-440D-8929-697DF3A644FA}">
      <dgm:prSet/>
      <dgm:spPr/>
      <dgm:t>
        <a:bodyPr/>
        <a:lstStyle/>
        <a:p>
          <a:endParaRPr lang="de-AT"/>
        </a:p>
      </dgm:t>
    </dgm:pt>
    <dgm:pt modelId="{32989D80-1C34-4A3C-A173-6B0CED773594}">
      <dgm:prSet phldrT="[Text]"/>
      <dgm:spPr>
        <a:solidFill>
          <a:schemeClr val="accent3"/>
        </a:solidFill>
      </dgm:spPr>
      <dgm:t>
        <a:bodyPr/>
        <a:lstStyle/>
        <a:p>
          <a:r>
            <a:rPr lang="de-AT" dirty="0"/>
            <a:t>P1</a:t>
          </a:r>
        </a:p>
      </dgm:t>
    </dgm:pt>
    <dgm:pt modelId="{BF7BA09F-A855-49DF-A553-4814B8296268}" type="parTrans" cxnId="{976DE91B-39E0-4F02-9DAC-DD03F2C82053}">
      <dgm:prSet/>
      <dgm:spPr/>
      <dgm:t>
        <a:bodyPr/>
        <a:lstStyle/>
        <a:p>
          <a:endParaRPr lang="de-AT"/>
        </a:p>
      </dgm:t>
    </dgm:pt>
    <dgm:pt modelId="{6405BC3E-CFBC-426C-9DAC-BBB7E2E407DA}" type="sibTrans" cxnId="{976DE91B-39E0-4F02-9DAC-DD03F2C82053}">
      <dgm:prSet/>
      <dgm:spPr/>
      <dgm:t>
        <a:bodyPr/>
        <a:lstStyle/>
        <a:p>
          <a:endParaRPr lang="de-AT"/>
        </a:p>
      </dgm:t>
    </dgm:pt>
    <dgm:pt modelId="{BE599E88-4C10-4766-B4A2-3319BD8BE4CF}">
      <dgm:prSet phldrT="[Text]"/>
      <dgm:spPr>
        <a:solidFill>
          <a:schemeClr val="accent3"/>
        </a:solidFill>
      </dgm:spPr>
      <dgm:t>
        <a:bodyPr/>
        <a:lstStyle/>
        <a:p>
          <a:r>
            <a:rPr lang="de-AT" dirty="0"/>
            <a:t>P1</a:t>
          </a:r>
        </a:p>
      </dgm:t>
    </dgm:pt>
    <dgm:pt modelId="{6A9C9BCA-8796-4558-91C6-B86304A064BD}" type="parTrans" cxnId="{B269E158-2A1A-428F-8F37-8847D67F1D4B}">
      <dgm:prSet/>
      <dgm:spPr/>
      <dgm:t>
        <a:bodyPr/>
        <a:lstStyle/>
        <a:p>
          <a:endParaRPr lang="de-AT"/>
        </a:p>
      </dgm:t>
    </dgm:pt>
    <dgm:pt modelId="{23C91559-B82E-43CF-A069-EA0809A0E7D7}" type="sibTrans" cxnId="{B269E158-2A1A-428F-8F37-8847D67F1D4B}">
      <dgm:prSet/>
      <dgm:spPr/>
      <dgm:t>
        <a:bodyPr/>
        <a:lstStyle/>
        <a:p>
          <a:endParaRPr lang="de-AT"/>
        </a:p>
      </dgm:t>
    </dgm:pt>
    <dgm:pt modelId="{50159867-AA4D-4C2A-9846-D1FE3F844E6E}">
      <dgm:prSet phldrT="[Text]"/>
      <dgm:spPr>
        <a:solidFill>
          <a:schemeClr val="accent3"/>
        </a:solidFill>
      </dgm:spPr>
      <dgm:t>
        <a:bodyPr/>
        <a:lstStyle/>
        <a:p>
          <a:r>
            <a:rPr lang="de-AT" dirty="0"/>
            <a:t>P1</a:t>
          </a:r>
        </a:p>
      </dgm:t>
    </dgm:pt>
    <dgm:pt modelId="{D14FAD55-00F7-4A79-90E1-384AB2E36B47}" type="parTrans" cxnId="{F6F3434B-3A15-4672-A292-4C3B549699DB}">
      <dgm:prSet/>
      <dgm:spPr/>
      <dgm:t>
        <a:bodyPr/>
        <a:lstStyle/>
        <a:p>
          <a:endParaRPr lang="de-AT"/>
        </a:p>
      </dgm:t>
    </dgm:pt>
    <dgm:pt modelId="{2A6DF659-EB1D-4229-B720-221BDBB166AA}" type="sibTrans" cxnId="{F6F3434B-3A15-4672-A292-4C3B549699DB}">
      <dgm:prSet/>
      <dgm:spPr/>
      <dgm:t>
        <a:bodyPr/>
        <a:lstStyle/>
        <a:p>
          <a:endParaRPr lang="de-AT"/>
        </a:p>
      </dgm:t>
    </dgm:pt>
    <dgm:pt modelId="{E0EBE753-92F0-4230-BC99-C443E022831F}" type="pres">
      <dgm:prSet presAssocID="{23C221B8-01D7-428D-AE92-A48C44B83B46}" presName="Name0" presStyleCnt="0">
        <dgm:presLayoutVars>
          <dgm:dir/>
          <dgm:animLvl val="lvl"/>
          <dgm:resizeHandles val="exact"/>
        </dgm:presLayoutVars>
      </dgm:prSet>
      <dgm:spPr/>
    </dgm:pt>
    <dgm:pt modelId="{98C675ED-D9EE-46FE-ADA0-1F1AF7921C04}" type="pres">
      <dgm:prSet presAssocID="{8C2FB93C-6105-4CD5-8B51-83B0C12C8796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430FD817-4A1D-4C33-8E69-D2730E9DFC70}" type="pres">
      <dgm:prSet presAssocID="{1B4087C8-DE67-4F71-83BF-4AA9D2F2FA6A}" presName="parTxOnlySpace" presStyleCnt="0"/>
      <dgm:spPr/>
    </dgm:pt>
    <dgm:pt modelId="{59DAFB66-147A-4BA8-B365-CE45E8A4D546}" type="pres">
      <dgm:prSet presAssocID="{61A91F3C-B1F7-4BC0-BE07-2EC63A56A33C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F16BA505-B0EE-4E07-ADFB-B0D315E1C6A2}" type="pres">
      <dgm:prSet presAssocID="{679680D7-6395-4BAB-ABB5-98A2B76FD25B}" presName="parTxOnlySpace" presStyleCnt="0"/>
      <dgm:spPr/>
    </dgm:pt>
    <dgm:pt modelId="{2F1D4285-3732-4959-A4AC-1915AF7A6FD6}" type="pres">
      <dgm:prSet presAssocID="{1A0E7B9C-6E3F-4404-8F20-66DB47C3B43F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C510DB3B-D5EC-4167-AEBC-9260148A3F85}" type="pres">
      <dgm:prSet presAssocID="{0047770E-CAD7-496E-AE9E-36636E2B8987}" presName="parTxOnlySpace" presStyleCnt="0"/>
      <dgm:spPr/>
    </dgm:pt>
    <dgm:pt modelId="{35C471EA-FEAB-4E15-B07A-DFB002483681}" type="pres">
      <dgm:prSet presAssocID="{BEB42C38-3D43-474C-A9AE-959EF6266A19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224082C1-EE83-401B-9F54-1C06A7AAB7B3}" type="pres">
      <dgm:prSet presAssocID="{EA8EEEBA-DE42-4E6C-A10D-0F41C0C8DB39}" presName="parTxOnlySpace" presStyleCnt="0"/>
      <dgm:spPr/>
    </dgm:pt>
    <dgm:pt modelId="{7E54FEE7-BFC2-4E8D-B284-EFF9ACAAFBBA}" type="pres">
      <dgm:prSet presAssocID="{32989D80-1C34-4A3C-A173-6B0CED773594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5896E101-CFD6-4288-8953-87CCE1383A36}" type="pres">
      <dgm:prSet presAssocID="{6405BC3E-CFBC-426C-9DAC-BBB7E2E407DA}" presName="parTxOnlySpace" presStyleCnt="0"/>
      <dgm:spPr/>
    </dgm:pt>
    <dgm:pt modelId="{EBC6FAF5-F64D-4F4F-BE30-52125A129ED8}" type="pres">
      <dgm:prSet presAssocID="{BE599E88-4C10-4766-B4A2-3319BD8BE4CF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DE5C696B-F50C-4F13-9215-9FCD7C131723}" type="pres">
      <dgm:prSet presAssocID="{23C91559-B82E-43CF-A069-EA0809A0E7D7}" presName="parTxOnlySpace" presStyleCnt="0"/>
      <dgm:spPr/>
    </dgm:pt>
    <dgm:pt modelId="{1FB5493A-A898-4A11-82FC-7BBA23227F6F}" type="pres">
      <dgm:prSet presAssocID="{50159867-AA4D-4C2A-9846-D1FE3F844E6E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6EDE4DCA-5085-46ED-B3DC-2D95084A151D}" type="pres">
      <dgm:prSet presAssocID="{2A6DF659-EB1D-4229-B720-221BDBB166AA}" presName="parTxOnlySpace" presStyleCnt="0"/>
      <dgm:spPr/>
    </dgm:pt>
    <dgm:pt modelId="{C7CF32CE-C441-4747-8216-334D3EFDB163}" type="pres">
      <dgm:prSet presAssocID="{A9E4D83F-7DD1-4F57-A258-D73EA3851B03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1D113700-0655-4425-B7DF-5FE107B7C079}" type="presOf" srcId="{1A0E7B9C-6E3F-4404-8F20-66DB47C3B43F}" destId="{2F1D4285-3732-4959-A4AC-1915AF7A6FD6}" srcOrd="0" destOrd="0" presId="urn:microsoft.com/office/officeart/2005/8/layout/chevron1"/>
    <dgm:cxn modelId="{110C3E1B-1B69-4EEC-8880-5F470207F714}" srcId="{23C221B8-01D7-428D-AE92-A48C44B83B46}" destId="{8C2FB93C-6105-4CD5-8B51-83B0C12C8796}" srcOrd="0" destOrd="0" parTransId="{1163090F-FC44-40FD-8C36-52075D3EEDB1}" sibTransId="{1B4087C8-DE67-4F71-83BF-4AA9D2F2FA6A}"/>
    <dgm:cxn modelId="{976DE91B-39E0-4F02-9DAC-DD03F2C82053}" srcId="{23C221B8-01D7-428D-AE92-A48C44B83B46}" destId="{32989D80-1C34-4A3C-A173-6B0CED773594}" srcOrd="4" destOrd="0" parTransId="{BF7BA09F-A855-49DF-A553-4814B8296268}" sibTransId="{6405BC3E-CFBC-426C-9DAC-BBB7E2E407DA}"/>
    <dgm:cxn modelId="{82A36B2D-753F-440D-8929-697DF3A644FA}" srcId="{23C221B8-01D7-428D-AE92-A48C44B83B46}" destId="{BEB42C38-3D43-474C-A9AE-959EF6266A19}" srcOrd="3" destOrd="0" parTransId="{456AD0C2-A7C1-4425-9BEF-4E067AC6A05D}" sibTransId="{EA8EEEBA-DE42-4E6C-A10D-0F41C0C8DB39}"/>
    <dgm:cxn modelId="{3E133136-8467-46A7-AB68-6F8480C2E83A}" type="presOf" srcId="{8C2FB93C-6105-4CD5-8B51-83B0C12C8796}" destId="{98C675ED-D9EE-46FE-ADA0-1F1AF7921C04}" srcOrd="0" destOrd="0" presId="urn:microsoft.com/office/officeart/2005/8/layout/chevron1"/>
    <dgm:cxn modelId="{DE67005C-69F1-4B21-BEB2-63873A296BB1}" srcId="{23C221B8-01D7-428D-AE92-A48C44B83B46}" destId="{A9E4D83F-7DD1-4F57-A258-D73EA3851B03}" srcOrd="7" destOrd="0" parTransId="{84E574F7-CC81-4E81-BD85-FBDCFA8D37B2}" sibTransId="{F25F6C04-CC3F-4014-946C-3DBE43B4FDBA}"/>
    <dgm:cxn modelId="{F6F3434B-3A15-4672-A292-4C3B549699DB}" srcId="{23C221B8-01D7-428D-AE92-A48C44B83B46}" destId="{50159867-AA4D-4C2A-9846-D1FE3F844E6E}" srcOrd="6" destOrd="0" parTransId="{D14FAD55-00F7-4A79-90E1-384AB2E36B47}" sibTransId="{2A6DF659-EB1D-4229-B720-221BDBB166AA}"/>
    <dgm:cxn modelId="{18A6D273-A753-4EA9-9C9A-D9EC45B9F8F5}" type="presOf" srcId="{32989D80-1C34-4A3C-A173-6B0CED773594}" destId="{7E54FEE7-BFC2-4E8D-B284-EFF9ACAAFBBA}" srcOrd="0" destOrd="0" presId="urn:microsoft.com/office/officeart/2005/8/layout/chevron1"/>
    <dgm:cxn modelId="{B269E158-2A1A-428F-8F37-8847D67F1D4B}" srcId="{23C221B8-01D7-428D-AE92-A48C44B83B46}" destId="{BE599E88-4C10-4766-B4A2-3319BD8BE4CF}" srcOrd="5" destOrd="0" parTransId="{6A9C9BCA-8796-4558-91C6-B86304A064BD}" sibTransId="{23C91559-B82E-43CF-A069-EA0809A0E7D7}"/>
    <dgm:cxn modelId="{898CF985-C213-413D-BB19-4B63E42D36AB}" srcId="{23C221B8-01D7-428D-AE92-A48C44B83B46}" destId="{61A91F3C-B1F7-4BC0-BE07-2EC63A56A33C}" srcOrd="1" destOrd="0" parTransId="{84956D9A-40C0-4056-9221-9DB5CA84F892}" sibTransId="{679680D7-6395-4BAB-ABB5-98A2B76FD25B}"/>
    <dgm:cxn modelId="{BE6BAFA5-6917-45B9-BCE6-482D8CCFF5A6}" type="presOf" srcId="{A9E4D83F-7DD1-4F57-A258-D73EA3851B03}" destId="{C7CF32CE-C441-4747-8216-334D3EFDB163}" srcOrd="0" destOrd="0" presId="urn:microsoft.com/office/officeart/2005/8/layout/chevron1"/>
    <dgm:cxn modelId="{9ECA99BA-EF3F-4D0E-A8D7-BA97B18D1375}" type="presOf" srcId="{50159867-AA4D-4C2A-9846-D1FE3F844E6E}" destId="{1FB5493A-A898-4A11-82FC-7BBA23227F6F}" srcOrd="0" destOrd="0" presId="urn:microsoft.com/office/officeart/2005/8/layout/chevron1"/>
    <dgm:cxn modelId="{EC2413CD-BF85-49F0-9674-44D80C7A0A51}" type="presOf" srcId="{BE599E88-4C10-4766-B4A2-3319BD8BE4CF}" destId="{EBC6FAF5-F64D-4F4F-BE30-52125A129ED8}" srcOrd="0" destOrd="0" presId="urn:microsoft.com/office/officeart/2005/8/layout/chevron1"/>
    <dgm:cxn modelId="{0C8E4AD8-A562-401D-B196-D7F5AE6D3D9C}" type="presOf" srcId="{23C221B8-01D7-428D-AE92-A48C44B83B46}" destId="{E0EBE753-92F0-4230-BC99-C443E022831F}" srcOrd="0" destOrd="0" presId="urn:microsoft.com/office/officeart/2005/8/layout/chevron1"/>
    <dgm:cxn modelId="{52E357E4-7516-46FD-AD22-B59DD1E2F48B}" type="presOf" srcId="{61A91F3C-B1F7-4BC0-BE07-2EC63A56A33C}" destId="{59DAFB66-147A-4BA8-B365-CE45E8A4D546}" srcOrd="0" destOrd="0" presId="urn:microsoft.com/office/officeart/2005/8/layout/chevron1"/>
    <dgm:cxn modelId="{5FADB7E8-9A14-4591-8091-B7B96748B818}" srcId="{23C221B8-01D7-428D-AE92-A48C44B83B46}" destId="{1A0E7B9C-6E3F-4404-8F20-66DB47C3B43F}" srcOrd="2" destOrd="0" parTransId="{DE4912FC-636D-477E-9F89-593B56B6B32A}" sibTransId="{0047770E-CAD7-496E-AE9E-36636E2B8987}"/>
    <dgm:cxn modelId="{EC393DF4-1CD3-49FB-B123-08BB4486C849}" type="presOf" srcId="{BEB42C38-3D43-474C-A9AE-959EF6266A19}" destId="{35C471EA-FEAB-4E15-B07A-DFB002483681}" srcOrd="0" destOrd="0" presId="urn:microsoft.com/office/officeart/2005/8/layout/chevron1"/>
    <dgm:cxn modelId="{3D1389AB-08F9-4ECB-9697-6E9C5614EBD2}" type="presParOf" srcId="{E0EBE753-92F0-4230-BC99-C443E022831F}" destId="{98C675ED-D9EE-46FE-ADA0-1F1AF7921C04}" srcOrd="0" destOrd="0" presId="urn:microsoft.com/office/officeart/2005/8/layout/chevron1"/>
    <dgm:cxn modelId="{FFC07408-E378-45F1-AAE8-C033AE3021AB}" type="presParOf" srcId="{E0EBE753-92F0-4230-BC99-C443E022831F}" destId="{430FD817-4A1D-4C33-8E69-D2730E9DFC70}" srcOrd="1" destOrd="0" presId="urn:microsoft.com/office/officeart/2005/8/layout/chevron1"/>
    <dgm:cxn modelId="{BEB1E4AF-6BC5-4A5A-9E1C-48426E01E14F}" type="presParOf" srcId="{E0EBE753-92F0-4230-BC99-C443E022831F}" destId="{59DAFB66-147A-4BA8-B365-CE45E8A4D546}" srcOrd="2" destOrd="0" presId="urn:microsoft.com/office/officeart/2005/8/layout/chevron1"/>
    <dgm:cxn modelId="{75FC396E-1ADE-41C9-822A-371B1267919C}" type="presParOf" srcId="{E0EBE753-92F0-4230-BC99-C443E022831F}" destId="{F16BA505-B0EE-4E07-ADFB-B0D315E1C6A2}" srcOrd="3" destOrd="0" presId="urn:microsoft.com/office/officeart/2005/8/layout/chevron1"/>
    <dgm:cxn modelId="{F5284CD6-900F-45C9-B2A3-F02CA1147DE3}" type="presParOf" srcId="{E0EBE753-92F0-4230-BC99-C443E022831F}" destId="{2F1D4285-3732-4959-A4AC-1915AF7A6FD6}" srcOrd="4" destOrd="0" presId="urn:microsoft.com/office/officeart/2005/8/layout/chevron1"/>
    <dgm:cxn modelId="{E6F7F421-295B-42E2-88E1-7E08505379CB}" type="presParOf" srcId="{E0EBE753-92F0-4230-BC99-C443E022831F}" destId="{C510DB3B-D5EC-4167-AEBC-9260148A3F85}" srcOrd="5" destOrd="0" presId="urn:microsoft.com/office/officeart/2005/8/layout/chevron1"/>
    <dgm:cxn modelId="{21AA6C88-B900-46A7-9F08-DBAAC191319B}" type="presParOf" srcId="{E0EBE753-92F0-4230-BC99-C443E022831F}" destId="{35C471EA-FEAB-4E15-B07A-DFB002483681}" srcOrd="6" destOrd="0" presId="urn:microsoft.com/office/officeart/2005/8/layout/chevron1"/>
    <dgm:cxn modelId="{CD74490B-8B00-4A5D-898B-612554360CF2}" type="presParOf" srcId="{E0EBE753-92F0-4230-BC99-C443E022831F}" destId="{224082C1-EE83-401B-9F54-1C06A7AAB7B3}" srcOrd="7" destOrd="0" presId="urn:microsoft.com/office/officeart/2005/8/layout/chevron1"/>
    <dgm:cxn modelId="{91BF7106-0E43-4DD5-A1F0-E3F9F868303E}" type="presParOf" srcId="{E0EBE753-92F0-4230-BC99-C443E022831F}" destId="{7E54FEE7-BFC2-4E8D-B284-EFF9ACAAFBBA}" srcOrd="8" destOrd="0" presId="urn:microsoft.com/office/officeart/2005/8/layout/chevron1"/>
    <dgm:cxn modelId="{275A3CE1-617A-4721-A0F5-A62DAED0B598}" type="presParOf" srcId="{E0EBE753-92F0-4230-BC99-C443E022831F}" destId="{5896E101-CFD6-4288-8953-87CCE1383A36}" srcOrd="9" destOrd="0" presId="urn:microsoft.com/office/officeart/2005/8/layout/chevron1"/>
    <dgm:cxn modelId="{A65E4594-BAA7-4AE4-9A2B-BAC148030176}" type="presParOf" srcId="{E0EBE753-92F0-4230-BC99-C443E022831F}" destId="{EBC6FAF5-F64D-4F4F-BE30-52125A129ED8}" srcOrd="10" destOrd="0" presId="urn:microsoft.com/office/officeart/2005/8/layout/chevron1"/>
    <dgm:cxn modelId="{39203A81-D81C-414D-A334-026F5B4CEB8D}" type="presParOf" srcId="{E0EBE753-92F0-4230-BC99-C443E022831F}" destId="{DE5C696B-F50C-4F13-9215-9FCD7C131723}" srcOrd="11" destOrd="0" presId="urn:microsoft.com/office/officeart/2005/8/layout/chevron1"/>
    <dgm:cxn modelId="{3E5DD382-0398-43B8-ACC2-4B6CB3F3C3E0}" type="presParOf" srcId="{E0EBE753-92F0-4230-BC99-C443E022831F}" destId="{1FB5493A-A898-4A11-82FC-7BBA23227F6F}" srcOrd="12" destOrd="0" presId="urn:microsoft.com/office/officeart/2005/8/layout/chevron1"/>
    <dgm:cxn modelId="{1875BD31-E11E-4EA7-B43E-E16A086B6E04}" type="presParOf" srcId="{E0EBE753-92F0-4230-BC99-C443E022831F}" destId="{6EDE4DCA-5085-46ED-B3DC-2D95084A151D}" srcOrd="13" destOrd="0" presId="urn:microsoft.com/office/officeart/2005/8/layout/chevron1"/>
    <dgm:cxn modelId="{35B0389F-38EC-4CEA-8B29-D2014CA7F261}" type="presParOf" srcId="{E0EBE753-92F0-4230-BC99-C443E022831F}" destId="{C7CF32CE-C441-4747-8216-334D3EFDB163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3C221B8-01D7-428D-AE92-A48C44B83B46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</dgm:pt>
    <dgm:pt modelId="{8C2FB93C-6105-4CD5-8B51-83B0C12C8796}">
      <dgm:prSet phldrT="[Text]"/>
      <dgm:spPr>
        <a:solidFill>
          <a:schemeClr val="accent3"/>
        </a:solidFill>
      </dgm:spPr>
      <dgm:t>
        <a:bodyPr/>
        <a:lstStyle/>
        <a:p>
          <a:r>
            <a:rPr lang="de-AT" dirty="0"/>
            <a:t>P1</a:t>
          </a:r>
        </a:p>
      </dgm:t>
    </dgm:pt>
    <dgm:pt modelId="{1163090F-FC44-40FD-8C36-52075D3EEDB1}" type="parTrans" cxnId="{110C3E1B-1B69-4EEC-8880-5F470207F714}">
      <dgm:prSet/>
      <dgm:spPr/>
      <dgm:t>
        <a:bodyPr/>
        <a:lstStyle/>
        <a:p>
          <a:endParaRPr lang="de-AT"/>
        </a:p>
      </dgm:t>
    </dgm:pt>
    <dgm:pt modelId="{1B4087C8-DE67-4F71-83BF-4AA9D2F2FA6A}" type="sibTrans" cxnId="{110C3E1B-1B69-4EEC-8880-5F470207F714}">
      <dgm:prSet/>
      <dgm:spPr/>
      <dgm:t>
        <a:bodyPr/>
        <a:lstStyle/>
        <a:p>
          <a:endParaRPr lang="de-AT"/>
        </a:p>
      </dgm:t>
    </dgm:pt>
    <dgm:pt modelId="{A9E4D83F-7DD1-4F57-A258-D73EA3851B03}">
      <dgm:prSet phldrT="[Text]"/>
      <dgm:spPr>
        <a:solidFill>
          <a:schemeClr val="accent3"/>
        </a:solidFill>
      </dgm:spPr>
      <dgm:t>
        <a:bodyPr/>
        <a:lstStyle/>
        <a:p>
          <a:r>
            <a:rPr lang="de-AT" dirty="0"/>
            <a:t>P1</a:t>
          </a:r>
        </a:p>
      </dgm:t>
    </dgm:pt>
    <dgm:pt modelId="{84E574F7-CC81-4E81-BD85-FBDCFA8D37B2}" type="parTrans" cxnId="{DE67005C-69F1-4B21-BEB2-63873A296BB1}">
      <dgm:prSet/>
      <dgm:spPr/>
      <dgm:t>
        <a:bodyPr/>
        <a:lstStyle/>
        <a:p>
          <a:endParaRPr lang="de-AT"/>
        </a:p>
      </dgm:t>
    </dgm:pt>
    <dgm:pt modelId="{F25F6C04-CC3F-4014-946C-3DBE43B4FDBA}" type="sibTrans" cxnId="{DE67005C-69F1-4B21-BEB2-63873A296BB1}">
      <dgm:prSet/>
      <dgm:spPr/>
      <dgm:t>
        <a:bodyPr/>
        <a:lstStyle/>
        <a:p>
          <a:endParaRPr lang="de-AT"/>
        </a:p>
      </dgm:t>
    </dgm:pt>
    <dgm:pt modelId="{61A91F3C-B1F7-4BC0-BE07-2EC63A56A33C}">
      <dgm:prSet phldrT="[Text]"/>
      <dgm:spPr>
        <a:solidFill>
          <a:schemeClr val="accent4"/>
        </a:solidFill>
      </dgm:spPr>
      <dgm:t>
        <a:bodyPr/>
        <a:lstStyle/>
        <a:p>
          <a:r>
            <a:rPr lang="de-AT" dirty="0"/>
            <a:t>P2</a:t>
          </a:r>
        </a:p>
      </dgm:t>
    </dgm:pt>
    <dgm:pt modelId="{84956D9A-40C0-4056-9221-9DB5CA84F892}" type="parTrans" cxnId="{898CF985-C213-413D-BB19-4B63E42D36AB}">
      <dgm:prSet/>
      <dgm:spPr/>
      <dgm:t>
        <a:bodyPr/>
        <a:lstStyle/>
        <a:p>
          <a:endParaRPr lang="de-AT"/>
        </a:p>
      </dgm:t>
    </dgm:pt>
    <dgm:pt modelId="{679680D7-6395-4BAB-ABB5-98A2B76FD25B}" type="sibTrans" cxnId="{898CF985-C213-413D-BB19-4B63E42D36AB}">
      <dgm:prSet/>
      <dgm:spPr/>
      <dgm:t>
        <a:bodyPr/>
        <a:lstStyle/>
        <a:p>
          <a:endParaRPr lang="de-AT"/>
        </a:p>
      </dgm:t>
    </dgm:pt>
    <dgm:pt modelId="{1A0E7B9C-6E3F-4404-8F20-66DB47C3B43F}">
      <dgm:prSet phldrT="[Text]"/>
      <dgm:spPr>
        <a:solidFill>
          <a:schemeClr val="accent5"/>
        </a:solidFill>
      </dgm:spPr>
      <dgm:t>
        <a:bodyPr/>
        <a:lstStyle/>
        <a:p>
          <a:r>
            <a:rPr lang="de-AT" dirty="0"/>
            <a:t>P3</a:t>
          </a:r>
        </a:p>
      </dgm:t>
    </dgm:pt>
    <dgm:pt modelId="{DE4912FC-636D-477E-9F89-593B56B6B32A}" type="parTrans" cxnId="{5FADB7E8-9A14-4591-8091-B7B96748B818}">
      <dgm:prSet/>
      <dgm:spPr/>
      <dgm:t>
        <a:bodyPr/>
        <a:lstStyle/>
        <a:p>
          <a:endParaRPr lang="de-AT"/>
        </a:p>
      </dgm:t>
    </dgm:pt>
    <dgm:pt modelId="{0047770E-CAD7-496E-AE9E-36636E2B8987}" type="sibTrans" cxnId="{5FADB7E8-9A14-4591-8091-B7B96748B818}">
      <dgm:prSet/>
      <dgm:spPr/>
      <dgm:t>
        <a:bodyPr/>
        <a:lstStyle/>
        <a:p>
          <a:endParaRPr lang="de-AT"/>
        </a:p>
      </dgm:t>
    </dgm:pt>
    <dgm:pt modelId="{BEB42C38-3D43-474C-A9AE-959EF6266A19}">
      <dgm:prSet phldrT="[Text]"/>
      <dgm:spPr>
        <a:solidFill>
          <a:schemeClr val="accent3"/>
        </a:solidFill>
      </dgm:spPr>
      <dgm:t>
        <a:bodyPr/>
        <a:lstStyle/>
        <a:p>
          <a:r>
            <a:rPr lang="de-AT" dirty="0"/>
            <a:t>P1</a:t>
          </a:r>
        </a:p>
      </dgm:t>
    </dgm:pt>
    <dgm:pt modelId="{456AD0C2-A7C1-4425-9BEF-4E067AC6A05D}" type="parTrans" cxnId="{82A36B2D-753F-440D-8929-697DF3A644FA}">
      <dgm:prSet/>
      <dgm:spPr/>
      <dgm:t>
        <a:bodyPr/>
        <a:lstStyle/>
        <a:p>
          <a:endParaRPr lang="de-AT"/>
        </a:p>
      </dgm:t>
    </dgm:pt>
    <dgm:pt modelId="{EA8EEEBA-DE42-4E6C-A10D-0F41C0C8DB39}" type="sibTrans" cxnId="{82A36B2D-753F-440D-8929-697DF3A644FA}">
      <dgm:prSet/>
      <dgm:spPr/>
      <dgm:t>
        <a:bodyPr/>
        <a:lstStyle/>
        <a:p>
          <a:endParaRPr lang="de-AT"/>
        </a:p>
      </dgm:t>
    </dgm:pt>
    <dgm:pt modelId="{32989D80-1C34-4A3C-A173-6B0CED773594}">
      <dgm:prSet phldrT="[Text]"/>
      <dgm:spPr>
        <a:solidFill>
          <a:schemeClr val="accent3"/>
        </a:solidFill>
      </dgm:spPr>
      <dgm:t>
        <a:bodyPr/>
        <a:lstStyle/>
        <a:p>
          <a:r>
            <a:rPr lang="de-AT" dirty="0"/>
            <a:t>P1</a:t>
          </a:r>
        </a:p>
      </dgm:t>
    </dgm:pt>
    <dgm:pt modelId="{BF7BA09F-A855-49DF-A553-4814B8296268}" type="parTrans" cxnId="{976DE91B-39E0-4F02-9DAC-DD03F2C82053}">
      <dgm:prSet/>
      <dgm:spPr/>
      <dgm:t>
        <a:bodyPr/>
        <a:lstStyle/>
        <a:p>
          <a:endParaRPr lang="de-AT"/>
        </a:p>
      </dgm:t>
    </dgm:pt>
    <dgm:pt modelId="{6405BC3E-CFBC-426C-9DAC-BBB7E2E407DA}" type="sibTrans" cxnId="{976DE91B-39E0-4F02-9DAC-DD03F2C82053}">
      <dgm:prSet/>
      <dgm:spPr/>
      <dgm:t>
        <a:bodyPr/>
        <a:lstStyle/>
        <a:p>
          <a:endParaRPr lang="de-AT"/>
        </a:p>
      </dgm:t>
    </dgm:pt>
    <dgm:pt modelId="{BE599E88-4C10-4766-B4A2-3319BD8BE4CF}">
      <dgm:prSet phldrT="[Text]"/>
      <dgm:spPr>
        <a:solidFill>
          <a:schemeClr val="accent3"/>
        </a:solidFill>
      </dgm:spPr>
      <dgm:t>
        <a:bodyPr/>
        <a:lstStyle/>
        <a:p>
          <a:r>
            <a:rPr lang="de-AT" dirty="0"/>
            <a:t>P1</a:t>
          </a:r>
        </a:p>
      </dgm:t>
    </dgm:pt>
    <dgm:pt modelId="{6A9C9BCA-8796-4558-91C6-B86304A064BD}" type="parTrans" cxnId="{B269E158-2A1A-428F-8F37-8847D67F1D4B}">
      <dgm:prSet/>
      <dgm:spPr/>
      <dgm:t>
        <a:bodyPr/>
        <a:lstStyle/>
        <a:p>
          <a:endParaRPr lang="de-AT"/>
        </a:p>
      </dgm:t>
    </dgm:pt>
    <dgm:pt modelId="{23C91559-B82E-43CF-A069-EA0809A0E7D7}" type="sibTrans" cxnId="{B269E158-2A1A-428F-8F37-8847D67F1D4B}">
      <dgm:prSet/>
      <dgm:spPr/>
      <dgm:t>
        <a:bodyPr/>
        <a:lstStyle/>
        <a:p>
          <a:endParaRPr lang="de-AT"/>
        </a:p>
      </dgm:t>
    </dgm:pt>
    <dgm:pt modelId="{50159867-AA4D-4C2A-9846-D1FE3F844E6E}">
      <dgm:prSet phldrT="[Text]"/>
      <dgm:spPr>
        <a:solidFill>
          <a:schemeClr val="accent3"/>
        </a:solidFill>
      </dgm:spPr>
      <dgm:t>
        <a:bodyPr/>
        <a:lstStyle/>
        <a:p>
          <a:r>
            <a:rPr lang="de-AT" dirty="0"/>
            <a:t>P1</a:t>
          </a:r>
        </a:p>
      </dgm:t>
    </dgm:pt>
    <dgm:pt modelId="{D14FAD55-00F7-4A79-90E1-384AB2E36B47}" type="parTrans" cxnId="{F6F3434B-3A15-4672-A292-4C3B549699DB}">
      <dgm:prSet/>
      <dgm:spPr/>
      <dgm:t>
        <a:bodyPr/>
        <a:lstStyle/>
        <a:p>
          <a:endParaRPr lang="de-AT"/>
        </a:p>
      </dgm:t>
    </dgm:pt>
    <dgm:pt modelId="{2A6DF659-EB1D-4229-B720-221BDBB166AA}" type="sibTrans" cxnId="{F6F3434B-3A15-4672-A292-4C3B549699DB}">
      <dgm:prSet/>
      <dgm:spPr/>
      <dgm:t>
        <a:bodyPr/>
        <a:lstStyle/>
        <a:p>
          <a:endParaRPr lang="de-AT"/>
        </a:p>
      </dgm:t>
    </dgm:pt>
    <dgm:pt modelId="{E0EBE753-92F0-4230-BC99-C443E022831F}" type="pres">
      <dgm:prSet presAssocID="{23C221B8-01D7-428D-AE92-A48C44B83B46}" presName="Name0" presStyleCnt="0">
        <dgm:presLayoutVars>
          <dgm:dir/>
          <dgm:animLvl val="lvl"/>
          <dgm:resizeHandles val="exact"/>
        </dgm:presLayoutVars>
      </dgm:prSet>
      <dgm:spPr/>
    </dgm:pt>
    <dgm:pt modelId="{98C675ED-D9EE-46FE-ADA0-1F1AF7921C04}" type="pres">
      <dgm:prSet presAssocID="{8C2FB93C-6105-4CD5-8B51-83B0C12C8796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430FD817-4A1D-4C33-8E69-D2730E9DFC70}" type="pres">
      <dgm:prSet presAssocID="{1B4087C8-DE67-4F71-83BF-4AA9D2F2FA6A}" presName="parTxOnlySpace" presStyleCnt="0"/>
      <dgm:spPr/>
    </dgm:pt>
    <dgm:pt modelId="{59DAFB66-147A-4BA8-B365-CE45E8A4D546}" type="pres">
      <dgm:prSet presAssocID="{61A91F3C-B1F7-4BC0-BE07-2EC63A56A33C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F16BA505-B0EE-4E07-ADFB-B0D315E1C6A2}" type="pres">
      <dgm:prSet presAssocID="{679680D7-6395-4BAB-ABB5-98A2B76FD25B}" presName="parTxOnlySpace" presStyleCnt="0"/>
      <dgm:spPr/>
    </dgm:pt>
    <dgm:pt modelId="{2F1D4285-3732-4959-A4AC-1915AF7A6FD6}" type="pres">
      <dgm:prSet presAssocID="{1A0E7B9C-6E3F-4404-8F20-66DB47C3B43F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C510DB3B-D5EC-4167-AEBC-9260148A3F85}" type="pres">
      <dgm:prSet presAssocID="{0047770E-CAD7-496E-AE9E-36636E2B8987}" presName="parTxOnlySpace" presStyleCnt="0"/>
      <dgm:spPr/>
    </dgm:pt>
    <dgm:pt modelId="{35C471EA-FEAB-4E15-B07A-DFB002483681}" type="pres">
      <dgm:prSet presAssocID="{BEB42C38-3D43-474C-A9AE-959EF6266A19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224082C1-EE83-401B-9F54-1C06A7AAB7B3}" type="pres">
      <dgm:prSet presAssocID="{EA8EEEBA-DE42-4E6C-A10D-0F41C0C8DB39}" presName="parTxOnlySpace" presStyleCnt="0"/>
      <dgm:spPr/>
    </dgm:pt>
    <dgm:pt modelId="{7E54FEE7-BFC2-4E8D-B284-EFF9ACAAFBBA}" type="pres">
      <dgm:prSet presAssocID="{32989D80-1C34-4A3C-A173-6B0CED773594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5896E101-CFD6-4288-8953-87CCE1383A36}" type="pres">
      <dgm:prSet presAssocID="{6405BC3E-CFBC-426C-9DAC-BBB7E2E407DA}" presName="parTxOnlySpace" presStyleCnt="0"/>
      <dgm:spPr/>
    </dgm:pt>
    <dgm:pt modelId="{EBC6FAF5-F64D-4F4F-BE30-52125A129ED8}" type="pres">
      <dgm:prSet presAssocID="{BE599E88-4C10-4766-B4A2-3319BD8BE4CF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DE5C696B-F50C-4F13-9215-9FCD7C131723}" type="pres">
      <dgm:prSet presAssocID="{23C91559-B82E-43CF-A069-EA0809A0E7D7}" presName="parTxOnlySpace" presStyleCnt="0"/>
      <dgm:spPr/>
    </dgm:pt>
    <dgm:pt modelId="{1FB5493A-A898-4A11-82FC-7BBA23227F6F}" type="pres">
      <dgm:prSet presAssocID="{50159867-AA4D-4C2A-9846-D1FE3F844E6E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6EDE4DCA-5085-46ED-B3DC-2D95084A151D}" type="pres">
      <dgm:prSet presAssocID="{2A6DF659-EB1D-4229-B720-221BDBB166AA}" presName="parTxOnlySpace" presStyleCnt="0"/>
      <dgm:spPr/>
    </dgm:pt>
    <dgm:pt modelId="{C7CF32CE-C441-4747-8216-334D3EFDB163}" type="pres">
      <dgm:prSet presAssocID="{A9E4D83F-7DD1-4F57-A258-D73EA3851B03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1D113700-0655-4425-B7DF-5FE107B7C079}" type="presOf" srcId="{1A0E7B9C-6E3F-4404-8F20-66DB47C3B43F}" destId="{2F1D4285-3732-4959-A4AC-1915AF7A6FD6}" srcOrd="0" destOrd="0" presId="urn:microsoft.com/office/officeart/2005/8/layout/chevron1"/>
    <dgm:cxn modelId="{110C3E1B-1B69-4EEC-8880-5F470207F714}" srcId="{23C221B8-01D7-428D-AE92-A48C44B83B46}" destId="{8C2FB93C-6105-4CD5-8B51-83B0C12C8796}" srcOrd="0" destOrd="0" parTransId="{1163090F-FC44-40FD-8C36-52075D3EEDB1}" sibTransId="{1B4087C8-DE67-4F71-83BF-4AA9D2F2FA6A}"/>
    <dgm:cxn modelId="{976DE91B-39E0-4F02-9DAC-DD03F2C82053}" srcId="{23C221B8-01D7-428D-AE92-A48C44B83B46}" destId="{32989D80-1C34-4A3C-A173-6B0CED773594}" srcOrd="4" destOrd="0" parTransId="{BF7BA09F-A855-49DF-A553-4814B8296268}" sibTransId="{6405BC3E-CFBC-426C-9DAC-BBB7E2E407DA}"/>
    <dgm:cxn modelId="{82A36B2D-753F-440D-8929-697DF3A644FA}" srcId="{23C221B8-01D7-428D-AE92-A48C44B83B46}" destId="{BEB42C38-3D43-474C-A9AE-959EF6266A19}" srcOrd="3" destOrd="0" parTransId="{456AD0C2-A7C1-4425-9BEF-4E067AC6A05D}" sibTransId="{EA8EEEBA-DE42-4E6C-A10D-0F41C0C8DB39}"/>
    <dgm:cxn modelId="{3E133136-8467-46A7-AB68-6F8480C2E83A}" type="presOf" srcId="{8C2FB93C-6105-4CD5-8B51-83B0C12C8796}" destId="{98C675ED-D9EE-46FE-ADA0-1F1AF7921C04}" srcOrd="0" destOrd="0" presId="urn:microsoft.com/office/officeart/2005/8/layout/chevron1"/>
    <dgm:cxn modelId="{DE67005C-69F1-4B21-BEB2-63873A296BB1}" srcId="{23C221B8-01D7-428D-AE92-A48C44B83B46}" destId="{A9E4D83F-7DD1-4F57-A258-D73EA3851B03}" srcOrd="7" destOrd="0" parTransId="{84E574F7-CC81-4E81-BD85-FBDCFA8D37B2}" sibTransId="{F25F6C04-CC3F-4014-946C-3DBE43B4FDBA}"/>
    <dgm:cxn modelId="{F6F3434B-3A15-4672-A292-4C3B549699DB}" srcId="{23C221B8-01D7-428D-AE92-A48C44B83B46}" destId="{50159867-AA4D-4C2A-9846-D1FE3F844E6E}" srcOrd="6" destOrd="0" parTransId="{D14FAD55-00F7-4A79-90E1-384AB2E36B47}" sibTransId="{2A6DF659-EB1D-4229-B720-221BDBB166AA}"/>
    <dgm:cxn modelId="{18A6D273-A753-4EA9-9C9A-D9EC45B9F8F5}" type="presOf" srcId="{32989D80-1C34-4A3C-A173-6B0CED773594}" destId="{7E54FEE7-BFC2-4E8D-B284-EFF9ACAAFBBA}" srcOrd="0" destOrd="0" presId="urn:microsoft.com/office/officeart/2005/8/layout/chevron1"/>
    <dgm:cxn modelId="{B269E158-2A1A-428F-8F37-8847D67F1D4B}" srcId="{23C221B8-01D7-428D-AE92-A48C44B83B46}" destId="{BE599E88-4C10-4766-B4A2-3319BD8BE4CF}" srcOrd="5" destOrd="0" parTransId="{6A9C9BCA-8796-4558-91C6-B86304A064BD}" sibTransId="{23C91559-B82E-43CF-A069-EA0809A0E7D7}"/>
    <dgm:cxn modelId="{898CF985-C213-413D-BB19-4B63E42D36AB}" srcId="{23C221B8-01D7-428D-AE92-A48C44B83B46}" destId="{61A91F3C-B1F7-4BC0-BE07-2EC63A56A33C}" srcOrd="1" destOrd="0" parTransId="{84956D9A-40C0-4056-9221-9DB5CA84F892}" sibTransId="{679680D7-6395-4BAB-ABB5-98A2B76FD25B}"/>
    <dgm:cxn modelId="{BE6BAFA5-6917-45B9-BCE6-482D8CCFF5A6}" type="presOf" srcId="{A9E4D83F-7DD1-4F57-A258-D73EA3851B03}" destId="{C7CF32CE-C441-4747-8216-334D3EFDB163}" srcOrd="0" destOrd="0" presId="urn:microsoft.com/office/officeart/2005/8/layout/chevron1"/>
    <dgm:cxn modelId="{9ECA99BA-EF3F-4D0E-A8D7-BA97B18D1375}" type="presOf" srcId="{50159867-AA4D-4C2A-9846-D1FE3F844E6E}" destId="{1FB5493A-A898-4A11-82FC-7BBA23227F6F}" srcOrd="0" destOrd="0" presId="urn:microsoft.com/office/officeart/2005/8/layout/chevron1"/>
    <dgm:cxn modelId="{EC2413CD-BF85-49F0-9674-44D80C7A0A51}" type="presOf" srcId="{BE599E88-4C10-4766-B4A2-3319BD8BE4CF}" destId="{EBC6FAF5-F64D-4F4F-BE30-52125A129ED8}" srcOrd="0" destOrd="0" presId="urn:microsoft.com/office/officeart/2005/8/layout/chevron1"/>
    <dgm:cxn modelId="{0C8E4AD8-A562-401D-B196-D7F5AE6D3D9C}" type="presOf" srcId="{23C221B8-01D7-428D-AE92-A48C44B83B46}" destId="{E0EBE753-92F0-4230-BC99-C443E022831F}" srcOrd="0" destOrd="0" presId="urn:microsoft.com/office/officeart/2005/8/layout/chevron1"/>
    <dgm:cxn modelId="{52E357E4-7516-46FD-AD22-B59DD1E2F48B}" type="presOf" srcId="{61A91F3C-B1F7-4BC0-BE07-2EC63A56A33C}" destId="{59DAFB66-147A-4BA8-B365-CE45E8A4D546}" srcOrd="0" destOrd="0" presId="urn:microsoft.com/office/officeart/2005/8/layout/chevron1"/>
    <dgm:cxn modelId="{5FADB7E8-9A14-4591-8091-B7B96748B818}" srcId="{23C221B8-01D7-428D-AE92-A48C44B83B46}" destId="{1A0E7B9C-6E3F-4404-8F20-66DB47C3B43F}" srcOrd="2" destOrd="0" parTransId="{DE4912FC-636D-477E-9F89-593B56B6B32A}" sibTransId="{0047770E-CAD7-496E-AE9E-36636E2B8987}"/>
    <dgm:cxn modelId="{EC393DF4-1CD3-49FB-B123-08BB4486C849}" type="presOf" srcId="{BEB42C38-3D43-474C-A9AE-959EF6266A19}" destId="{35C471EA-FEAB-4E15-B07A-DFB002483681}" srcOrd="0" destOrd="0" presId="urn:microsoft.com/office/officeart/2005/8/layout/chevron1"/>
    <dgm:cxn modelId="{3D1389AB-08F9-4ECB-9697-6E9C5614EBD2}" type="presParOf" srcId="{E0EBE753-92F0-4230-BC99-C443E022831F}" destId="{98C675ED-D9EE-46FE-ADA0-1F1AF7921C04}" srcOrd="0" destOrd="0" presId="urn:microsoft.com/office/officeart/2005/8/layout/chevron1"/>
    <dgm:cxn modelId="{FFC07408-E378-45F1-AAE8-C033AE3021AB}" type="presParOf" srcId="{E0EBE753-92F0-4230-BC99-C443E022831F}" destId="{430FD817-4A1D-4C33-8E69-D2730E9DFC70}" srcOrd="1" destOrd="0" presId="urn:microsoft.com/office/officeart/2005/8/layout/chevron1"/>
    <dgm:cxn modelId="{BEB1E4AF-6BC5-4A5A-9E1C-48426E01E14F}" type="presParOf" srcId="{E0EBE753-92F0-4230-BC99-C443E022831F}" destId="{59DAFB66-147A-4BA8-B365-CE45E8A4D546}" srcOrd="2" destOrd="0" presId="urn:microsoft.com/office/officeart/2005/8/layout/chevron1"/>
    <dgm:cxn modelId="{75FC396E-1ADE-41C9-822A-371B1267919C}" type="presParOf" srcId="{E0EBE753-92F0-4230-BC99-C443E022831F}" destId="{F16BA505-B0EE-4E07-ADFB-B0D315E1C6A2}" srcOrd="3" destOrd="0" presId="urn:microsoft.com/office/officeart/2005/8/layout/chevron1"/>
    <dgm:cxn modelId="{F5284CD6-900F-45C9-B2A3-F02CA1147DE3}" type="presParOf" srcId="{E0EBE753-92F0-4230-BC99-C443E022831F}" destId="{2F1D4285-3732-4959-A4AC-1915AF7A6FD6}" srcOrd="4" destOrd="0" presId="urn:microsoft.com/office/officeart/2005/8/layout/chevron1"/>
    <dgm:cxn modelId="{E6F7F421-295B-42E2-88E1-7E08505379CB}" type="presParOf" srcId="{E0EBE753-92F0-4230-BC99-C443E022831F}" destId="{C510DB3B-D5EC-4167-AEBC-9260148A3F85}" srcOrd="5" destOrd="0" presId="urn:microsoft.com/office/officeart/2005/8/layout/chevron1"/>
    <dgm:cxn modelId="{21AA6C88-B900-46A7-9F08-DBAAC191319B}" type="presParOf" srcId="{E0EBE753-92F0-4230-BC99-C443E022831F}" destId="{35C471EA-FEAB-4E15-B07A-DFB002483681}" srcOrd="6" destOrd="0" presId="urn:microsoft.com/office/officeart/2005/8/layout/chevron1"/>
    <dgm:cxn modelId="{CD74490B-8B00-4A5D-898B-612554360CF2}" type="presParOf" srcId="{E0EBE753-92F0-4230-BC99-C443E022831F}" destId="{224082C1-EE83-401B-9F54-1C06A7AAB7B3}" srcOrd="7" destOrd="0" presId="urn:microsoft.com/office/officeart/2005/8/layout/chevron1"/>
    <dgm:cxn modelId="{91BF7106-0E43-4DD5-A1F0-E3F9F868303E}" type="presParOf" srcId="{E0EBE753-92F0-4230-BC99-C443E022831F}" destId="{7E54FEE7-BFC2-4E8D-B284-EFF9ACAAFBBA}" srcOrd="8" destOrd="0" presId="urn:microsoft.com/office/officeart/2005/8/layout/chevron1"/>
    <dgm:cxn modelId="{275A3CE1-617A-4721-A0F5-A62DAED0B598}" type="presParOf" srcId="{E0EBE753-92F0-4230-BC99-C443E022831F}" destId="{5896E101-CFD6-4288-8953-87CCE1383A36}" srcOrd="9" destOrd="0" presId="urn:microsoft.com/office/officeart/2005/8/layout/chevron1"/>
    <dgm:cxn modelId="{A65E4594-BAA7-4AE4-9A2B-BAC148030176}" type="presParOf" srcId="{E0EBE753-92F0-4230-BC99-C443E022831F}" destId="{EBC6FAF5-F64D-4F4F-BE30-52125A129ED8}" srcOrd="10" destOrd="0" presId="urn:microsoft.com/office/officeart/2005/8/layout/chevron1"/>
    <dgm:cxn modelId="{39203A81-D81C-414D-A334-026F5B4CEB8D}" type="presParOf" srcId="{E0EBE753-92F0-4230-BC99-C443E022831F}" destId="{DE5C696B-F50C-4F13-9215-9FCD7C131723}" srcOrd="11" destOrd="0" presId="urn:microsoft.com/office/officeart/2005/8/layout/chevron1"/>
    <dgm:cxn modelId="{3E5DD382-0398-43B8-ACC2-4B6CB3F3C3E0}" type="presParOf" srcId="{E0EBE753-92F0-4230-BC99-C443E022831F}" destId="{1FB5493A-A898-4A11-82FC-7BBA23227F6F}" srcOrd="12" destOrd="0" presId="urn:microsoft.com/office/officeart/2005/8/layout/chevron1"/>
    <dgm:cxn modelId="{1875BD31-E11E-4EA7-B43E-E16A086B6E04}" type="presParOf" srcId="{E0EBE753-92F0-4230-BC99-C443E022831F}" destId="{6EDE4DCA-5085-46ED-B3DC-2D95084A151D}" srcOrd="13" destOrd="0" presId="urn:microsoft.com/office/officeart/2005/8/layout/chevron1"/>
    <dgm:cxn modelId="{35B0389F-38EC-4CEA-8B29-D2014CA7F261}" type="presParOf" srcId="{E0EBE753-92F0-4230-BC99-C443E022831F}" destId="{C7CF32CE-C441-4747-8216-334D3EFDB163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3C221B8-01D7-428D-AE92-A48C44B83B46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</dgm:pt>
    <dgm:pt modelId="{8C2FB93C-6105-4CD5-8B51-83B0C12C8796}">
      <dgm:prSet phldrT="[Text]"/>
      <dgm:spPr>
        <a:solidFill>
          <a:schemeClr val="accent3"/>
        </a:solidFill>
      </dgm:spPr>
      <dgm:t>
        <a:bodyPr/>
        <a:lstStyle/>
        <a:p>
          <a:r>
            <a:rPr lang="de-AT" dirty="0"/>
            <a:t>P1</a:t>
          </a:r>
        </a:p>
      </dgm:t>
    </dgm:pt>
    <dgm:pt modelId="{1163090F-FC44-40FD-8C36-52075D3EEDB1}" type="parTrans" cxnId="{110C3E1B-1B69-4EEC-8880-5F470207F714}">
      <dgm:prSet/>
      <dgm:spPr/>
      <dgm:t>
        <a:bodyPr/>
        <a:lstStyle/>
        <a:p>
          <a:endParaRPr lang="de-AT"/>
        </a:p>
      </dgm:t>
    </dgm:pt>
    <dgm:pt modelId="{1B4087C8-DE67-4F71-83BF-4AA9D2F2FA6A}" type="sibTrans" cxnId="{110C3E1B-1B69-4EEC-8880-5F470207F714}">
      <dgm:prSet/>
      <dgm:spPr/>
      <dgm:t>
        <a:bodyPr/>
        <a:lstStyle/>
        <a:p>
          <a:endParaRPr lang="de-AT"/>
        </a:p>
      </dgm:t>
    </dgm:pt>
    <dgm:pt modelId="{A9E4D83F-7DD1-4F57-A258-D73EA3851B03}">
      <dgm:prSet phldrT="[Text]"/>
      <dgm:spPr>
        <a:solidFill>
          <a:schemeClr val="accent3"/>
        </a:solidFill>
      </dgm:spPr>
      <dgm:t>
        <a:bodyPr/>
        <a:lstStyle/>
        <a:p>
          <a:r>
            <a:rPr lang="de-AT" dirty="0"/>
            <a:t>P1</a:t>
          </a:r>
        </a:p>
      </dgm:t>
    </dgm:pt>
    <dgm:pt modelId="{84E574F7-CC81-4E81-BD85-FBDCFA8D37B2}" type="parTrans" cxnId="{DE67005C-69F1-4B21-BEB2-63873A296BB1}">
      <dgm:prSet/>
      <dgm:spPr/>
      <dgm:t>
        <a:bodyPr/>
        <a:lstStyle/>
        <a:p>
          <a:endParaRPr lang="de-AT"/>
        </a:p>
      </dgm:t>
    </dgm:pt>
    <dgm:pt modelId="{F25F6C04-CC3F-4014-946C-3DBE43B4FDBA}" type="sibTrans" cxnId="{DE67005C-69F1-4B21-BEB2-63873A296BB1}">
      <dgm:prSet/>
      <dgm:spPr/>
      <dgm:t>
        <a:bodyPr/>
        <a:lstStyle/>
        <a:p>
          <a:endParaRPr lang="de-AT"/>
        </a:p>
      </dgm:t>
    </dgm:pt>
    <dgm:pt modelId="{61A91F3C-B1F7-4BC0-BE07-2EC63A56A33C}">
      <dgm:prSet phldrT="[Text]"/>
      <dgm:spPr>
        <a:solidFill>
          <a:schemeClr val="accent4"/>
        </a:solidFill>
      </dgm:spPr>
      <dgm:t>
        <a:bodyPr/>
        <a:lstStyle/>
        <a:p>
          <a:r>
            <a:rPr lang="de-AT" dirty="0"/>
            <a:t>P2</a:t>
          </a:r>
        </a:p>
      </dgm:t>
    </dgm:pt>
    <dgm:pt modelId="{84956D9A-40C0-4056-9221-9DB5CA84F892}" type="parTrans" cxnId="{898CF985-C213-413D-BB19-4B63E42D36AB}">
      <dgm:prSet/>
      <dgm:spPr/>
      <dgm:t>
        <a:bodyPr/>
        <a:lstStyle/>
        <a:p>
          <a:endParaRPr lang="de-AT"/>
        </a:p>
      </dgm:t>
    </dgm:pt>
    <dgm:pt modelId="{679680D7-6395-4BAB-ABB5-98A2B76FD25B}" type="sibTrans" cxnId="{898CF985-C213-413D-BB19-4B63E42D36AB}">
      <dgm:prSet/>
      <dgm:spPr/>
      <dgm:t>
        <a:bodyPr/>
        <a:lstStyle/>
        <a:p>
          <a:endParaRPr lang="de-AT"/>
        </a:p>
      </dgm:t>
    </dgm:pt>
    <dgm:pt modelId="{1A0E7B9C-6E3F-4404-8F20-66DB47C3B43F}">
      <dgm:prSet phldrT="[Text]"/>
      <dgm:spPr>
        <a:solidFill>
          <a:schemeClr val="accent5"/>
        </a:solidFill>
      </dgm:spPr>
      <dgm:t>
        <a:bodyPr/>
        <a:lstStyle/>
        <a:p>
          <a:r>
            <a:rPr lang="de-AT" dirty="0"/>
            <a:t>P3</a:t>
          </a:r>
        </a:p>
      </dgm:t>
    </dgm:pt>
    <dgm:pt modelId="{DE4912FC-636D-477E-9F89-593B56B6B32A}" type="parTrans" cxnId="{5FADB7E8-9A14-4591-8091-B7B96748B818}">
      <dgm:prSet/>
      <dgm:spPr/>
      <dgm:t>
        <a:bodyPr/>
        <a:lstStyle/>
        <a:p>
          <a:endParaRPr lang="de-AT"/>
        </a:p>
      </dgm:t>
    </dgm:pt>
    <dgm:pt modelId="{0047770E-CAD7-496E-AE9E-36636E2B8987}" type="sibTrans" cxnId="{5FADB7E8-9A14-4591-8091-B7B96748B818}">
      <dgm:prSet/>
      <dgm:spPr/>
      <dgm:t>
        <a:bodyPr/>
        <a:lstStyle/>
        <a:p>
          <a:endParaRPr lang="de-AT"/>
        </a:p>
      </dgm:t>
    </dgm:pt>
    <dgm:pt modelId="{BEB42C38-3D43-474C-A9AE-959EF6266A19}">
      <dgm:prSet phldrT="[Text]"/>
      <dgm:spPr>
        <a:solidFill>
          <a:schemeClr val="accent3"/>
        </a:solidFill>
      </dgm:spPr>
      <dgm:t>
        <a:bodyPr/>
        <a:lstStyle/>
        <a:p>
          <a:r>
            <a:rPr lang="de-AT" dirty="0"/>
            <a:t>P1</a:t>
          </a:r>
        </a:p>
      </dgm:t>
    </dgm:pt>
    <dgm:pt modelId="{456AD0C2-A7C1-4425-9BEF-4E067AC6A05D}" type="parTrans" cxnId="{82A36B2D-753F-440D-8929-697DF3A644FA}">
      <dgm:prSet/>
      <dgm:spPr/>
      <dgm:t>
        <a:bodyPr/>
        <a:lstStyle/>
        <a:p>
          <a:endParaRPr lang="de-AT"/>
        </a:p>
      </dgm:t>
    </dgm:pt>
    <dgm:pt modelId="{EA8EEEBA-DE42-4E6C-A10D-0F41C0C8DB39}" type="sibTrans" cxnId="{82A36B2D-753F-440D-8929-697DF3A644FA}">
      <dgm:prSet/>
      <dgm:spPr/>
      <dgm:t>
        <a:bodyPr/>
        <a:lstStyle/>
        <a:p>
          <a:endParaRPr lang="de-AT"/>
        </a:p>
      </dgm:t>
    </dgm:pt>
    <dgm:pt modelId="{32989D80-1C34-4A3C-A173-6B0CED773594}">
      <dgm:prSet phldrT="[Text]"/>
      <dgm:spPr>
        <a:solidFill>
          <a:schemeClr val="accent3"/>
        </a:solidFill>
      </dgm:spPr>
      <dgm:t>
        <a:bodyPr/>
        <a:lstStyle/>
        <a:p>
          <a:r>
            <a:rPr lang="de-AT" dirty="0"/>
            <a:t>P1</a:t>
          </a:r>
        </a:p>
      </dgm:t>
    </dgm:pt>
    <dgm:pt modelId="{BF7BA09F-A855-49DF-A553-4814B8296268}" type="parTrans" cxnId="{976DE91B-39E0-4F02-9DAC-DD03F2C82053}">
      <dgm:prSet/>
      <dgm:spPr/>
      <dgm:t>
        <a:bodyPr/>
        <a:lstStyle/>
        <a:p>
          <a:endParaRPr lang="de-AT"/>
        </a:p>
      </dgm:t>
    </dgm:pt>
    <dgm:pt modelId="{6405BC3E-CFBC-426C-9DAC-BBB7E2E407DA}" type="sibTrans" cxnId="{976DE91B-39E0-4F02-9DAC-DD03F2C82053}">
      <dgm:prSet/>
      <dgm:spPr/>
      <dgm:t>
        <a:bodyPr/>
        <a:lstStyle/>
        <a:p>
          <a:endParaRPr lang="de-AT"/>
        </a:p>
      </dgm:t>
    </dgm:pt>
    <dgm:pt modelId="{BE599E88-4C10-4766-B4A2-3319BD8BE4CF}">
      <dgm:prSet phldrT="[Text]"/>
      <dgm:spPr>
        <a:solidFill>
          <a:schemeClr val="accent3"/>
        </a:solidFill>
      </dgm:spPr>
      <dgm:t>
        <a:bodyPr/>
        <a:lstStyle/>
        <a:p>
          <a:r>
            <a:rPr lang="de-AT" dirty="0"/>
            <a:t>P1</a:t>
          </a:r>
        </a:p>
      </dgm:t>
    </dgm:pt>
    <dgm:pt modelId="{6A9C9BCA-8796-4558-91C6-B86304A064BD}" type="parTrans" cxnId="{B269E158-2A1A-428F-8F37-8847D67F1D4B}">
      <dgm:prSet/>
      <dgm:spPr/>
      <dgm:t>
        <a:bodyPr/>
        <a:lstStyle/>
        <a:p>
          <a:endParaRPr lang="de-AT"/>
        </a:p>
      </dgm:t>
    </dgm:pt>
    <dgm:pt modelId="{23C91559-B82E-43CF-A069-EA0809A0E7D7}" type="sibTrans" cxnId="{B269E158-2A1A-428F-8F37-8847D67F1D4B}">
      <dgm:prSet/>
      <dgm:spPr/>
      <dgm:t>
        <a:bodyPr/>
        <a:lstStyle/>
        <a:p>
          <a:endParaRPr lang="de-AT"/>
        </a:p>
      </dgm:t>
    </dgm:pt>
    <dgm:pt modelId="{50159867-AA4D-4C2A-9846-D1FE3F844E6E}">
      <dgm:prSet phldrT="[Text]"/>
      <dgm:spPr>
        <a:solidFill>
          <a:schemeClr val="accent3"/>
        </a:solidFill>
      </dgm:spPr>
      <dgm:t>
        <a:bodyPr/>
        <a:lstStyle/>
        <a:p>
          <a:r>
            <a:rPr lang="de-AT" dirty="0"/>
            <a:t>P1</a:t>
          </a:r>
        </a:p>
      </dgm:t>
    </dgm:pt>
    <dgm:pt modelId="{D14FAD55-00F7-4A79-90E1-384AB2E36B47}" type="parTrans" cxnId="{F6F3434B-3A15-4672-A292-4C3B549699DB}">
      <dgm:prSet/>
      <dgm:spPr/>
      <dgm:t>
        <a:bodyPr/>
        <a:lstStyle/>
        <a:p>
          <a:endParaRPr lang="de-AT"/>
        </a:p>
      </dgm:t>
    </dgm:pt>
    <dgm:pt modelId="{2A6DF659-EB1D-4229-B720-221BDBB166AA}" type="sibTrans" cxnId="{F6F3434B-3A15-4672-A292-4C3B549699DB}">
      <dgm:prSet/>
      <dgm:spPr/>
      <dgm:t>
        <a:bodyPr/>
        <a:lstStyle/>
        <a:p>
          <a:endParaRPr lang="de-AT"/>
        </a:p>
      </dgm:t>
    </dgm:pt>
    <dgm:pt modelId="{E0EBE753-92F0-4230-BC99-C443E022831F}" type="pres">
      <dgm:prSet presAssocID="{23C221B8-01D7-428D-AE92-A48C44B83B46}" presName="Name0" presStyleCnt="0">
        <dgm:presLayoutVars>
          <dgm:dir/>
          <dgm:animLvl val="lvl"/>
          <dgm:resizeHandles val="exact"/>
        </dgm:presLayoutVars>
      </dgm:prSet>
      <dgm:spPr/>
    </dgm:pt>
    <dgm:pt modelId="{98C675ED-D9EE-46FE-ADA0-1F1AF7921C04}" type="pres">
      <dgm:prSet presAssocID="{8C2FB93C-6105-4CD5-8B51-83B0C12C8796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430FD817-4A1D-4C33-8E69-D2730E9DFC70}" type="pres">
      <dgm:prSet presAssocID="{1B4087C8-DE67-4F71-83BF-4AA9D2F2FA6A}" presName="parTxOnlySpace" presStyleCnt="0"/>
      <dgm:spPr/>
    </dgm:pt>
    <dgm:pt modelId="{59DAFB66-147A-4BA8-B365-CE45E8A4D546}" type="pres">
      <dgm:prSet presAssocID="{61A91F3C-B1F7-4BC0-BE07-2EC63A56A33C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F16BA505-B0EE-4E07-ADFB-B0D315E1C6A2}" type="pres">
      <dgm:prSet presAssocID="{679680D7-6395-4BAB-ABB5-98A2B76FD25B}" presName="parTxOnlySpace" presStyleCnt="0"/>
      <dgm:spPr/>
    </dgm:pt>
    <dgm:pt modelId="{2F1D4285-3732-4959-A4AC-1915AF7A6FD6}" type="pres">
      <dgm:prSet presAssocID="{1A0E7B9C-6E3F-4404-8F20-66DB47C3B43F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C510DB3B-D5EC-4167-AEBC-9260148A3F85}" type="pres">
      <dgm:prSet presAssocID="{0047770E-CAD7-496E-AE9E-36636E2B8987}" presName="parTxOnlySpace" presStyleCnt="0"/>
      <dgm:spPr/>
    </dgm:pt>
    <dgm:pt modelId="{35C471EA-FEAB-4E15-B07A-DFB002483681}" type="pres">
      <dgm:prSet presAssocID="{BEB42C38-3D43-474C-A9AE-959EF6266A19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224082C1-EE83-401B-9F54-1C06A7AAB7B3}" type="pres">
      <dgm:prSet presAssocID="{EA8EEEBA-DE42-4E6C-A10D-0F41C0C8DB39}" presName="parTxOnlySpace" presStyleCnt="0"/>
      <dgm:spPr/>
    </dgm:pt>
    <dgm:pt modelId="{7E54FEE7-BFC2-4E8D-B284-EFF9ACAAFBBA}" type="pres">
      <dgm:prSet presAssocID="{32989D80-1C34-4A3C-A173-6B0CED773594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5896E101-CFD6-4288-8953-87CCE1383A36}" type="pres">
      <dgm:prSet presAssocID="{6405BC3E-CFBC-426C-9DAC-BBB7E2E407DA}" presName="parTxOnlySpace" presStyleCnt="0"/>
      <dgm:spPr/>
    </dgm:pt>
    <dgm:pt modelId="{EBC6FAF5-F64D-4F4F-BE30-52125A129ED8}" type="pres">
      <dgm:prSet presAssocID="{BE599E88-4C10-4766-B4A2-3319BD8BE4CF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DE5C696B-F50C-4F13-9215-9FCD7C131723}" type="pres">
      <dgm:prSet presAssocID="{23C91559-B82E-43CF-A069-EA0809A0E7D7}" presName="parTxOnlySpace" presStyleCnt="0"/>
      <dgm:spPr/>
    </dgm:pt>
    <dgm:pt modelId="{1FB5493A-A898-4A11-82FC-7BBA23227F6F}" type="pres">
      <dgm:prSet presAssocID="{50159867-AA4D-4C2A-9846-D1FE3F844E6E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6EDE4DCA-5085-46ED-B3DC-2D95084A151D}" type="pres">
      <dgm:prSet presAssocID="{2A6DF659-EB1D-4229-B720-221BDBB166AA}" presName="parTxOnlySpace" presStyleCnt="0"/>
      <dgm:spPr/>
    </dgm:pt>
    <dgm:pt modelId="{C7CF32CE-C441-4747-8216-334D3EFDB163}" type="pres">
      <dgm:prSet presAssocID="{A9E4D83F-7DD1-4F57-A258-D73EA3851B03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1D113700-0655-4425-B7DF-5FE107B7C079}" type="presOf" srcId="{1A0E7B9C-6E3F-4404-8F20-66DB47C3B43F}" destId="{2F1D4285-3732-4959-A4AC-1915AF7A6FD6}" srcOrd="0" destOrd="0" presId="urn:microsoft.com/office/officeart/2005/8/layout/chevron1"/>
    <dgm:cxn modelId="{110C3E1B-1B69-4EEC-8880-5F470207F714}" srcId="{23C221B8-01D7-428D-AE92-A48C44B83B46}" destId="{8C2FB93C-6105-4CD5-8B51-83B0C12C8796}" srcOrd="0" destOrd="0" parTransId="{1163090F-FC44-40FD-8C36-52075D3EEDB1}" sibTransId="{1B4087C8-DE67-4F71-83BF-4AA9D2F2FA6A}"/>
    <dgm:cxn modelId="{976DE91B-39E0-4F02-9DAC-DD03F2C82053}" srcId="{23C221B8-01D7-428D-AE92-A48C44B83B46}" destId="{32989D80-1C34-4A3C-A173-6B0CED773594}" srcOrd="4" destOrd="0" parTransId="{BF7BA09F-A855-49DF-A553-4814B8296268}" sibTransId="{6405BC3E-CFBC-426C-9DAC-BBB7E2E407DA}"/>
    <dgm:cxn modelId="{82A36B2D-753F-440D-8929-697DF3A644FA}" srcId="{23C221B8-01D7-428D-AE92-A48C44B83B46}" destId="{BEB42C38-3D43-474C-A9AE-959EF6266A19}" srcOrd="3" destOrd="0" parTransId="{456AD0C2-A7C1-4425-9BEF-4E067AC6A05D}" sibTransId="{EA8EEEBA-DE42-4E6C-A10D-0F41C0C8DB39}"/>
    <dgm:cxn modelId="{3E133136-8467-46A7-AB68-6F8480C2E83A}" type="presOf" srcId="{8C2FB93C-6105-4CD5-8B51-83B0C12C8796}" destId="{98C675ED-D9EE-46FE-ADA0-1F1AF7921C04}" srcOrd="0" destOrd="0" presId="urn:microsoft.com/office/officeart/2005/8/layout/chevron1"/>
    <dgm:cxn modelId="{DE67005C-69F1-4B21-BEB2-63873A296BB1}" srcId="{23C221B8-01D7-428D-AE92-A48C44B83B46}" destId="{A9E4D83F-7DD1-4F57-A258-D73EA3851B03}" srcOrd="7" destOrd="0" parTransId="{84E574F7-CC81-4E81-BD85-FBDCFA8D37B2}" sibTransId="{F25F6C04-CC3F-4014-946C-3DBE43B4FDBA}"/>
    <dgm:cxn modelId="{F6F3434B-3A15-4672-A292-4C3B549699DB}" srcId="{23C221B8-01D7-428D-AE92-A48C44B83B46}" destId="{50159867-AA4D-4C2A-9846-D1FE3F844E6E}" srcOrd="6" destOrd="0" parTransId="{D14FAD55-00F7-4A79-90E1-384AB2E36B47}" sibTransId="{2A6DF659-EB1D-4229-B720-221BDBB166AA}"/>
    <dgm:cxn modelId="{18A6D273-A753-4EA9-9C9A-D9EC45B9F8F5}" type="presOf" srcId="{32989D80-1C34-4A3C-A173-6B0CED773594}" destId="{7E54FEE7-BFC2-4E8D-B284-EFF9ACAAFBBA}" srcOrd="0" destOrd="0" presId="urn:microsoft.com/office/officeart/2005/8/layout/chevron1"/>
    <dgm:cxn modelId="{B269E158-2A1A-428F-8F37-8847D67F1D4B}" srcId="{23C221B8-01D7-428D-AE92-A48C44B83B46}" destId="{BE599E88-4C10-4766-B4A2-3319BD8BE4CF}" srcOrd="5" destOrd="0" parTransId="{6A9C9BCA-8796-4558-91C6-B86304A064BD}" sibTransId="{23C91559-B82E-43CF-A069-EA0809A0E7D7}"/>
    <dgm:cxn modelId="{898CF985-C213-413D-BB19-4B63E42D36AB}" srcId="{23C221B8-01D7-428D-AE92-A48C44B83B46}" destId="{61A91F3C-B1F7-4BC0-BE07-2EC63A56A33C}" srcOrd="1" destOrd="0" parTransId="{84956D9A-40C0-4056-9221-9DB5CA84F892}" sibTransId="{679680D7-6395-4BAB-ABB5-98A2B76FD25B}"/>
    <dgm:cxn modelId="{BE6BAFA5-6917-45B9-BCE6-482D8CCFF5A6}" type="presOf" srcId="{A9E4D83F-7DD1-4F57-A258-D73EA3851B03}" destId="{C7CF32CE-C441-4747-8216-334D3EFDB163}" srcOrd="0" destOrd="0" presId="urn:microsoft.com/office/officeart/2005/8/layout/chevron1"/>
    <dgm:cxn modelId="{9ECA99BA-EF3F-4D0E-A8D7-BA97B18D1375}" type="presOf" srcId="{50159867-AA4D-4C2A-9846-D1FE3F844E6E}" destId="{1FB5493A-A898-4A11-82FC-7BBA23227F6F}" srcOrd="0" destOrd="0" presId="urn:microsoft.com/office/officeart/2005/8/layout/chevron1"/>
    <dgm:cxn modelId="{EC2413CD-BF85-49F0-9674-44D80C7A0A51}" type="presOf" srcId="{BE599E88-4C10-4766-B4A2-3319BD8BE4CF}" destId="{EBC6FAF5-F64D-4F4F-BE30-52125A129ED8}" srcOrd="0" destOrd="0" presId="urn:microsoft.com/office/officeart/2005/8/layout/chevron1"/>
    <dgm:cxn modelId="{0C8E4AD8-A562-401D-B196-D7F5AE6D3D9C}" type="presOf" srcId="{23C221B8-01D7-428D-AE92-A48C44B83B46}" destId="{E0EBE753-92F0-4230-BC99-C443E022831F}" srcOrd="0" destOrd="0" presId="urn:microsoft.com/office/officeart/2005/8/layout/chevron1"/>
    <dgm:cxn modelId="{52E357E4-7516-46FD-AD22-B59DD1E2F48B}" type="presOf" srcId="{61A91F3C-B1F7-4BC0-BE07-2EC63A56A33C}" destId="{59DAFB66-147A-4BA8-B365-CE45E8A4D546}" srcOrd="0" destOrd="0" presId="urn:microsoft.com/office/officeart/2005/8/layout/chevron1"/>
    <dgm:cxn modelId="{5FADB7E8-9A14-4591-8091-B7B96748B818}" srcId="{23C221B8-01D7-428D-AE92-A48C44B83B46}" destId="{1A0E7B9C-6E3F-4404-8F20-66DB47C3B43F}" srcOrd="2" destOrd="0" parTransId="{DE4912FC-636D-477E-9F89-593B56B6B32A}" sibTransId="{0047770E-CAD7-496E-AE9E-36636E2B8987}"/>
    <dgm:cxn modelId="{EC393DF4-1CD3-49FB-B123-08BB4486C849}" type="presOf" srcId="{BEB42C38-3D43-474C-A9AE-959EF6266A19}" destId="{35C471EA-FEAB-4E15-B07A-DFB002483681}" srcOrd="0" destOrd="0" presId="urn:microsoft.com/office/officeart/2005/8/layout/chevron1"/>
    <dgm:cxn modelId="{3D1389AB-08F9-4ECB-9697-6E9C5614EBD2}" type="presParOf" srcId="{E0EBE753-92F0-4230-BC99-C443E022831F}" destId="{98C675ED-D9EE-46FE-ADA0-1F1AF7921C04}" srcOrd="0" destOrd="0" presId="urn:microsoft.com/office/officeart/2005/8/layout/chevron1"/>
    <dgm:cxn modelId="{FFC07408-E378-45F1-AAE8-C033AE3021AB}" type="presParOf" srcId="{E0EBE753-92F0-4230-BC99-C443E022831F}" destId="{430FD817-4A1D-4C33-8E69-D2730E9DFC70}" srcOrd="1" destOrd="0" presId="urn:microsoft.com/office/officeart/2005/8/layout/chevron1"/>
    <dgm:cxn modelId="{BEB1E4AF-6BC5-4A5A-9E1C-48426E01E14F}" type="presParOf" srcId="{E0EBE753-92F0-4230-BC99-C443E022831F}" destId="{59DAFB66-147A-4BA8-B365-CE45E8A4D546}" srcOrd="2" destOrd="0" presId="urn:microsoft.com/office/officeart/2005/8/layout/chevron1"/>
    <dgm:cxn modelId="{75FC396E-1ADE-41C9-822A-371B1267919C}" type="presParOf" srcId="{E0EBE753-92F0-4230-BC99-C443E022831F}" destId="{F16BA505-B0EE-4E07-ADFB-B0D315E1C6A2}" srcOrd="3" destOrd="0" presId="urn:microsoft.com/office/officeart/2005/8/layout/chevron1"/>
    <dgm:cxn modelId="{F5284CD6-900F-45C9-B2A3-F02CA1147DE3}" type="presParOf" srcId="{E0EBE753-92F0-4230-BC99-C443E022831F}" destId="{2F1D4285-3732-4959-A4AC-1915AF7A6FD6}" srcOrd="4" destOrd="0" presId="urn:microsoft.com/office/officeart/2005/8/layout/chevron1"/>
    <dgm:cxn modelId="{E6F7F421-295B-42E2-88E1-7E08505379CB}" type="presParOf" srcId="{E0EBE753-92F0-4230-BC99-C443E022831F}" destId="{C510DB3B-D5EC-4167-AEBC-9260148A3F85}" srcOrd="5" destOrd="0" presId="urn:microsoft.com/office/officeart/2005/8/layout/chevron1"/>
    <dgm:cxn modelId="{21AA6C88-B900-46A7-9F08-DBAAC191319B}" type="presParOf" srcId="{E0EBE753-92F0-4230-BC99-C443E022831F}" destId="{35C471EA-FEAB-4E15-B07A-DFB002483681}" srcOrd="6" destOrd="0" presId="urn:microsoft.com/office/officeart/2005/8/layout/chevron1"/>
    <dgm:cxn modelId="{CD74490B-8B00-4A5D-898B-612554360CF2}" type="presParOf" srcId="{E0EBE753-92F0-4230-BC99-C443E022831F}" destId="{224082C1-EE83-401B-9F54-1C06A7AAB7B3}" srcOrd="7" destOrd="0" presId="urn:microsoft.com/office/officeart/2005/8/layout/chevron1"/>
    <dgm:cxn modelId="{91BF7106-0E43-4DD5-A1F0-E3F9F868303E}" type="presParOf" srcId="{E0EBE753-92F0-4230-BC99-C443E022831F}" destId="{7E54FEE7-BFC2-4E8D-B284-EFF9ACAAFBBA}" srcOrd="8" destOrd="0" presId="urn:microsoft.com/office/officeart/2005/8/layout/chevron1"/>
    <dgm:cxn modelId="{275A3CE1-617A-4721-A0F5-A62DAED0B598}" type="presParOf" srcId="{E0EBE753-92F0-4230-BC99-C443E022831F}" destId="{5896E101-CFD6-4288-8953-87CCE1383A36}" srcOrd="9" destOrd="0" presId="urn:microsoft.com/office/officeart/2005/8/layout/chevron1"/>
    <dgm:cxn modelId="{A65E4594-BAA7-4AE4-9A2B-BAC148030176}" type="presParOf" srcId="{E0EBE753-92F0-4230-BC99-C443E022831F}" destId="{EBC6FAF5-F64D-4F4F-BE30-52125A129ED8}" srcOrd="10" destOrd="0" presId="urn:microsoft.com/office/officeart/2005/8/layout/chevron1"/>
    <dgm:cxn modelId="{39203A81-D81C-414D-A334-026F5B4CEB8D}" type="presParOf" srcId="{E0EBE753-92F0-4230-BC99-C443E022831F}" destId="{DE5C696B-F50C-4F13-9215-9FCD7C131723}" srcOrd="11" destOrd="0" presId="urn:microsoft.com/office/officeart/2005/8/layout/chevron1"/>
    <dgm:cxn modelId="{3E5DD382-0398-43B8-ACC2-4B6CB3F3C3E0}" type="presParOf" srcId="{E0EBE753-92F0-4230-BC99-C443E022831F}" destId="{1FB5493A-A898-4A11-82FC-7BBA23227F6F}" srcOrd="12" destOrd="0" presId="urn:microsoft.com/office/officeart/2005/8/layout/chevron1"/>
    <dgm:cxn modelId="{1875BD31-E11E-4EA7-B43E-E16A086B6E04}" type="presParOf" srcId="{E0EBE753-92F0-4230-BC99-C443E022831F}" destId="{6EDE4DCA-5085-46ED-B3DC-2D95084A151D}" srcOrd="13" destOrd="0" presId="urn:microsoft.com/office/officeart/2005/8/layout/chevron1"/>
    <dgm:cxn modelId="{35B0389F-38EC-4CEA-8B29-D2014CA7F261}" type="presParOf" srcId="{E0EBE753-92F0-4230-BC99-C443E022831F}" destId="{C7CF32CE-C441-4747-8216-334D3EFDB163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3C221B8-01D7-428D-AE92-A48C44B83B46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</dgm:pt>
    <dgm:pt modelId="{8C2FB93C-6105-4CD5-8B51-83B0C12C8796}">
      <dgm:prSet phldrT="[Text]"/>
      <dgm:spPr>
        <a:solidFill>
          <a:schemeClr val="accent3"/>
        </a:solidFill>
      </dgm:spPr>
      <dgm:t>
        <a:bodyPr/>
        <a:lstStyle/>
        <a:p>
          <a:r>
            <a:rPr lang="de-AT" dirty="0"/>
            <a:t>P1</a:t>
          </a:r>
        </a:p>
      </dgm:t>
    </dgm:pt>
    <dgm:pt modelId="{1163090F-FC44-40FD-8C36-52075D3EEDB1}" type="parTrans" cxnId="{110C3E1B-1B69-4EEC-8880-5F470207F714}">
      <dgm:prSet/>
      <dgm:spPr/>
      <dgm:t>
        <a:bodyPr/>
        <a:lstStyle/>
        <a:p>
          <a:endParaRPr lang="de-AT"/>
        </a:p>
      </dgm:t>
    </dgm:pt>
    <dgm:pt modelId="{1B4087C8-DE67-4F71-83BF-4AA9D2F2FA6A}" type="sibTrans" cxnId="{110C3E1B-1B69-4EEC-8880-5F470207F714}">
      <dgm:prSet/>
      <dgm:spPr/>
      <dgm:t>
        <a:bodyPr/>
        <a:lstStyle/>
        <a:p>
          <a:endParaRPr lang="de-AT"/>
        </a:p>
      </dgm:t>
    </dgm:pt>
    <dgm:pt modelId="{A9E4D83F-7DD1-4F57-A258-D73EA3851B03}">
      <dgm:prSet phldrT="[Text]"/>
      <dgm:spPr>
        <a:solidFill>
          <a:schemeClr val="accent3"/>
        </a:solidFill>
      </dgm:spPr>
      <dgm:t>
        <a:bodyPr/>
        <a:lstStyle/>
        <a:p>
          <a:r>
            <a:rPr lang="de-AT" dirty="0"/>
            <a:t>P1</a:t>
          </a:r>
        </a:p>
      </dgm:t>
    </dgm:pt>
    <dgm:pt modelId="{84E574F7-CC81-4E81-BD85-FBDCFA8D37B2}" type="parTrans" cxnId="{DE67005C-69F1-4B21-BEB2-63873A296BB1}">
      <dgm:prSet/>
      <dgm:spPr/>
      <dgm:t>
        <a:bodyPr/>
        <a:lstStyle/>
        <a:p>
          <a:endParaRPr lang="de-AT"/>
        </a:p>
      </dgm:t>
    </dgm:pt>
    <dgm:pt modelId="{F25F6C04-CC3F-4014-946C-3DBE43B4FDBA}" type="sibTrans" cxnId="{DE67005C-69F1-4B21-BEB2-63873A296BB1}">
      <dgm:prSet/>
      <dgm:spPr/>
      <dgm:t>
        <a:bodyPr/>
        <a:lstStyle/>
        <a:p>
          <a:endParaRPr lang="de-AT"/>
        </a:p>
      </dgm:t>
    </dgm:pt>
    <dgm:pt modelId="{61A91F3C-B1F7-4BC0-BE07-2EC63A56A33C}">
      <dgm:prSet phldrT="[Text]"/>
      <dgm:spPr>
        <a:solidFill>
          <a:schemeClr val="accent4"/>
        </a:solidFill>
      </dgm:spPr>
      <dgm:t>
        <a:bodyPr/>
        <a:lstStyle/>
        <a:p>
          <a:r>
            <a:rPr lang="de-AT" dirty="0"/>
            <a:t>P2</a:t>
          </a:r>
        </a:p>
      </dgm:t>
    </dgm:pt>
    <dgm:pt modelId="{84956D9A-40C0-4056-9221-9DB5CA84F892}" type="parTrans" cxnId="{898CF985-C213-413D-BB19-4B63E42D36AB}">
      <dgm:prSet/>
      <dgm:spPr/>
      <dgm:t>
        <a:bodyPr/>
        <a:lstStyle/>
        <a:p>
          <a:endParaRPr lang="de-AT"/>
        </a:p>
      </dgm:t>
    </dgm:pt>
    <dgm:pt modelId="{679680D7-6395-4BAB-ABB5-98A2B76FD25B}" type="sibTrans" cxnId="{898CF985-C213-413D-BB19-4B63E42D36AB}">
      <dgm:prSet/>
      <dgm:spPr/>
      <dgm:t>
        <a:bodyPr/>
        <a:lstStyle/>
        <a:p>
          <a:endParaRPr lang="de-AT"/>
        </a:p>
      </dgm:t>
    </dgm:pt>
    <dgm:pt modelId="{1A0E7B9C-6E3F-4404-8F20-66DB47C3B43F}">
      <dgm:prSet phldrT="[Text]"/>
      <dgm:spPr>
        <a:solidFill>
          <a:schemeClr val="accent5"/>
        </a:solidFill>
      </dgm:spPr>
      <dgm:t>
        <a:bodyPr/>
        <a:lstStyle/>
        <a:p>
          <a:r>
            <a:rPr lang="de-AT" dirty="0"/>
            <a:t>P3</a:t>
          </a:r>
        </a:p>
      </dgm:t>
    </dgm:pt>
    <dgm:pt modelId="{DE4912FC-636D-477E-9F89-593B56B6B32A}" type="parTrans" cxnId="{5FADB7E8-9A14-4591-8091-B7B96748B818}">
      <dgm:prSet/>
      <dgm:spPr/>
      <dgm:t>
        <a:bodyPr/>
        <a:lstStyle/>
        <a:p>
          <a:endParaRPr lang="de-AT"/>
        </a:p>
      </dgm:t>
    </dgm:pt>
    <dgm:pt modelId="{0047770E-CAD7-496E-AE9E-36636E2B8987}" type="sibTrans" cxnId="{5FADB7E8-9A14-4591-8091-B7B96748B818}">
      <dgm:prSet/>
      <dgm:spPr/>
      <dgm:t>
        <a:bodyPr/>
        <a:lstStyle/>
        <a:p>
          <a:endParaRPr lang="de-AT"/>
        </a:p>
      </dgm:t>
    </dgm:pt>
    <dgm:pt modelId="{BEB42C38-3D43-474C-A9AE-959EF6266A19}">
      <dgm:prSet phldrT="[Text]"/>
      <dgm:spPr>
        <a:solidFill>
          <a:schemeClr val="accent3"/>
        </a:solidFill>
      </dgm:spPr>
      <dgm:t>
        <a:bodyPr/>
        <a:lstStyle/>
        <a:p>
          <a:r>
            <a:rPr lang="de-AT" dirty="0"/>
            <a:t>P1</a:t>
          </a:r>
        </a:p>
      </dgm:t>
    </dgm:pt>
    <dgm:pt modelId="{456AD0C2-A7C1-4425-9BEF-4E067AC6A05D}" type="parTrans" cxnId="{82A36B2D-753F-440D-8929-697DF3A644FA}">
      <dgm:prSet/>
      <dgm:spPr/>
      <dgm:t>
        <a:bodyPr/>
        <a:lstStyle/>
        <a:p>
          <a:endParaRPr lang="de-AT"/>
        </a:p>
      </dgm:t>
    </dgm:pt>
    <dgm:pt modelId="{EA8EEEBA-DE42-4E6C-A10D-0F41C0C8DB39}" type="sibTrans" cxnId="{82A36B2D-753F-440D-8929-697DF3A644FA}">
      <dgm:prSet/>
      <dgm:spPr/>
      <dgm:t>
        <a:bodyPr/>
        <a:lstStyle/>
        <a:p>
          <a:endParaRPr lang="de-AT"/>
        </a:p>
      </dgm:t>
    </dgm:pt>
    <dgm:pt modelId="{32989D80-1C34-4A3C-A173-6B0CED773594}">
      <dgm:prSet phldrT="[Text]"/>
      <dgm:spPr>
        <a:solidFill>
          <a:schemeClr val="accent3"/>
        </a:solidFill>
      </dgm:spPr>
      <dgm:t>
        <a:bodyPr/>
        <a:lstStyle/>
        <a:p>
          <a:r>
            <a:rPr lang="de-AT" dirty="0"/>
            <a:t>P1</a:t>
          </a:r>
        </a:p>
      </dgm:t>
    </dgm:pt>
    <dgm:pt modelId="{BF7BA09F-A855-49DF-A553-4814B8296268}" type="parTrans" cxnId="{976DE91B-39E0-4F02-9DAC-DD03F2C82053}">
      <dgm:prSet/>
      <dgm:spPr/>
      <dgm:t>
        <a:bodyPr/>
        <a:lstStyle/>
        <a:p>
          <a:endParaRPr lang="de-AT"/>
        </a:p>
      </dgm:t>
    </dgm:pt>
    <dgm:pt modelId="{6405BC3E-CFBC-426C-9DAC-BBB7E2E407DA}" type="sibTrans" cxnId="{976DE91B-39E0-4F02-9DAC-DD03F2C82053}">
      <dgm:prSet/>
      <dgm:spPr/>
      <dgm:t>
        <a:bodyPr/>
        <a:lstStyle/>
        <a:p>
          <a:endParaRPr lang="de-AT"/>
        </a:p>
      </dgm:t>
    </dgm:pt>
    <dgm:pt modelId="{BE599E88-4C10-4766-B4A2-3319BD8BE4CF}">
      <dgm:prSet phldrT="[Text]"/>
      <dgm:spPr>
        <a:solidFill>
          <a:schemeClr val="accent3"/>
        </a:solidFill>
      </dgm:spPr>
      <dgm:t>
        <a:bodyPr/>
        <a:lstStyle/>
        <a:p>
          <a:r>
            <a:rPr lang="de-AT" dirty="0"/>
            <a:t>P1</a:t>
          </a:r>
        </a:p>
      </dgm:t>
    </dgm:pt>
    <dgm:pt modelId="{6A9C9BCA-8796-4558-91C6-B86304A064BD}" type="parTrans" cxnId="{B269E158-2A1A-428F-8F37-8847D67F1D4B}">
      <dgm:prSet/>
      <dgm:spPr/>
      <dgm:t>
        <a:bodyPr/>
        <a:lstStyle/>
        <a:p>
          <a:endParaRPr lang="de-AT"/>
        </a:p>
      </dgm:t>
    </dgm:pt>
    <dgm:pt modelId="{23C91559-B82E-43CF-A069-EA0809A0E7D7}" type="sibTrans" cxnId="{B269E158-2A1A-428F-8F37-8847D67F1D4B}">
      <dgm:prSet/>
      <dgm:spPr/>
      <dgm:t>
        <a:bodyPr/>
        <a:lstStyle/>
        <a:p>
          <a:endParaRPr lang="de-AT"/>
        </a:p>
      </dgm:t>
    </dgm:pt>
    <dgm:pt modelId="{50159867-AA4D-4C2A-9846-D1FE3F844E6E}">
      <dgm:prSet phldrT="[Text]"/>
      <dgm:spPr>
        <a:solidFill>
          <a:schemeClr val="accent3"/>
        </a:solidFill>
      </dgm:spPr>
      <dgm:t>
        <a:bodyPr/>
        <a:lstStyle/>
        <a:p>
          <a:r>
            <a:rPr lang="de-AT" dirty="0"/>
            <a:t>P1</a:t>
          </a:r>
        </a:p>
      </dgm:t>
    </dgm:pt>
    <dgm:pt modelId="{D14FAD55-00F7-4A79-90E1-384AB2E36B47}" type="parTrans" cxnId="{F6F3434B-3A15-4672-A292-4C3B549699DB}">
      <dgm:prSet/>
      <dgm:spPr/>
      <dgm:t>
        <a:bodyPr/>
        <a:lstStyle/>
        <a:p>
          <a:endParaRPr lang="de-AT"/>
        </a:p>
      </dgm:t>
    </dgm:pt>
    <dgm:pt modelId="{2A6DF659-EB1D-4229-B720-221BDBB166AA}" type="sibTrans" cxnId="{F6F3434B-3A15-4672-A292-4C3B549699DB}">
      <dgm:prSet/>
      <dgm:spPr/>
      <dgm:t>
        <a:bodyPr/>
        <a:lstStyle/>
        <a:p>
          <a:endParaRPr lang="de-AT"/>
        </a:p>
      </dgm:t>
    </dgm:pt>
    <dgm:pt modelId="{E0EBE753-92F0-4230-BC99-C443E022831F}" type="pres">
      <dgm:prSet presAssocID="{23C221B8-01D7-428D-AE92-A48C44B83B46}" presName="Name0" presStyleCnt="0">
        <dgm:presLayoutVars>
          <dgm:dir/>
          <dgm:animLvl val="lvl"/>
          <dgm:resizeHandles val="exact"/>
        </dgm:presLayoutVars>
      </dgm:prSet>
      <dgm:spPr/>
    </dgm:pt>
    <dgm:pt modelId="{98C675ED-D9EE-46FE-ADA0-1F1AF7921C04}" type="pres">
      <dgm:prSet presAssocID="{8C2FB93C-6105-4CD5-8B51-83B0C12C8796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430FD817-4A1D-4C33-8E69-D2730E9DFC70}" type="pres">
      <dgm:prSet presAssocID="{1B4087C8-DE67-4F71-83BF-4AA9D2F2FA6A}" presName="parTxOnlySpace" presStyleCnt="0"/>
      <dgm:spPr/>
    </dgm:pt>
    <dgm:pt modelId="{59DAFB66-147A-4BA8-B365-CE45E8A4D546}" type="pres">
      <dgm:prSet presAssocID="{61A91F3C-B1F7-4BC0-BE07-2EC63A56A33C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F16BA505-B0EE-4E07-ADFB-B0D315E1C6A2}" type="pres">
      <dgm:prSet presAssocID="{679680D7-6395-4BAB-ABB5-98A2B76FD25B}" presName="parTxOnlySpace" presStyleCnt="0"/>
      <dgm:spPr/>
    </dgm:pt>
    <dgm:pt modelId="{2F1D4285-3732-4959-A4AC-1915AF7A6FD6}" type="pres">
      <dgm:prSet presAssocID="{1A0E7B9C-6E3F-4404-8F20-66DB47C3B43F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C510DB3B-D5EC-4167-AEBC-9260148A3F85}" type="pres">
      <dgm:prSet presAssocID="{0047770E-CAD7-496E-AE9E-36636E2B8987}" presName="parTxOnlySpace" presStyleCnt="0"/>
      <dgm:spPr/>
    </dgm:pt>
    <dgm:pt modelId="{35C471EA-FEAB-4E15-B07A-DFB002483681}" type="pres">
      <dgm:prSet presAssocID="{BEB42C38-3D43-474C-A9AE-959EF6266A19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224082C1-EE83-401B-9F54-1C06A7AAB7B3}" type="pres">
      <dgm:prSet presAssocID="{EA8EEEBA-DE42-4E6C-A10D-0F41C0C8DB39}" presName="parTxOnlySpace" presStyleCnt="0"/>
      <dgm:spPr/>
    </dgm:pt>
    <dgm:pt modelId="{7E54FEE7-BFC2-4E8D-B284-EFF9ACAAFBBA}" type="pres">
      <dgm:prSet presAssocID="{32989D80-1C34-4A3C-A173-6B0CED773594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5896E101-CFD6-4288-8953-87CCE1383A36}" type="pres">
      <dgm:prSet presAssocID="{6405BC3E-CFBC-426C-9DAC-BBB7E2E407DA}" presName="parTxOnlySpace" presStyleCnt="0"/>
      <dgm:spPr/>
    </dgm:pt>
    <dgm:pt modelId="{EBC6FAF5-F64D-4F4F-BE30-52125A129ED8}" type="pres">
      <dgm:prSet presAssocID="{BE599E88-4C10-4766-B4A2-3319BD8BE4CF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DE5C696B-F50C-4F13-9215-9FCD7C131723}" type="pres">
      <dgm:prSet presAssocID="{23C91559-B82E-43CF-A069-EA0809A0E7D7}" presName="parTxOnlySpace" presStyleCnt="0"/>
      <dgm:spPr/>
    </dgm:pt>
    <dgm:pt modelId="{1FB5493A-A898-4A11-82FC-7BBA23227F6F}" type="pres">
      <dgm:prSet presAssocID="{50159867-AA4D-4C2A-9846-D1FE3F844E6E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6EDE4DCA-5085-46ED-B3DC-2D95084A151D}" type="pres">
      <dgm:prSet presAssocID="{2A6DF659-EB1D-4229-B720-221BDBB166AA}" presName="parTxOnlySpace" presStyleCnt="0"/>
      <dgm:spPr/>
    </dgm:pt>
    <dgm:pt modelId="{C7CF32CE-C441-4747-8216-334D3EFDB163}" type="pres">
      <dgm:prSet presAssocID="{A9E4D83F-7DD1-4F57-A258-D73EA3851B03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1D113700-0655-4425-B7DF-5FE107B7C079}" type="presOf" srcId="{1A0E7B9C-6E3F-4404-8F20-66DB47C3B43F}" destId="{2F1D4285-3732-4959-A4AC-1915AF7A6FD6}" srcOrd="0" destOrd="0" presId="urn:microsoft.com/office/officeart/2005/8/layout/chevron1"/>
    <dgm:cxn modelId="{110C3E1B-1B69-4EEC-8880-5F470207F714}" srcId="{23C221B8-01D7-428D-AE92-A48C44B83B46}" destId="{8C2FB93C-6105-4CD5-8B51-83B0C12C8796}" srcOrd="0" destOrd="0" parTransId="{1163090F-FC44-40FD-8C36-52075D3EEDB1}" sibTransId="{1B4087C8-DE67-4F71-83BF-4AA9D2F2FA6A}"/>
    <dgm:cxn modelId="{976DE91B-39E0-4F02-9DAC-DD03F2C82053}" srcId="{23C221B8-01D7-428D-AE92-A48C44B83B46}" destId="{32989D80-1C34-4A3C-A173-6B0CED773594}" srcOrd="4" destOrd="0" parTransId="{BF7BA09F-A855-49DF-A553-4814B8296268}" sibTransId="{6405BC3E-CFBC-426C-9DAC-BBB7E2E407DA}"/>
    <dgm:cxn modelId="{82A36B2D-753F-440D-8929-697DF3A644FA}" srcId="{23C221B8-01D7-428D-AE92-A48C44B83B46}" destId="{BEB42C38-3D43-474C-A9AE-959EF6266A19}" srcOrd="3" destOrd="0" parTransId="{456AD0C2-A7C1-4425-9BEF-4E067AC6A05D}" sibTransId="{EA8EEEBA-DE42-4E6C-A10D-0F41C0C8DB39}"/>
    <dgm:cxn modelId="{3E133136-8467-46A7-AB68-6F8480C2E83A}" type="presOf" srcId="{8C2FB93C-6105-4CD5-8B51-83B0C12C8796}" destId="{98C675ED-D9EE-46FE-ADA0-1F1AF7921C04}" srcOrd="0" destOrd="0" presId="urn:microsoft.com/office/officeart/2005/8/layout/chevron1"/>
    <dgm:cxn modelId="{DE67005C-69F1-4B21-BEB2-63873A296BB1}" srcId="{23C221B8-01D7-428D-AE92-A48C44B83B46}" destId="{A9E4D83F-7DD1-4F57-A258-D73EA3851B03}" srcOrd="7" destOrd="0" parTransId="{84E574F7-CC81-4E81-BD85-FBDCFA8D37B2}" sibTransId="{F25F6C04-CC3F-4014-946C-3DBE43B4FDBA}"/>
    <dgm:cxn modelId="{F6F3434B-3A15-4672-A292-4C3B549699DB}" srcId="{23C221B8-01D7-428D-AE92-A48C44B83B46}" destId="{50159867-AA4D-4C2A-9846-D1FE3F844E6E}" srcOrd="6" destOrd="0" parTransId="{D14FAD55-00F7-4A79-90E1-384AB2E36B47}" sibTransId="{2A6DF659-EB1D-4229-B720-221BDBB166AA}"/>
    <dgm:cxn modelId="{18A6D273-A753-4EA9-9C9A-D9EC45B9F8F5}" type="presOf" srcId="{32989D80-1C34-4A3C-A173-6B0CED773594}" destId="{7E54FEE7-BFC2-4E8D-B284-EFF9ACAAFBBA}" srcOrd="0" destOrd="0" presId="urn:microsoft.com/office/officeart/2005/8/layout/chevron1"/>
    <dgm:cxn modelId="{B269E158-2A1A-428F-8F37-8847D67F1D4B}" srcId="{23C221B8-01D7-428D-AE92-A48C44B83B46}" destId="{BE599E88-4C10-4766-B4A2-3319BD8BE4CF}" srcOrd="5" destOrd="0" parTransId="{6A9C9BCA-8796-4558-91C6-B86304A064BD}" sibTransId="{23C91559-B82E-43CF-A069-EA0809A0E7D7}"/>
    <dgm:cxn modelId="{898CF985-C213-413D-BB19-4B63E42D36AB}" srcId="{23C221B8-01D7-428D-AE92-A48C44B83B46}" destId="{61A91F3C-B1F7-4BC0-BE07-2EC63A56A33C}" srcOrd="1" destOrd="0" parTransId="{84956D9A-40C0-4056-9221-9DB5CA84F892}" sibTransId="{679680D7-6395-4BAB-ABB5-98A2B76FD25B}"/>
    <dgm:cxn modelId="{BE6BAFA5-6917-45B9-BCE6-482D8CCFF5A6}" type="presOf" srcId="{A9E4D83F-7DD1-4F57-A258-D73EA3851B03}" destId="{C7CF32CE-C441-4747-8216-334D3EFDB163}" srcOrd="0" destOrd="0" presId="urn:microsoft.com/office/officeart/2005/8/layout/chevron1"/>
    <dgm:cxn modelId="{9ECA99BA-EF3F-4D0E-A8D7-BA97B18D1375}" type="presOf" srcId="{50159867-AA4D-4C2A-9846-D1FE3F844E6E}" destId="{1FB5493A-A898-4A11-82FC-7BBA23227F6F}" srcOrd="0" destOrd="0" presId="urn:microsoft.com/office/officeart/2005/8/layout/chevron1"/>
    <dgm:cxn modelId="{EC2413CD-BF85-49F0-9674-44D80C7A0A51}" type="presOf" srcId="{BE599E88-4C10-4766-B4A2-3319BD8BE4CF}" destId="{EBC6FAF5-F64D-4F4F-BE30-52125A129ED8}" srcOrd="0" destOrd="0" presId="urn:microsoft.com/office/officeart/2005/8/layout/chevron1"/>
    <dgm:cxn modelId="{0C8E4AD8-A562-401D-B196-D7F5AE6D3D9C}" type="presOf" srcId="{23C221B8-01D7-428D-AE92-A48C44B83B46}" destId="{E0EBE753-92F0-4230-BC99-C443E022831F}" srcOrd="0" destOrd="0" presId="urn:microsoft.com/office/officeart/2005/8/layout/chevron1"/>
    <dgm:cxn modelId="{52E357E4-7516-46FD-AD22-B59DD1E2F48B}" type="presOf" srcId="{61A91F3C-B1F7-4BC0-BE07-2EC63A56A33C}" destId="{59DAFB66-147A-4BA8-B365-CE45E8A4D546}" srcOrd="0" destOrd="0" presId="urn:microsoft.com/office/officeart/2005/8/layout/chevron1"/>
    <dgm:cxn modelId="{5FADB7E8-9A14-4591-8091-B7B96748B818}" srcId="{23C221B8-01D7-428D-AE92-A48C44B83B46}" destId="{1A0E7B9C-6E3F-4404-8F20-66DB47C3B43F}" srcOrd="2" destOrd="0" parTransId="{DE4912FC-636D-477E-9F89-593B56B6B32A}" sibTransId="{0047770E-CAD7-496E-AE9E-36636E2B8987}"/>
    <dgm:cxn modelId="{EC393DF4-1CD3-49FB-B123-08BB4486C849}" type="presOf" srcId="{BEB42C38-3D43-474C-A9AE-959EF6266A19}" destId="{35C471EA-FEAB-4E15-B07A-DFB002483681}" srcOrd="0" destOrd="0" presId="urn:microsoft.com/office/officeart/2005/8/layout/chevron1"/>
    <dgm:cxn modelId="{3D1389AB-08F9-4ECB-9697-6E9C5614EBD2}" type="presParOf" srcId="{E0EBE753-92F0-4230-BC99-C443E022831F}" destId="{98C675ED-D9EE-46FE-ADA0-1F1AF7921C04}" srcOrd="0" destOrd="0" presId="urn:microsoft.com/office/officeart/2005/8/layout/chevron1"/>
    <dgm:cxn modelId="{FFC07408-E378-45F1-AAE8-C033AE3021AB}" type="presParOf" srcId="{E0EBE753-92F0-4230-BC99-C443E022831F}" destId="{430FD817-4A1D-4C33-8E69-D2730E9DFC70}" srcOrd="1" destOrd="0" presId="urn:microsoft.com/office/officeart/2005/8/layout/chevron1"/>
    <dgm:cxn modelId="{BEB1E4AF-6BC5-4A5A-9E1C-48426E01E14F}" type="presParOf" srcId="{E0EBE753-92F0-4230-BC99-C443E022831F}" destId="{59DAFB66-147A-4BA8-B365-CE45E8A4D546}" srcOrd="2" destOrd="0" presId="urn:microsoft.com/office/officeart/2005/8/layout/chevron1"/>
    <dgm:cxn modelId="{75FC396E-1ADE-41C9-822A-371B1267919C}" type="presParOf" srcId="{E0EBE753-92F0-4230-BC99-C443E022831F}" destId="{F16BA505-B0EE-4E07-ADFB-B0D315E1C6A2}" srcOrd="3" destOrd="0" presId="urn:microsoft.com/office/officeart/2005/8/layout/chevron1"/>
    <dgm:cxn modelId="{F5284CD6-900F-45C9-B2A3-F02CA1147DE3}" type="presParOf" srcId="{E0EBE753-92F0-4230-BC99-C443E022831F}" destId="{2F1D4285-3732-4959-A4AC-1915AF7A6FD6}" srcOrd="4" destOrd="0" presId="urn:microsoft.com/office/officeart/2005/8/layout/chevron1"/>
    <dgm:cxn modelId="{E6F7F421-295B-42E2-88E1-7E08505379CB}" type="presParOf" srcId="{E0EBE753-92F0-4230-BC99-C443E022831F}" destId="{C510DB3B-D5EC-4167-AEBC-9260148A3F85}" srcOrd="5" destOrd="0" presId="urn:microsoft.com/office/officeart/2005/8/layout/chevron1"/>
    <dgm:cxn modelId="{21AA6C88-B900-46A7-9F08-DBAAC191319B}" type="presParOf" srcId="{E0EBE753-92F0-4230-BC99-C443E022831F}" destId="{35C471EA-FEAB-4E15-B07A-DFB002483681}" srcOrd="6" destOrd="0" presId="urn:microsoft.com/office/officeart/2005/8/layout/chevron1"/>
    <dgm:cxn modelId="{CD74490B-8B00-4A5D-898B-612554360CF2}" type="presParOf" srcId="{E0EBE753-92F0-4230-BC99-C443E022831F}" destId="{224082C1-EE83-401B-9F54-1C06A7AAB7B3}" srcOrd="7" destOrd="0" presId="urn:microsoft.com/office/officeart/2005/8/layout/chevron1"/>
    <dgm:cxn modelId="{91BF7106-0E43-4DD5-A1F0-E3F9F868303E}" type="presParOf" srcId="{E0EBE753-92F0-4230-BC99-C443E022831F}" destId="{7E54FEE7-BFC2-4E8D-B284-EFF9ACAAFBBA}" srcOrd="8" destOrd="0" presId="urn:microsoft.com/office/officeart/2005/8/layout/chevron1"/>
    <dgm:cxn modelId="{275A3CE1-617A-4721-A0F5-A62DAED0B598}" type="presParOf" srcId="{E0EBE753-92F0-4230-BC99-C443E022831F}" destId="{5896E101-CFD6-4288-8953-87CCE1383A36}" srcOrd="9" destOrd="0" presId="urn:microsoft.com/office/officeart/2005/8/layout/chevron1"/>
    <dgm:cxn modelId="{A65E4594-BAA7-4AE4-9A2B-BAC148030176}" type="presParOf" srcId="{E0EBE753-92F0-4230-BC99-C443E022831F}" destId="{EBC6FAF5-F64D-4F4F-BE30-52125A129ED8}" srcOrd="10" destOrd="0" presId="urn:microsoft.com/office/officeart/2005/8/layout/chevron1"/>
    <dgm:cxn modelId="{39203A81-D81C-414D-A334-026F5B4CEB8D}" type="presParOf" srcId="{E0EBE753-92F0-4230-BC99-C443E022831F}" destId="{DE5C696B-F50C-4F13-9215-9FCD7C131723}" srcOrd="11" destOrd="0" presId="urn:microsoft.com/office/officeart/2005/8/layout/chevron1"/>
    <dgm:cxn modelId="{3E5DD382-0398-43B8-ACC2-4B6CB3F3C3E0}" type="presParOf" srcId="{E0EBE753-92F0-4230-BC99-C443E022831F}" destId="{1FB5493A-A898-4A11-82FC-7BBA23227F6F}" srcOrd="12" destOrd="0" presId="urn:microsoft.com/office/officeart/2005/8/layout/chevron1"/>
    <dgm:cxn modelId="{1875BD31-E11E-4EA7-B43E-E16A086B6E04}" type="presParOf" srcId="{E0EBE753-92F0-4230-BC99-C443E022831F}" destId="{6EDE4DCA-5085-46ED-B3DC-2D95084A151D}" srcOrd="13" destOrd="0" presId="urn:microsoft.com/office/officeart/2005/8/layout/chevron1"/>
    <dgm:cxn modelId="{35B0389F-38EC-4CEA-8B29-D2014CA7F261}" type="presParOf" srcId="{E0EBE753-92F0-4230-BC99-C443E022831F}" destId="{C7CF32CE-C441-4747-8216-334D3EFDB163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3C221B8-01D7-428D-AE92-A48C44B83B46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</dgm:pt>
    <dgm:pt modelId="{8C2FB93C-6105-4CD5-8B51-83B0C12C8796}">
      <dgm:prSet phldrT="[Text]"/>
      <dgm:spPr>
        <a:solidFill>
          <a:schemeClr val="accent3"/>
        </a:solidFill>
      </dgm:spPr>
      <dgm:t>
        <a:bodyPr/>
        <a:lstStyle/>
        <a:p>
          <a:r>
            <a:rPr lang="de-AT" dirty="0"/>
            <a:t>P1</a:t>
          </a:r>
        </a:p>
      </dgm:t>
    </dgm:pt>
    <dgm:pt modelId="{1163090F-FC44-40FD-8C36-52075D3EEDB1}" type="parTrans" cxnId="{110C3E1B-1B69-4EEC-8880-5F470207F714}">
      <dgm:prSet/>
      <dgm:spPr/>
      <dgm:t>
        <a:bodyPr/>
        <a:lstStyle/>
        <a:p>
          <a:endParaRPr lang="de-AT"/>
        </a:p>
      </dgm:t>
    </dgm:pt>
    <dgm:pt modelId="{1B4087C8-DE67-4F71-83BF-4AA9D2F2FA6A}" type="sibTrans" cxnId="{110C3E1B-1B69-4EEC-8880-5F470207F714}">
      <dgm:prSet/>
      <dgm:spPr/>
      <dgm:t>
        <a:bodyPr/>
        <a:lstStyle/>
        <a:p>
          <a:endParaRPr lang="de-AT"/>
        </a:p>
      </dgm:t>
    </dgm:pt>
    <dgm:pt modelId="{A9E4D83F-7DD1-4F57-A258-D73EA3851B03}">
      <dgm:prSet phldrT="[Text]"/>
      <dgm:spPr>
        <a:solidFill>
          <a:schemeClr val="accent3"/>
        </a:solidFill>
      </dgm:spPr>
      <dgm:t>
        <a:bodyPr/>
        <a:lstStyle/>
        <a:p>
          <a:r>
            <a:rPr lang="de-AT" dirty="0"/>
            <a:t>P1</a:t>
          </a:r>
        </a:p>
      </dgm:t>
    </dgm:pt>
    <dgm:pt modelId="{84E574F7-CC81-4E81-BD85-FBDCFA8D37B2}" type="parTrans" cxnId="{DE67005C-69F1-4B21-BEB2-63873A296BB1}">
      <dgm:prSet/>
      <dgm:spPr/>
      <dgm:t>
        <a:bodyPr/>
        <a:lstStyle/>
        <a:p>
          <a:endParaRPr lang="de-AT"/>
        </a:p>
      </dgm:t>
    </dgm:pt>
    <dgm:pt modelId="{F25F6C04-CC3F-4014-946C-3DBE43B4FDBA}" type="sibTrans" cxnId="{DE67005C-69F1-4B21-BEB2-63873A296BB1}">
      <dgm:prSet/>
      <dgm:spPr/>
      <dgm:t>
        <a:bodyPr/>
        <a:lstStyle/>
        <a:p>
          <a:endParaRPr lang="de-AT"/>
        </a:p>
      </dgm:t>
    </dgm:pt>
    <dgm:pt modelId="{61A91F3C-B1F7-4BC0-BE07-2EC63A56A33C}">
      <dgm:prSet phldrT="[Text]"/>
      <dgm:spPr>
        <a:solidFill>
          <a:schemeClr val="accent4"/>
        </a:solidFill>
      </dgm:spPr>
      <dgm:t>
        <a:bodyPr/>
        <a:lstStyle/>
        <a:p>
          <a:r>
            <a:rPr lang="de-AT" dirty="0"/>
            <a:t>P2</a:t>
          </a:r>
        </a:p>
      </dgm:t>
    </dgm:pt>
    <dgm:pt modelId="{84956D9A-40C0-4056-9221-9DB5CA84F892}" type="parTrans" cxnId="{898CF985-C213-413D-BB19-4B63E42D36AB}">
      <dgm:prSet/>
      <dgm:spPr/>
      <dgm:t>
        <a:bodyPr/>
        <a:lstStyle/>
        <a:p>
          <a:endParaRPr lang="de-AT"/>
        </a:p>
      </dgm:t>
    </dgm:pt>
    <dgm:pt modelId="{679680D7-6395-4BAB-ABB5-98A2B76FD25B}" type="sibTrans" cxnId="{898CF985-C213-413D-BB19-4B63E42D36AB}">
      <dgm:prSet/>
      <dgm:spPr/>
      <dgm:t>
        <a:bodyPr/>
        <a:lstStyle/>
        <a:p>
          <a:endParaRPr lang="de-AT"/>
        </a:p>
      </dgm:t>
    </dgm:pt>
    <dgm:pt modelId="{1A0E7B9C-6E3F-4404-8F20-66DB47C3B43F}">
      <dgm:prSet phldrT="[Text]"/>
      <dgm:spPr>
        <a:solidFill>
          <a:schemeClr val="accent5"/>
        </a:solidFill>
      </dgm:spPr>
      <dgm:t>
        <a:bodyPr/>
        <a:lstStyle/>
        <a:p>
          <a:r>
            <a:rPr lang="de-AT" dirty="0"/>
            <a:t>P3</a:t>
          </a:r>
        </a:p>
      </dgm:t>
    </dgm:pt>
    <dgm:pt modelId="{DE4912FC-636D-477E-9F89-593B56B6B32A}" type="parTrans" cxnId="{5FADB7E8-9A14-4591-8091-B7B96748B818}">
      <dgm:prSet/>
      <dgm:spPr/>
      <dgm:t>
        <a:bodyPr/>
        <a:lstStyle/>
        <a:p>
          <a:endParaRPr lang="de-AT"/>
        </a:p>
      </dgm:t>
    </dgm:pt>
    <dgm:pt modelId="{0047770E-CAD7-496E-AE9E-36636E2B8987}" type="sibTrans" cxnId="{5FADB7E8-9A14-4591-8091-B7B96748B818}">
      <dgm:prSet/>
      <dgm:spPr/>
      <dgm:t>
        <a:bodyPr/>
        <a:lstStyle/>
        <a:p>
          <a:endParaRPr lang="de-AT"/>
        </a:p>
      </dgm:t>
    </dgm:pt>
    <dgm:pt modelId="{BEB42C38-3D43-474C-A9AE-959EF6266A19}">
      <dgm:prSet phldrT="[Text]"/>
      <dgm:spPr>
        <a:solidFill>
          <a:schemeClr val="accent3"/>
        </a:solidFill>
      </dgm:spPr>
      <dgm:t>
        <a:bodyPr/>
        <a:lstStyle/>
        <a:p>
          <a:r>
            <a:rPr lang="de-AT" dirty="0"/>
            <a:t>P1</a:t>
          </a:r>
        </a:p>
      </dgm:t>
    </dgm:pt>
    <dgm:pt modelId="{456AD0C2-A7C1-4425-9BEF-4E067AC6A05D}" type="parTrans" cxnId="{82A36B2D-753F-440D-8929-697DF3A644FA}">
      <dgm:prSet/>
      <dgm:spPr/>
      <dgm:t>
        <a:bodyPr/>
        <a:lstStyle/>
        <a:p>
          <a:endParaRPr lang="de-AT"/>
        </a:p>
      </dgm:t>
    </dgm:pt>
    <dgm:pt modelId="{EA8EEEBA-DE42-4E6C-A10D-0F41C0C8DB39}" type="sibTrans" cxnId="{82A36B2D-753F-440D-8929-697DF3A644FA}">
      <dgm:prSet/>
      <dgm:spPr/>
      <dgm:t>
        <a:bodyPr/>
        <a:lstStyle/>
        <a:p>
          <a:endParaRPr lang="de-AT"/>
        </a:p>
      </dgm:t>
    </dgm:pt>
    <dgm:pt modelId="{32989D80-1C34-4A3C-A173-6B0CED773594}">
      <dgm:prSet phldrT="[Text]"/>
      <dgm:spPr>
        <a:solidFill>
          <a:schemeClr val="accent3"/>
        </a:solidFill>
      </dgm:spPr>
      <dgm:t>
        <a:bodyPr/>
        <a:lstStyle/>
        <a:p>
          <a:r>
            <a:rPr lang="de-AT" dirty="0"/>
            <a:t>P1</a:t>
          </a:r>
        </a:p>
      </dgm:t>
    </dgm:pt>
    <dgm:pt modelId="{BF7BA09F-A855-49DF-A553-4814B8296268}" type="parTrans" cxnId="{976DE91B-39E0-4F02-9DAC-DD03F2C82053}">
      <dgm:prSet/>
      <dgm:spPr/>
      <dgm:t>
        <a:bodyPr/>
        <a:lstStyle/>
        <a:p>
          <a:endParaRPr lang="de-AT"/>
        </a:p>
      </dgm:t>
    </dgm:pt>
    <dgm:pt modelId="{6405BC3E-CFBC-426C-9DAC-BBB7E2E407DA}" type="sibTrans" cxnId="{976DE91B-39E0-4F02-9DAC-DD03F2C82053}">
      <dgm:prSet/>
      <dgm:spPr/>
      <dgm:t>
        <a:bodyPr/>
        <a:lstStyle/>
        <a:p>
          <a:endParaRPr lang="de-AT"/>
        </a:p>
      </dgm:t>
    </dgm:pt>
    <dgm:pt modelId="{BE599E88-4C10-4766-B4A2-3319BD8BE4CF}">
      <dgm:prSet phldrT="[Text]"/>
      <dgm:spPr>
        <a:solidFill>
          <a:schemeClr val="accent3"/>
        </a:solidFill>
      </dgm:spPr>
      <dgm:t>
        <a:bodyPr/>
        <a:lstStyle/>
        <a:p>
          <a:r>
            <a:rPr lang="de-AT" dirty="0"/>
            <a:t>P1</a:t>
          </a:r>
        </a:p>
      </dgm:t>
    </dgm:pt>
    <dgm:pt modelId="{6A9C9BCA-8796-4558-91C6-B86304A064BD}" type="parTrans" cxnId="{B269E158-2A1A-428F-8F37-8847D67F1D4B}">
      <dgm:prSet/>
      <dgm:spPr/>
      <dgm:t>
        <a:bodyPr/>
        <a:lstStyle/>
        <a:p>
          <a:endParaRPr lang="de-AT"/>
        </a:p>
      </dgm:t>
    </dgm:pt>
    <dgm:pt modelId="{23C91559-B82E-43CF-A069-EA0809A0E7D7}" type="sibTrans" cxnId="{B269E158-2A1A-428F-8F37-8847D67F1D4B}">
      <dgm:prSet/>
      <dgm:spPr/>
      <dgm:t>
        <a:bodyPr/>
        <a:lstStyle/>
        <a:p>
          <a:endParaRPr lang="de-AT"/>
        </a:p>
      </dgm:t>
    </dgm:pt>
    <dgm:pt modelId="{50159867-AA4D-4C2A-9846-D1FE3F844E6E}">
      <dgm:prSet phldrT="[Text]"/>
      <dgm:spPr>
        <a:solidFill>
          <a:schemeClr val="accent3"/>
        </a:solidFill>
      </dgm:spPr>
      <dgm:t>
        <a:bodyPr/>
        <a:lstStyle/>
        <a:p>
          <a:r>
            <a:rPr lang="de-AT" dirty="0"/>
            <a:t>P1</a:t>
          </a:r>
        </a:p>
      </dgm:t>
    </dgm:pt>
    <dgm:pt modelId="{D14FAD55-00F7-4A79-90E1-384AB2E36B47}" type="parTrans" cxnId="{F6F3434B-3A15-4672-A292-4C3B549699DB}">
      <dgm:prSet/>
      <dgm:spPr/>
      <dgm:t>
        <a:bodyPr/>
        <a:lstStyle/>
        <a:p>
          <a:endParaRPr lang="de-AT"/>
        </a:p>
      </dgm:t>
    </dgm:pt>
    <dgm:pt modelId="{2A6DF659-EB1D-4229-B720-221BDBB166AA}" type="sibTrans" cxnId="{F6F3434B-3A15-4672-A292-4C3B549699DB}">
      <dgm:prSet/>
      <dgm:spPr/>
      <dgm:t>
        <a:bodyPr/>
        <a:lstStyle/>
        <a:p>
          <a:endParaRPr lang="de-AT"/>
        </a:p>
      </dgm:t>
    </dgm:pt>
    <dgm:pt modelId="{E0EBE753-92F0-4230-BC99-C443E022831F}" type="pres">
      <dgm:prSet presAssocID="{23C221B8-01D7-428D-AE92-A48C44B83B46}" presName="Name0" presStyleCnt="0">
        <dgm:presLayoutVars>
          <dgm:dir/>
          <dgm:animLvl val="lvl"/>
          <dgm:resizeHandles val="exact"/>
        </dgm:presLayoutVars>
      </dgm:prSet>
      <dgm:spPr/>
    </dgm:pt>
    <dgm:pt modelId="{98C675ED-D9EE-46FE-ADA0-1F1AF7921C04}" type="pres">
      <dgm:prSet presAssocID="{8C2FB93C-6105-4CD5-8B51-83B0C12C8796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430FD817-4A1D-4C33-8E69-D2730E9DFC70}" type="pres">
      <dgm:prSet presAssocID="{1B4087C8-DE67-4F71-83BF-4AA9D2F2FA6A}" presName="parTxOnlySpace" presStyleCnt="0"/>
      <dgm:spPr/>
    </dgm:pt>
    <dgm:pt modelId="{59DAFB66-147A-4BA8-B365-CE45E8A4D546}" type="pres">
      <dgm:prSet presAssocID="{61A91F3C-B1F7-4BC0-BE07-2EC63A56A33C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F16BA505-B0EE-4E07-ADFB-B0D315E1C6A2}" type="pres">
      <dgm:prSet presAssocID="{679680D7-6395-4BAB-ABB5-98A2B76FD25B}" presName="parTxOnlySpace" presStyleCnt="0"/>
      <dgm:spPr/>
    </dgm:pt>
    <dgm:pt modelId="{2F1D4285-3732-4959-A4AC-1915AF7A6FD6}" type="pres">
      <dgm:prSet presAssocID="{1A0E7B9C-6E3F-4404-8F20-66DB47C3B43F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C510DB3B-D5EC-4167-AEBC-9260148A3F85}" type="pres">
      <dgm:prSet presAssocID="{0047770E-CAD7-496E-AE9E-36636E2B8987}" presName="parTxOnlySpace" presStyleCnt="0"/>
      <dgm:spPr/>
    </dgm:pt>
    <dgm:pt modelId="{35C471EA-FEAB-4E15-B07A-DFB002483681}" type="pres">
      <dgm:prSet presAssocID="{BEB42C38-3D43-474C-A9AE-959EF6266A19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224082C1-EE83-401B-9F54-1C06A7AAB7B3}" type="pres">
      <dgm:prSet presAssocID="{EA8EEEBA-DE42-4E6C-A10D-0F41C0C8DB39}" presName="parTxOnlySpace" presStyleCnt="0"/>
      <dgm:spPr/>
    </dgm:pt>
    <dgm:pt modelId="{7E54FEE7-BFC2-4E8D-B284-EFF9ACAAFBBA}" type="pres">
      <dgm:prSet presAssocID="{32989D80-1C34-4A3C-A173-6B0CED773594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5896E101-CFD6-4288-8953-87CCE1383A36}" type="pres">
      <dgm:prSet presAssocID="{6405BC3E-CFBC-426C-9DAC-BBB7E2E407DA}" presName="parTxOnlySpace" presStyleCnt="0"/>
      <dgm:spPr/>
    </dgm:pt>
    <dgm:pt modelId="{EBC6FAF5-F64D-4F4F-BE30-52125A129ED8}" type="pres">
      <dgm:prSet presAssocID="{BE599E88-4C10-4766-B4A2-3319BD8BE4CF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DE5C696B-F50C-4F13-9215-9FCD7C131723}" type="pres">
      <dgm:prSet presAssocID="{23C91559-B82E-43CF-A069-EA0809A0E7D7}" presName="parTxOnlySpace" presStyleCnt="0"/>
      <dgm:spPr/>
    </dgm:pt>
    <dgm:pt modelId="{1FB5493A-A898-4A11-82FC-7BBA23227F6F}" type="pres">
      <dgm:prSet presAssocID="{50159867-AA4D-4C2A-9846-D1FE3F844E6E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6EDE4DCA-5085-46ED-B3DC-2D95084A151D}" type="pres">
      <dgm:prSet presAssocID="{2A6DF659-EB1D-4229-B720-221BDBB166AA}" presName="parTxOnlySpace" presStyleCnt="0"/>
      <dgm:spPr/>
    </dgm:pt>
    <dgm:pt modelId="{C7CF32CE-C441-4747-8216-334D3EFDB163}" type="pres">
      <dgm:prSet presAssocID="{A9E4D83F-7DD1-4F57-A258-D73EA3851B03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1D113700-0655-4425-B7DF-5FE107B7C079}" type="presOf" srcId="{1A0E7B9C-6E3F-4404-8F20-66DB47C3B43F}" destId="{2F1D4285-3732-4959-A4AC-1915AF7A6FD6}" srcOrd="0" destOrd="0" presId="urn:microsoft.com/office/officeart/2005/8/layout/chevron1"/>
    <dgm:cxn modelId="{110C3E1B-1B69-4EEC-8880-5F470207F714}" srcId="{23C221B8-01D7-428D-AE92-A48C44B83B46}" destId="{8C2FB93C-6105-4CD5-8B51-83B0C12C8796}" srcOrd="0" destOrd="0" parTransId="{1163090F-FC44-40FD-8C36-52075D3EEDB1}" sibTransId="{1B4087C8-DE67-4F71-83BF-4AA9D2F2FA6A}"/>
    <dgm:cxn modelId="{976DE91B-39E0-4F02-9DAC-DD03F2C82053}" srcId="{23C221B8-01D7-428D-AE92-A48C44B83B46}" destId="{32989D80-1C34-4A3C-A173-6B0CED773594}" srcOrd="4" destOrd="0" parTransId="{BF7BA09F-A855-49DF-A553-4814B8296268}" sibTransId="{6405BC3E-CFBC-426C-9DAC-BBB7E2E407DA}"/>
    <dgm:cxn modelId="{82A36B2D-753F-440D-8929-697DF3A644FA}" srcId="{23C221B8-01D7-428D-AE92-A48C44B83B46}" destId="{BEB42C38-3D43-474C-A9AE-959EF6266A19}" srcOrd="3" destOrd="0" parTransId="{456AD0C2-A7C1-4425-9BEF-4E067AC6A05D}" sibTransId="{EA8EEEBA-DE42-4E6C-A10D-0F41C0C8DB39}"/>
    <dgm:cxn modelId="{3E133136-8467-46A7-AB68-6F8480C2E83A}" type="presOf" srcId="{8C2FB93C-6105-4CD5-8B51-83B0C12C8796}" destId="{98C675ED-D9EE-46FE-ADA0-1F1AF7921C04}" srcOrd="0" destOrd="0" presId="urn:microsoft.com/office/officeart/2005/8/layout/chevron1"/>
    <dgm:cxn modelId="{DE67005C-69F1-4B21-BEB2-63873A296BB1}" srcId="{23C221B8-01D7-428D-AE92-A48C44B83B46}" destId="{A9E4D83F-7DD1-4F57-A258-D73EA3851B03}" srcOrd="7" destOrd="0" parTransId="{84E574F7-CC81-4E81-BD85-FBDCFA8D37B2}" sibTransId="{F25F6C04-CC3F-4014-946C-3DBE43B4FDBA}"/>
    <dgm:cxn modelId="{F6F3434B-3A15-4672-A292-4C3B549699DB}" srcId="{23C221B8-01D7-428D-AE92-A48C44B83B46}" destId="{50159867-AA4D-4C2A-9846-D1FE3F844E6E}" srcOrd="6" destOrd="0" parTransId="{D14FAD55-00F7-4A79-90E1-384AB2E36B47}" sibTransId="{2A6DF659-EB1D-4229-B720-221BDBB166AA}"/>
    <dgm:cxn modelId="{18A6D273-A753-4EA9-9C9A-D9EC45B9F8F5}" type="presOf" srcId="{32989D80-1C34-4A3C-A173-6B0CED773594}" destId="{7E54FEE7-BFC2-4E8D-B284-EFF9ACAAFBBA}" srcOrd="0" destOrd="0" presId="urn:microsoft.com/office/officeart/2005/8/layout/chevron1"/>
    <dgm:cxn modelId="{B269E158-2A1A-428F-8F37-8847D67F1D4B}" srcId="{23C221B8-01D7-428D-AE92-A48C44B83B46}" destId="{BE599E88-4C10-4766-B4A2-3319BD8BE4CF}" srcOrd="5" destOrd="0" parTransId="{6A9C9BCA-8796-4558-91C6-B86304A064BD}" sibTransId="{23C91559-B82E-43CF-A069-EA0809A0E7D7}"/>
    <dgm:cxn modelId="{898CF985-C213-413D-BB19-4B63E42D36AB}" srcId="{23C221B8-01D7-428D-AE92-A48C44B83B46}" destId="{61A91F3C-B1F7-4BC0-BE07-2EC63A56A33C}" srcOrd="1" destOrd="0" parTransId="{84956D9A-40C0-4056-9221-9DB5CA84F892}" sibTransId="{679680D7-6395-4BAB-ABB5-98A2B76FD25B}"/>
    <dgm:cxn modelId="{BE6BAFA5-6917-45B9-BCE6-482D8CCFF5A6}" type="presOf" srcId="{A9E4D83F-7DD1-4F57-A258-D73EA3851B03}" destId="{C7CF32CE-C441-4747-8216-334D3EFDB163}" srcOrd="0" destOrd="0" presId="urn:microsoft.com/office/officeart/2005/8/layout/chevron1"/>
    <dgm:cxn modelId="{9ECA99BA-EF3F-4D0E-A8D7-BA97B18D1375}" type="presOf" srcId="{50159867-AA4D-4C2A-9846-D1FE3F844E6E}" destId="{1FB5493A-A898-4A11-82FC-7BBA23227F6F}" srcOrd="0" destOrd="0" presId="urn:microsoft.com/office/officeart/2005/8/layout/chevron1"/>
    <dgm:cxn modelId="{EC2413CD-BF85-49F0-9674-44D80C7A0A51}" type="presOf" srcId="{BE599E88-4C10-4766-B4A2-3319BD8BE4CF}" destId="{EBC6FAF5-F64D-4F4F-BE30-52125A129ED8}" srcOrd="0" destOrd="0" presId="urn:microsoft.com/office/officeart/2005/8/layout/chevron1"/>
    <dgm:cxn modelId="{0C8E4AD8-A562-401D-B196-D7F5AE6D3D9C}" type="presOf" srcId="{23C221B8-01D7-428D-AE92-A48C44B83B46}" destId="{E0EBE753-92F0-4230-BC99-C443E022831F}" srcOrd="0" destOrd="0" presId="urn:microsoft.com/office/officeart/2005/8/layout/chevron1"/>
    <dgm:cxn modelId="{52E357E4-7516-46FD-AD22-B59DD1E2F48B}" type="presOf" srcId="{61A91F3C-B1F7-4BC0-BE07-2EC63A56A33C}" destId="{59DAFB66-147A-4BA8-B365-CE45E8A4D546}" srcOrd="0" destOrd="0" presId="urn:microsoft.com/office/officeart/2005/8/layout/chevron1"/>
    <dgm:cxn modelId="{5FADB7E8-9A14-4591-8091-B7B96748B818}" srcId="{23C221B8-01D7-428D-AE92-A48C44B83B46}" destId="{1A0E7B9C-6E3F-4404-8F20-66DB47C3B43F}" srcOrd="2" destOrd="0" parTransId="{DE4912FC-636D-477E-9F89-593B56B6B32A}" sibTransId="{0047770E-CAD7-496E-AE9E-36636E2B8987}"/>
    <dgm:cxn modelId="{EC393DF4-1CD3-49FB-B123-08BB4486C849}" type="presOf" srcId="{BEB42C38-3D43-474C-A9AE-959EF6266A19}" destId="{35C471EA-FEAB-4E15-B07A-DFB002483681}" srcOrd="0" destOrd="0" presId="urn:microsoft.com/office/officeart/2005/8/layout/chevron1"/>
    <dgm:cxn modelId="{3D1389AB-08F9-4ECB-9697-6E9C5614EBD2}" type="presParOf" srcId="{E0EBE753-92F0-4230-BC99-C443E022831F}" destId="{98C675ED-D9EE-46FE-ADA0-1F1AF7921C04}" srcOrd="0" destOrd="0" presId="urn:microsoft.com/office/officeart/2005/8/layout/chevron1"/>
    <dgm:cxn modelId="{FFC07408-E378-45F1-AAE8-C033AE3021AB}" type="presParOf" srcId="{E0EBE753-92F0-4230-BC99-C443E022831F}" destId="{430FD817-4A1D-4C33-8E69-D2730E9DFC70}" srcOrd="1" destOrd="0" presId="urn:microsoft.com/office/officeart/2005/8/layout/chevron1"/>
    <dgm:cxn modelId="{BEB1E4AF-6BC5-4A5A-9E1C-48426E01E14F}" type="presParOf" srcId="{E0EBE753-92F0-4230-BC99-C443E022831F}" destId="{59DAFB66-147A-4BA8-B365-CE45E8A4D546}" srcOrd="2" destOrd="0" presId="urn:microsoft.com/office/officeart/2005/8/layout/chevron1"/>
    <dgm:cxn modelId="{75FC396E-1ADE-41C9-822A-371B1267919C}" type="presParOf" srcId="{E0EBE753-92F0-4230-BC99-C443E022831F}" destId="{F16BA505-B0EE-4E07-ADFB-B0D315E1C6A2}" srcOrd="3" destOrd="0" presId="urn:microsoft.com/office/officeart/2005/8/layout/chevron1"/>
    <dgm:cxn modelId="{F5284CD6-900F-45C9-B2A3-F02CA1147DE3}" type="presParOf" srcId="{E0EBE753-92F0-4230-BC99-C443E022831F}" destId="{2F1D4285-3732-4959-A4AC-1915AF7A6FD6}" srcOrd="4" destOrd="0" presId="urn:microsoft.com/office/officeart/2005/8/layout/chevron1"/>
    <dgm:cxn modelId="{E6F7F421-295B-42E2-88E1-7E08505379CB}" type="presParOf" srcId="{E0EBE753-92F0-4230-BC99-C443E022831F}" destId="{C510DB3B-D5EC-4167-AEBC-9260148A3F85}" srcOrd="5" destOrd="0" presId="urn:microsoft.com/office/officeart/2005/8/layout/chevron1"/>
    <dgm:cxn modelId="{21AA6C88-B900-46A7-9F08-DBAAC191319B}" type="presParOf" srcId="{E0EBE753-92F0-4230-BC99-C443E022831F}" destId="{35C471EA-FEAB-4E15-B07A-DFB002483681}" srcOrd="6" destOrd="0" presId="urn:microsoft.com/office/officeart/2005/8/layout/chevron1"/>
    <dgm:cxn modelId="{CD74490B-8B00-4A5D-898B-612554360CF2}" type="presParOf" srcId="{E0EBE753-92F0-4230-BC99-C443E022831F}" destId="{224082C1-EE83-401B-9F54-1C06A7AAB7B3}" srcOrd="7" destOrd="0" presId="urn:microsoft.com/office/officeart/2005/8/layout/chevron1"/>
    <dgm:cxn modelId="{91BF7106-0E43-4DD5-A1F0-E3F9F868303E}" type="presParOf" srcId="{E0EBE753-92F0-4230-BC99-C443E022831F}" destId="{7E54FEE7-BFC2-4E8D-B284-EFF9ACAAFBBA}" srcOrd="8" destOrd="0" presId="urn:microsoft.com/office/officeart/2005/8/layout/chevron1"/>
    <dgm:cxn modelId="{275A3CE1-617A-4721-A0F5-A62DAED0B598}" type="presParOf" srcId="{E0EBE753-92F0-4230-BC99-C443E022831F}" destId="{5896E101-CFD6-4288-8953-87CCE1383A36}" srcOrd="9" destOrd="0" presId="urn:microsoft.com/office/officeart/2005/8/layout/chevron1"/>
    <dgm:cxn modelId="{A65E4594-BAA7-4AE4-9A2B-BAC148030176}" type="presParOf" srcId="{E0EBE753-92F0-4230-BC99-C443E022831F}" destId="{EBC6FAF5-F64D-4F4F-BE30-52125A129ED8}" srcOrd="10" destOrd="0" presId="urn:microsoft.com/office/officeart/2005/8/layout/chevron1"/>
    <dgm:cxn modelId="{39203A81-D81C-414D-A334-026F5B4CEB8D}" type="presParOf" srcId="{E0EBE753-92F0-4230-BC99-C443E022831F}" destId="{DE5C696B-F50C-4F13-9215-9FCD7C131723}" srcOrd="11" destOrd="0" presId="urn:microsoft.com/office/officeart/2005/8/layout/chevron1"/>
    <dgm:cxn modelId="{3E5DD382-0398-43B8-ACC2-4B6CB3F3C3E0}" type="presParOf" srcId="{E0EBE753-92F0-4230-BC99-C443E022831F}" destId="{1FB5493A-A898-4A11-82FC-7BBA23227F6F}" srcOrd="12" destOrd="0" presId="urn:microsoft.com/office/officeart/2005/8/layout/chevron1"/>
    <dgm:cxn modelId="{1875BD31-E11E-4EA7-B43E-E16A086B6E04}" type="presParOf" srcId="{E0EBE753-92F0-4230-BC99-C443E022831F}" destId="{6EDE4DCA-5085-46ED-B3DC-2D95084A151D}" srcOrd="13" destOrd="0" presId="urn:microsoft.com/office/officeart/2005/8/layout/chevron1"/>
    <dgm:cxn modelId="{35B0389F-38EC-4CEA-8B29-D2014CA7F261}" type="presParOf" srcId="{E0EBE753-92F0-4230-BC99-C443E022831F}" destId="{C7CF32CE-C441-4747-8216-334D3EFDB163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3C221B8-01D7-428D-AE92-A48C44B83B46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</dgm:pt>
    <dgm:pt modelId="{8C2FB93C-6105-4CD5-8B51-83B0C12C8796}">
      <dgm:prSet phldrT="[Text]"/>
      <dgm:spPr>
        <a:solidFill>
          <a:schemeClr val="accent3"/>
        </a:solidFill>
      </dgm:spPr>
      <dgm:t>
        <a:bodyPr/>
        <a:lstStyle/>
        <a:p>
          <a:r>
            <a:rPr lang="de-AT" dirty="0"/>
            <a:t>P1</a:t>
          </a:r>
        </a:p>
      </dgm:t>
    </dgm:pt>
    <dgm:pt modelId="{1163090F-FC44-40FD-8C36-52075D3EEDB1}" type="parTrans" cxnId="{110C3E1B-1B69-4EEC-8880-5F470207F714}">
      <dgm:prSet/>
      <dgm:spPr/>
      <dgm:t>
        <a:bodyPr/>
        <a:lstStyle/>
        <a:p>
          <a:endParaRPr lang="de-AT"/>
        </a:p>
      </dgm:t>
    </dgm:pt>
    <dgm:pt modelId="{1B4087C8-DE67-4F71-83BF-4AA9D2F2FA6A}" type="sibTrans" cxnId="{110C3E1B-1B69-4EEC-8880-5F470207F714}">
      <dgm:prSet/>
      <dgm:spPr/>
      <dgm:t>
        <a:bodyPr/>
        <a:lstStyle/>
        <a:p>
          <a:endParaRPr lang="de-AT"/>
        </a:p>
      </dgm:t>
    </dgm:pt>
    <dgm:pt modelId="{A9E4D83F-7DD1-4F57-A258-D73EA3851B03}">
      <dgm:prSet phldrT="[Text]"/>
      <dgm:spPr>
        <a:solidFill>
          <a:schemeClr val="accent3"/>
        </a:solidFill>
      </dgm:spPr>
      <dgm:t>
        <a:bodyPr/>
        <a:lstStyle/>
        <a:p>
          <a:r>
            <a:rPr lang="de-AT" dirty="0"/>
            <a:t>P1</a:t>
          </a:r>
        </a:p>
      </dgm:t>
    </dgm:pt>
    <dgm:pt modelId="{84E574F7-CC81-4E81-BD85-FBDCFA8D37B2}" type="parTrans" cxnId="{DE67005C-69F1-4B21-BEB2-63873A296BB1}">
      <dgm:prSet/>
      <dgm:spPr/>
      <dgm:t>
        <a:bodyPr/>
        <a:lstStyle/>
        <a:p>
          <a:endParaRPr lang="de-AT"/>
        </a:p>
      </dgm:t>
    </dgm:pt>
    <dgm:pt modelId="{F25F6C04-CC3F-4014-946C-3DBE43B4FDBA}" type="sibTrans" cxnId="{DE67005C-69F1-4B21-BEB2-63873A296BB1}">
      <dgm:prSet/>
      <dgm:spPr/>
      <dgm:t>
        <a:bodyPr/>
        <a:lstStyle/>
        <a:p>
          <a:endParaRPr lang="de-AT"/>
        </a:p>
      </dgm:t>
    </dgm:pt>
    <dgm:pt modelId="{61A91F3C-B1F7-4BC0-BE07-2EC63A56A33C}">
      <dgm:prSet phldrT="[Text]"/>
      <dgm:spPr>
        <a:solidFill>
          <a:schemeClr val="accent4"/>
        </a:solidFill>
      </dgm:spPr>
      <dgm:t>
        <a:bodyPr/>
        <a:lstStyle/>
        <a:p>
          <a:r>
            <a:rPr lang="de-AT" dirty="0"/>
            <a:t>P2</a:t>
          </a:r>
        </a:p>
      </dgm:t>
    </dgm:pt>
    <dgm:pt modelId="{84956D9A-40C0-4056-9221-9DB5CA84F892}" type="parTrans" cxnId="{898CF985-C213-413D-BB19-4B63E42D36AB}">
      <dgm:prSet/>
      <dgm:spPr/>
      <dgm:t>
        <a:bodyPr/>
        <a:lstStyle/>
        <a:p>
          <a:endParaRPr lang="de-AT"/>
        </a:p>
      </dgm:t>
    </dgm:pt>
    <dgm:pt modelId="{679680D7-6395-4BAB-ABB5-98A2B76FD25B}" type="sibTrans" cxnId="{898CF985-C213-413D-BB19-4B63E42D36AB}">
      <dgm:prSet/>
      <dgm:spPr/>
      <dgm:t>
        <a:bodyPr/>
        <a:lstStyle/>
        <a:p>
          <a:endParaRPr lang="de-AT"/>
        </a:p>
      </dgm:t>
    </dgm:pt>
    <dgm:pt modelId="{1A0E7B9C-6E3F-4404-8F20-66DB47C3B43F}">
      <dgm:prSet phldrT="[Text]"/>
      <dgm:spPr>
        <a:solidFill>
          <a:schemeClr val="accent5"/>
        </a:solidFill>
      </dgm:spPr>
      <dgm:t>
        <a:bodyPr/>
        <a:lstStyle/>
        <a:p>
          <a:r>
            <a:rPr lang="de-AT" dirty="0"/>
            <a:t>P3</a:t>
          </a:r>
        </a:p>
      </dgm:t>
    </dgm:pt>
    <dgm:pt modelId="{DE4912FC-636D-477E-9F89-593B56B6B32A}" type="parTrans" cxnId="{5FADB7E8-9A14-4591-8091-B7B96748B818}">
      <dgm:prSet/>
      <dgm:spPr/>
      <dgm:t>
        <a:bodyPr/>
        <a:lstStyle/>
        <a:p>
          <a:endParaRPr lang="de-AT"/>
        </a:p>
      </dgm:t>
    </dgm:pt>
    <dgm:pt modelId="{0047770E-CAD7-496E-AE9E-36636E2B8987}" type="sibTrans" cxnId="{5FADB7E8-9A14-4591-8091-B7B96748B818}">
      <dgm:prSet/>
      <dgm:spPr/>
      <dgm:t>
        <a:bodyPr/>
        <a:lstStyle/>
        <a:p>
          <a:endParaRPr lang="de-AT"/>
        </a:p>
      </dgm:t>
    </dgm:pt>
    <dgm:pt modelId="{BEB42C38-3D43-474C-A9AE-959EF6266A19}">
      <dgm:prSet phldrT="[Text]"/>
      <dgm:spPr>
        <a:solidFill>
          <a:schemeClr val="accent3"/>
        </a:solidFill>
      </dgm:spPr>
      <dgm:t>
        <a:bodyPr/>
        <a:lstStyle/>
        <a:p>
          <a:r>
            <a:rPr lang="de-AT" dirty="0"/>
            <a:t>P1</a:t>
          </a:r>
        </a:p>
      </dgm:t>
    </dgm:pt>
    <dgm:pt modelId="{456AD0C2-A7C1-4425-9BEF-4E067AC6A05D}" type="parTrans" cxnId="{82A36B2D-753F-440D-8929-697DF3A644FA}">
      <dgm:prSet/>
      <dgm:spPr/>
      <dgm:t>
        <a:bodyPr/>
        <a:lstStyle/>
        <a:p>
          <a:endParaRPr lang="de-AT"/>
        </a:p>
      </dgm:t>
    </dgm:pt>
    <dgm:pt modelId="{EA8EEEBA-DE42-4E6C-A10D-0F41C0C8DB39}" type="sibTrans" cxnId="{82A36B2D-753F-440D-8929-697DF3A644FA}">
      <dgm:prSet/>
      <dgm:spPr/>
      <dgm:t>
        <a:bodyPr/>
        <a:lstStyle/>
        <a:p>
          <a:endParaRPr lang="de-AT"/>
        </a:p>
      </dgm:t>
    </dgm:pt>
    <dgm:pt modelId="{32989D80-1C34-4A3C-A173-6B0CED773594}">
      <dgm:prSet phldrT="[Text]"/>
      <dgm:spPr>
        <a:solidFill>
          <a:schemeClr val="accent3"/>
        </a:solidFill>
      </dgm:spPr>
      <dgm:t>
        <a:bodyPr/>
        <a:lstStyle/>
        <a:p>
          <a:r>
            <a:rPr lang="de-AT" dirty="0"/>
            <a:t>P1</a:t>
          </a:r>
        </a:p>
      </dgm:t>
    </dgm:pt>
    <dgm:pt modelId="{BF7BA09F-A855-49DF-A553-4814B8296268}" type="parTrans" cxnId="{976DE91B-39E0-4F02-9DAC-DD03F2C82053}">
      <dgm:prSet/>
      <dgm:spPr/>
      <dgm:t>
        <a:bodyPr/>
        <a:lstStyle/>
        <a:p>
          <a:endParaRPr lang="de-AT"/>
        </a:p>
      </dgm:t>
    </dgm:pt>
    <dgm:pt modelId="{6405BC3E-CFBC-426C-9DAC-BBB7E2E407DA}" type="sibTrans" cxnId="{976DE91B-39E0-4F02-9DAC-DD03F2C82053}">
      <dgm:prSet/>
      <dgm:spPr/>
      <dgm:t>
        <a:bodyPr/>
        <a:lstStyle/>
        <a:p>
          <a:endParaRPr lang="de-AT"/>
        </a:p>
      </dgm:t>
    </dgm:pt>
    <dgm:pt modelId="{BE599E88-4C10-4766-B4A2-3319BD8BE4CF}">
      <dgm:prSet phldrT="[Text]"/>
      <dgm:spPr>
        <a:solidFill>
          <a:schemeClr val="accent3"/>
        </a:solidFill>
      </dgm:spPr>
      <dgm:t>
        <a:bodyPr/>
        <a:lstStyle/>
        <a:p>
          <a:r>
            <a:rPr lang="de-AT" dirty="0"/>
            <a:t>P1</a:t>
          </a:r>
        </a:p>
      </dgm:t>
    </dgm:pt>
    <dgm:pt modelId="{6A9C9BCA-8796-4558-91C6-B86304A064BD}" type="parTrans" cxnId="{B269E158-2A1A-428F-8F37-8847D67F1D4B}">
      <dgm:prSet/>
      <dgm:spPr/>
      <dgm:t>
        <a:bodyPr/>
        <a:lstStyle/>
        <a:p>
          <a:endParaRPr lang="de-AT"/>
        </a:p>
      </dgm:t>
    </dgm:pt>
    <dgm:pt modelId="{23C91559-B82E-43CF-A069-EA0809A0E7D7}" type="sibTrans" cxnId="{B269E158-2A1A-428F-8F37-8847D67F1D4B}">
      <dgm:prSet/>
      <dgm:spPr/>
      <dgm:t>
        <a:bodyPr/>
        <a:lstStyle/>
        <a:p>
          <a:endParaRPr lang="de-AT"/>
        </a:p>
      </dgm:t>
    </dgm:pt>
    <dgm:pt modelId="{50159867-AA4D-4C2A-9846-D1FE3F844E6E}">
      <dgm:prSet phldrT="[Text]"/>
      <dgm:spPr>
        <a:solidFill>
          <a:schemeClr val="accent3"/>
        </a:solidFill>
      </dgm:spPr>
      <dgm:t>
        <a:bodyPr/>
        <a:lstStyle/>
        <a:p>
          <a:r>
            <a:rPr lang="de-AT" dirty="0"/>
            <a:t>P1</a:t>
          </a:r>
        </a:p>
      </dgm:t>
    </dgm:pt>
    <dgm:pt modelId="{D14FAD55-00F7-4A79-90E1-384AB2E36B47}" type="parTrans" cxnId="{F6F3434B-3A15-4672-A292-4C3B549699DB}">
      <dgm:prSet/>
      <dgm:spPr/>
      <dgm:t>
        <a:bodyPr/>
        <a:lstStyle/>
        <a:p>
          <a:endParaRPr lang="de-AT"/>
        </a:p>
      </dgm:t>
    </dgm:pt>
    <dgm:pt modelId="{2A6DF659-EB1D-4229-B720-221BDBB166AA}" type="sibTrans" cxnId="{F6F3434B-3A15-4672-A292-4C3B549699DB}">
      <dgm:prSet/>
      <dgm:spPr/>
      <dgm:t>
        <a:bodyPr/>
        <a:lstStyle/>
        <a:p>
          <a:endParaRPr lang="de-AT"/>
        </a:p>
      </dgm:t>
    </dgm:pt>
    <dgm:pt modelId="{E0EBE753-92F0-4230-BC99-C443E022831F}" type="pres">
      <dgm:prSet presAssocID="{23C221B8-01D7-428D-AE92-A48C44B83B46}" presName="Name0" presStyleCnt="0">
        <dgm:presLayoutVars>
          <dgm:dir/>
          <dgm:animLvl val="lvl"/>
          <dgm:resizeHandles val="exact"/>
        </dgm:presLayoutVars>
      </dgm:prSet>
      <dgm:spPr/>
    </dgm:pt>
    <dgm:pt modelId="{98C675ED-D9EE-46FE-ADA0-1F1AF7921C04}" type="pres">
      <dgm:prSet presAssocID="{8C2FB93C-6105-4CD5-8B51-83B0C12C8796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430FD817-4A1D-4C33-8E69-D2730E9DFC70}" type="pres">
      <dgm:prSet presAssocID="{1B4087C8-DE67-4F71-83BF-4AA9D2F2FA6A}" presName="parTxOnlySpace" presStyleCnt="0"/>
      <dgm:spPr/>
    </dgm:pt>
    <dgm:pt modelId="{59DAFB66-147A-4BA8-B365-CE45E8A4D546}" type="pres">
      <dgm:prSet presAssocID="{61A91F3C-B1F7-4BC0-BE07-2EC63A56A33C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F16BA505-B0EE-4E07-ADFB-B0D315E1C6A2}" type="pres">
      <dgm:prSet presAssocID="{679680D7-6395-4BAB-ABB5-98A2B76FD25B}" presName="parTxOnlySpace" presStyleCnt="0"/>
      <dgm:spPr/>
    </dgm:pt>
    <dgm:pt modelId="{2F1D4285-3732-4959-A4AC-1915AF7A6FD6}" type="pres">
      <dgm:prSet presAssocID="{1A0E7B9C-6E3F-4404-8F20-66DB47C3B43F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C510DB3B-D5EC-4167-AEBC-9260148A3F85}" type="pres">
      <dgm:prSet presAssocID="{0047770E-CAD7-496E-AE9E-36636E2B8987}" presName="parTxOnlySpace" presStyleCnt="0"/>
      <dgm:spPr/>
    </dgm:pt>
    <dgm:pt modelId="{35C471EA-FEAB-4E15-B07A-DFB002483681}" type="pres">
      <dgm:prSet presAssocID="{BEB42C38-3D43-474C-A9AE-959EF6266A19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224082C1-EE83-401B-9F54-1C06A7AAB7B3}" type="pres">
      <dgm:prSet presAssocID="{EA8EEEBA-DE42-4E6C-A10D-0F41C0C8DB39}" presName="parTxOnlySpace" presStyleCnt="0"/>
      <dgm:spPr/>
    </dgm:pt>
    <dgm:pt modelId="{7E54FEE7-BFC2-4E8D-B284-EFF9ACAAFBBA}" type="pres">
      <dgm:prSet presAssocID="{32989D80-1C34-4A3C-A173-6B0CED773594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5896E101-CFD6-4288-8953-87CCE1383A36}" type="pres">
      <dgm:prSet presAssocID="{6405BC3E-CFBC-426C-9DAC-BBB7E2E407DA}" presName="parTxOnlySpace" presStyleCnt="0"/>
      <dgm:spPr/>
    </dgm:pt>
    <dgm:pt modelId="{EBC6FAF5-F64D-4F4F-BE30-52125A129ED8}" type="pres">
      <dgm:prSet presAssocID="{BE599E88-4C10-4766-B4A2-3319BD8BE4CF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DE5C696B-F50C-4F13-9215-9FCD7C131723}" type="pres">
      <dgm:prSet presAssocID="{23C91559-B82E-43CF-A069-EA0809A0E7D7}" presName="parTxOnlySpace" presStyleCnt="0"/>
      <dgm:spPr/>
    </dgm:pt>
    <dgm:pt modelId="{1FB5493A-A898-4A11-82FC-7BBA23227F6F}" type="pres">
      <dgm:prSet presAssocID="{50159867-AA4D-4C2A-9846-D1FE3F844E6E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6EDE4DCA-5085-46ED-B3DC-2D95084A151D}" type="pres">
      <dgm:prSet presAssocID="{2A6DF659-EB1D-4229-B720-221BDBB166AA}" presName="parTxOnlySpace" presStyleCnt="0"/>
      <dgm:spPr/>
    </dgm:pt>
    <dgm:pt modelId="{C7CF32CE-C441-4747-8216-334D3EFDB163}" type="pres">
      <dgm:prSet presAssocID="{A9E4D83F-7DD1-4F57-A258-D73EA3851B03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1D113700-0655-4425-B7DF-5FE107B7C079}" type="presOf" srcId="{1A0E7B9C-6E3F-4404-8F20-66DB47C3B43F}" destId="{2F1D4285-3732-4959-A4AC-1915AF7A6FD6}" srcOrd="0" destOrd="0" presId="urn:microsoft.com/office/officeart/2005/8/layout/chevron1"/>
    <dgm:cxn modelId="{110C3E1B-1B69-4EEC-8880-5F470207F714}" srcId="{23C221B8-01D7-428D-AE92-A48C44B83B46}" destId="{8C2FB93C-6105-4CD5-8B51-83B0C12C8796}" srcOrd="0" destOrd="0" parTransId="{1163090F-FC44-40FD-8C36-52075D3EEDB1}" sibTransId="{1B4087C8-DE67-4F71-83BF-4AA9D2F2FA6A}"/>
    <dgm:cxn modelId="{976DE91B-39E0-4F02-9DAC-DD03F2C82053}" srcId="{23C221B8-01D7-428D-AE92-A48C44B83B46}" destId="{32989D80-1C34-4A3C-A173-6B0CED773594}" srcOrd="4" destOrd="0" parTransId="{BF7BA09F-A855-49DF-A553-4814B8296268}" sibTransId="{6405BC3E-CFBC-426C-9DAC-BBB7E2E407DA}"/>
    <dgm:cxn modelId="{82A36B2D-753F-440D-8929-697DF3A644FA}" srcId="{23C221B8-01D7-428D-AE92-A48C44B83B46}" destId="{BEB42C38-3D43-474C-A9AE-959EF6266A19}" srcOrd="3" destOrd="0" parTransId="{456AD0C2-A7C1-4425-9BEF-4E067AC6A05D}" sibTransId="{EA8EEEBA-DE42-4E6C-A10D-0F41C0C8DB39}"/>
    <dgm:cxn modelId="{3E133136-8467-46A7-AB68-6F8480C2E83A}" type="presOf" srcId="{8C2FB93C-6105-4CD5-8B51-83B0C12C8796}" destId="{98C675ED-D9EE-46FE-ADA0-1F1AF7921C04}" srcOrd="0" destOrd="0" presId="urn:microsoft.com/office/officeart/2005/8/layout/chevron1"/>
    <dgm:cxn modelId="{DE67005C-69F1-4B21-BEB2-63873A296BB1}" srcId="{23C221B8-01D7-428D-AE92-A48C44B83B46}" destId="{A9E4D83F-7DD1-4F57-A258-D73EA3851B03}" srcOrd="7" destOrd="0" parTransId="{84E574F7-CC81-4E81-BD85-FBDCFA8D37B2}" sibTransId="{F25F6C04-CC3F-4014-946C-3DBE43B4FDBA}"/>
    <dgm:cxn modelId="{F6F3434B-3A15-4672-A292-4C3B549699DB}" srcId="{23C221B8-01D7-428D-AE92-A48C44B83B46}" destId="{50159867-AA4D-4C2A-9846-D1FE3F844E6E}" srcOrd="6" destOrd="0" parTransId="{D14FAD55-00F7-4A79-90E1-384AB2E36B47}" sibTransId="{2A6DF659-EB1D-4229-B720-221BDBB166AA}"/>
    <dgm:cxn modelId="{18A6D273-A753-4EA9-9C9A-D9EC45B9F8F5}" type="presOf" srcId="{32989D80-1C34-4A3C-A173-6B0CED773594}" destId="{7E54FEE7-BFC2-4E8D-B284-EFF9ACAAFBBA}" srcOrd="0" destOrd="0" presId="urn:microsoft.com/office/officeart/2005/8/layout/chevron1"/>
    <dgm:cxn modelId="{B269E158-2A1A-428F-8F37-8847D67F1D4B}" srcId="{23C221B8-01D7-428D-AE92-A48C44B83B46}" destId="{BE599E88-4C10-4766-B4A2-3319BD8BE4CF}" srcOrd="5" destOrd="0" parTransId="{6A9C9BCA-8796-4558-91C6-B86304A064BD}" sibTransId="{23C91559-B82E-43CF-A069-EA0809A0E7D7}"/>
    <dgm:cxn modelId="{898CF985-C213-413D-BB19-4B63E42D36AB}" srcId="{23C221B8-01D7-428D-AE92-A48C44B83B46}" destId="{61A91F3C-B1F7-4BC0-BE07-2EC63A56A33C}" srcOrd="1" destOrd="0" parTransId="{84956D9A-40C0-4056-9221-9DB5CA84F892}" sibTransId="{679680D7-6395-4BAB-ABB5-98A2B76FD25B}"/>
    <dgm:cxn modelId="{BE6BAFA5-6917-45B9-BCE6-482D8CCFF5A6}" type="presOf" srcId="{A9E4D83F-7DD1-4F57-A258-D73EA3851B03}" destId="{C7CF32CE-C441-4747-8216-334D3EFDB163}" srcOrd="0" destOrd="0" presId="urn:microsoft.com/office/officeart/2005/8/layout/chevron1"/>
    <dgm:cxn modelId="{9ECA99BA-EF3F-4D0E-A8D7-BA97B18D1375}" type="presOf" srcId="{50159867-AA4D-4C2A-9846-D1FE3F844E6E}" destId="{1FB5493A-A898-4A11-82FC-7BBA23227F6F}" srcOrd="0" destOrd="0" presId="urn:microsoft.com/office/officeart/2005/8/layout/chevron1"/>
    <dgm:cxn modelId="{EC2413CD-BF85-49F0-9674-44D80C7A0A51}" type="presOf" srcId="{BE599E88-4C10-4766-B4A2-3319BD8BE4CF}" destId="{EBC6FAF5-F64D-4F4F-BE30-52125A129ED8}" srcOrd="0" destOrd="0" presId="urn:microsoft.com/office/officeart/2005/8/layout/chevron1"/>
    <dgm:cxn modelId="{0C8E4AD8-A562-401D-B196-D7F5AE6D3D9C}" type="presOf" srcId="{23C221B8-01D7-428D-AE92-A48C44B83B46}" destId="{E0EBE753-92F0-4230-BC99-C443E022831F}" srcOrd="0" destOrd="0" presId="urn:microsoft.com/office/officeart/2005/8/layout/chevron1"/>
    <dgm:cxn modelId="{52E357E4-7516-46FD-AD22-B59DD1E2F48B}" type="presOf" srcId="{61A91F3C-B1F7-4BC0-BE07-2EC63A56A33C}" destId="{59DAFB66-147A-4BA8-B365-CE45E8A4D546}" srcOrd="0" destOrd="0" presId="urn:microsoft.com/office/officeart/2005/8/layout/chevron1"/>
    <dgm:cxn modelId="{5FADB7E8-9A14-4591-8091-B7B96748B818}" srcId="{23C221B8-01D7-428D-AE92-A48C44B83B46}" destId="{1A0E7B9C-6E3F-4404-8F20-66DB47C3B43F}" srcOrd="2" destOrd="0" parTransId="{DE4912FC-636D-477E-9F89-593B56B6B32A}" sibTransId="{0047770E-CAD7-496E-AE9E-36636E2B8987}"/>
    <dgm:cxn modelId="{EC393DF4-1CD3-49FB-B123-08BB4486C849}" type="presOf" srcId="{BEB42C38-3D43-474C-A9AE-959EF6266A19}" destId="{35C471EA-FEAB-4E15-B07A-DFB002483681}" srcOrd="0" destOrd="0" presId="urn:microsoft.com/office/officeart/2005/8/layout/chevron1"/>
    <dgm:cxn modelId="{3D1389AB-08F9-4ECB-9697-6E9C5614EBD2}" type="presParOf" srcId="{E0EBE753-92F0-4230-BC99-C443E022831F}" destId="{98C675ED-D9EE-46FE-ADA0-1F1AF7921C04}" srcOrd="0" destOrd="0" presId="urn:microsoft.com/office/officeart/2005/8/layout/chevron1"/>
    <dgm:cxn modelId="{FFC07408-E378-45F1-AAE8-C033AE3021AB}" type="presParOf" srcId="{E0EBE753-92F0-4230-BC99-C443E022831F}" destId="{430FD817-4A1D-4C33-8E69-D2730E9DFC70}" srcOrd="1" destOrd="0" presId="urn:microsoft.com/office/officeart/2005/8/layout/chevron1"/>
    <dgm:cxn modelId="{BEB1E4AF-6BC5-4A5A-9E1C-48426E01E14F}" type="presParOf" srcId="{E0EBE753-92F0-4230-BC99-C443E022831F}" destId="{59DAFB66-147A-4BA8-B365-CE45E8A4D546}" srcOrd="2" destOrd="0" presId="urn:microsoft.com/office/officeart/2005/8/layout/chevron1"/>
    <dgm:cxn modelId="{75FC396E-1ADE-41C9-822A-371B1267919C}" type="presParOf" srcId="{E0EBE753-92F0-4230-BC99-C443E022831F}" destId="{F16BA505-B0EE-4E07-ADFB-B0D315E1C6A2}" srcOrd="3" destOrd="0" presId="urn:microsoft.com/office/officeart/2005/8/layout/chevron1"/>
    <dgm:cxn modelId="{F5284CD6-900F-45C9-B2A3-F02CA1147DE3}" type="presParOf" srcId="{E0EBE753-92F0-4230-BC99-C443E022831F}" destId="{2F1D4285-3732-4959-A4AC-1915AF7A6FD6}" srcOrd="4" destOrd="0" presId="urn:microsoft.com/office/officeart/2005/8/layout/chevron1"/>
    <dgm:cxn modelId="{E6F7F421-295B-42E2-88E1-7E08505379CB}" type="presParOf" srcId="{E0EBE753-92F0-4230-BC99-C443E022831F}" destId="{C510DB3B-D5EC-4167-AEBC-9260148A3F85}" srcOrd="5" destOrd="0" presId="urn:microsoft.com/office/officeart/2005/8/layout/chevron1"/>
    <dgm:cxn modelId="{21AA6C88-B900-46A7-9F08-DBAAC191319B}" type="presParOf" srcId="{E0EBE753-92F0-4230-BC99-C443E022831F}" destId="{35C471EA-FEAB-4E15-B07A-DFB002483681}" srcOrd="6" destOrd="0" presId="urn:microsoft.com/office/officeart/2005/8/layout/chevron1"/>
    <dgm:cxn modelId="{CD74490B-8B00-4A5D-898B-612554360CF2}" type="presParOf" srcId="{E0EBE753-92F0-4230-BC99-C443E022831F}" destId="{224082C1-EE83-401B-9F54-1C06A7AAB7B3}" srcOrd="7" destOrd="0" presId="urn:microsoft.com/office/officeart/2005/8/layout/chevron1"/>
    <dgm:cxn modelId="{91BF7106-0E43-4DD5-A1F0-E3F9F868303E}" type="presParOf" srcId="{E0EBE753-92F0-4230-BC99-C443E022831F}" destId="{7E54FEE7-BFC2-4E8D-B284-EFF9ACAAFBBA}" srcOrd="8" destOrd="0" presId="urn:microsoft.com/office/officeart/2005/8/layout/chevron1"/>
    <dgm:cxn modelId="{275A3CE1-617A-4721-A0F5-A62DAED0B598}" type="presParOf" srcId="{E0EBE753-92F0-4230-BC99-C443E022831F}" destId="{5896E101-CFD6-4288-8953-87CCE1383A36}" srcOrd="9" destOrd="0" presId="urn:microsoft.com/office/officeart/2005/8/layout/chevron1"/>
    <dgm:cxn modelId="{A65E4594-BAA7-4AE4-9A2B-BAC148030176}" type="presParOf" srcId="{E0EBE753-92F0-4230-BC99-C443E022831F}" destId="{EBC6FAF5-F64D-4F4F-BE30-52125A129ED8}" srcOrd="10" destOrd="0" presId="urn:microsoft.com/office/officeart/2005/8/layout/chevron1"/>
    <dgm:cxn modelId="{39203A81-D81C-414D-A334-026F5B4CEB8D}" type="presParOf" srcId="{E0EBE753-92F0-4230-BC99-C443E022831F}" destId="{DE5C696B-F50C-4F13-9215-9FCD7C131723}" srcOrd="11" destOrd="0" presId="urn:microsoft.com/office/officeart/2005/8/layout/chevron1"/>
    <dgm:cxn modelId="{3E5DD382-0398-43B8-ACC2-4B6CB3F3C3E0}" type="presParOf" srcId="{E0EBE753-92F0-4230-BC99-C443E022831F}" destId="{1FB5493A-A898-4A11-82FC-7BBA23227F6F}" srcOrd="12" destOrd="0" presId="urn:microsoft.com/office/officeart/2005/8/layout/chevron1"/>
    <dgm:cxn modelId="{1875BD31-E11E-4EA7-B43E-E16A086B6E04}" type="presParOf" srcId="{E0EBE753-92F0-4230-BC99-C443E022831F}" destId="{6EDE4DCA-5085-46ED-B3DC-2D95084A151D}" srcOrd="13" destOrd="0" presId="urn:microsoft.com/office/officeart/2005/8/layout/chevron1"/>
    <dgm:cxn modelId="{35B0389F-38EC-4CEA-8B29-D2014CA7F261}" type="presParOf" srcId="{E0EBE753-92F0-4230-BC99-C443E022831F}" destId="{C7CF32CE-C441-4747-8216-334D3EFDB163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7AAA2D-D1D2-4D9C-9BF2-7E92DAC3ACEE}">
      <dsp:nvSpPr>
        <dsp:cNvPr id="0" name=""/>
        <dsp:cNvSpPr/>
      </dsp:nvSpPr>
      <dsp:spPr>
        <a:xfrm>
          <a:off x="598314" y="18672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E04F5E-5211-4A1C-ADDB-FD833BF6A7E5}">
      <dsp:nvSpPr>
        <dsp:cNvPr id="0" name=""/>
        <dsp:cNvSpPr/>
      </dsp:nvSpPr>
      <dsp:spPr>
        <a:xfrm>
          <a:off x="832314" y="420729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8B653A-A1D2-413B-9D44-1C3958A1B57A}">
      <dsp:nvSpPr>
        <dsp:cNvPr id="0" name=""/>
        <dsp:cNvSpPr/>
      </dsp:nvSpPr>
      <dsp:spPr>
        <a:xfrm>
          <a:off x="247314" y="1626729"/>
          <a:ext cx="1800000" cy="2393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The first process of the ready queue gets CPU.</a:t>
          </a:r>
        </a:p>
      </dsp:txBody>
      <dsp:txXfrm>
        <a:off x="247314" y="1626729"/>
        <a:ext cx="1800000" cy="2393857"/>
      </dsp:txXfrm>
    </dsp:sp>
    <dsp:sp modelId="{97B8E94B-419B-49B8-9837-00CC5F0A8236}">
      <dsp:nvSpPr>
        <dsp:cNvPr id="0" name=""/>
        <dsp:cNvSpPr/>
      </dsp:nvSpPr>
      <dsp:spPr>
        <a:xfrm>
          <a:off x="2713315" y="18672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ED0147-10E5-4A28-AEA6-13290C6CED8D}">
      <dsp:nvSpPr>
        <dsp:cNvPr id="0" name=""/>
        <dsp:cNvSpPr/>
      </dsp:nvSpPr>
      <dsp:spPr>
        <a:xfrm>
          <a:off x="2947315" y="420729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00B84E-3FA6-4F0D-8326-A76811C76929}">
      <dsp:nvSpPr>
        <dsp:cNvPr id="0" name=""/>
        <dsp:cNvSpPr/>
      </dsp:nvSpPr>
      <dsp:spPr>
        <a:xfrm>
          <a:off x="2362315" y="1626729"/>
          <a:ext cx="1800000" cy="2393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CPU becomes free, and process is removed from queue.</a:t>
          </a:r>
        </a:p>
      </dsp:txBody>
      <dsp:txXfrm>
        <a:off x="2362315" y="1626729"/>
        <a:ext cx="1800000" cy="2393857"/>
      </dsp:txXfrm>
    </dsp:sp>
    <dsp:sp modelId="{58170D9E-FFED-49EF-ACBA-471A2EE43708}">
      <dsp:nvSpPr>
        <dsp:cNvPr id="0" name=""/>
        <dsp:cNvSpPr/>
      </dsp:nvSpPr>
      <dsp:spPr>
        <a:xfrm>
          <a:off x="4828315" y="18672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08B20-3AFF-4E94-8AC2-FDD500C30F7C}">
      <dsp:nvSpPr>
        <dsp:cNvPr id="0" name=""/>
        <dsp:cNvSpPr/>
      </dsp:nvSpPr>
      <dsp:spPr>
        <a:xfrm>
          <a:off x="5062315" y="420729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DED4CF-E298-4254-AC61-12396EF42BA4}">
      <dsp:nvSpPr>
        <dsp:cNvPr id="0" name=""/>
        <dsp:cNvSpPr/>
      </dsp:nvSpPr>
      <dsp:spPr>
        <a:xfrm>
          <a:off x="4477315" y="1626729"/>
          <a:ext cx="1800000" cy="2393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After the time slice has expired, an interrupt is caused which is passed on to the operating system.</a:t>
          </a:r>
        </a:p>
      </dsp:txBody>
      <dsp:txXfrm>
        <a:off x="4477315" y="1626729"/>
        <a:ext cx="1800000" cy="2393857"/>
      </dsp:txXfrm>
    </dsp:sp>
    <dsp:sp modelId="{635C2EE2-1631-499F-86C9-3901F2102AC9}">
      <dsp:nvSpPr>
        <dsp:cNvPr id="0" name=""/>
        <dsp:cNvSpPr/>
      </dsp:nvSpPr>
      <dsp:spPr>
        <a:xfrm>
          <a:off x="6943315" y="18672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1EB7A4-0034-40C4-93DA-089CDD956D91}">
      <dsp:nvSpPr>
        <dsp:cNvPr id="0" name=""/>
        <dsp:cNvSpPr/>
      </dsp:nvSpPr>
      <dsp:spPr>
        <a:xfrm>
          <a:off x="7177315" y="420729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9EFC39-3309-4C80-905A-FCDEED39EF62}">
      <dsp:nvSpPr>
        <dsp:cNvPr id="0" name=""/>
        <dsp:cNvSpPr/>
      </dsp:nvSpPr>
      <dsp:spPr>
        <a:xfrm>
          <a:off x="6592315" y="1626729"/>
          <a:ext cx="1800000" cy="2393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The operating system performs a context switch and attaches the currently running process to the end of the ready queue.</a:t>
          </a:r>
        </a:p>
      </dsp:txBody>
      <dsp:txXfrm>
        <a:off x="6592315" y="1626729"/>
        <a:ext cx="1800000" cy="2393857"/>
      </dsp:txXfrm>
    </dsp:sp>
    <dsp:sp modelId="{CFEF5E6A-13F9-437C-8D24-2057D5F23E21}">
      <dsp:nvSpPr>
        <dsp:cNvPr id="0" name=""/>
        <dsp:cNvSpPr/>
      </dsp:nvSpPr>
      <dsp:spPr>
        <a:xfrm>
          <a:off x="9058315" y="18672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077EB8-C657-4CDE-8A70-9726988D8624}">
      <dsp:nvSpPr>
        <dsp:cNvPr id="0" name=""/>
        <dsp:cNvSpPr/>
      </dsp:nvSpPr>
      <dsp:spPr>
        <a:xfrm>
          <a:off x="9292315" y="420729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CEC5AA-B971-47D9-8EF1-3A375B93F97A}">
      <dsp:nvSpPr>
        <dsp:cNvPr id="0" name=""/>
        <dsp:cNvSpPr/>
      </dsp:nvSpPr>
      <dsp:spPr>
        <a:xfrm>
          <a:off x="8707315" y="1626729"/>
          <a:ext cx="1800000" cy="2393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Repeat</a:t>
          </a:r>
        </a:p>
      </dsp:txBody>
      <dsp:txXfrm>
        <a:off x="8707315" y="1626729"/>
        <a:ext cx="1800000" cy="239385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C675ED-D9EE-46FE-ADA0-1F1AF7921C04}">
      <dsp:nvSpPr>
        <dsp:cNvPr id="0" name=""/>
        <dsp:cNvSpPr/>
      </dsp:nvSpPr>
      <dsp:spPr>
        <a:xfrm>
          <a:off x="943" y="737155"/>
          <a:ext cx="1512722" cy="60508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P1</a:t>
          </a:r>
        </a:p>
      </dsp:txBody>
      <dsp:txXfrm>
        <a:off x="303487" y="737155"/>
        <a:ext cx="907634" cy="605088"/>
      </dsp:txXfrm>
    </dsp:sp>
    <dsp:sp modelId="{59DAFB66-147A-4BA8-B365-CE45E8A4D546}">
      <dsp:nvSpPr>
        <dsp:cNvPr id="0" name=""/>
        <dsp:cNvSpPr/>
      </dsp:nvSpPr>
      <dsp:spPr>
        <a:xfrm>
          <a:off x="1362393" y="737155"/>
          <a:ext cx="1512722" cy="605088"/>
        </a:xfrm>
        <a:prstGeom prst="chevron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P2</a:t>
          </a:r>
        </a:p>
      </dsp:txBody>
      <dsp:txXfrm>
        <a:off x="1664937" y="737155"/>
        <a:ext cx="907634" cy="605088"/>
      </dsp:txXfrm>
    </dsp:sp>
    <dsp:sp modelId="{2F1D4285-3732-4959-A4AC-1915AF7A6FD6}">
      <dsp:nvSpPr>
        <dsp:cNvPr id="0" name=""/>
        <dsp:cNvSpPr/>
      </dsp:nvSpPr>
      <dsp:spPr>
        <a:xfrm>
          <a:off x="2723843" y="737155"/>
          <a:ext cx="1512722" cy="605088"/>
        </a:xfrm>
        <a:prstGeom prst="chevron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P3</a:t>
          </a:r>
        </a:p>
      </dsp:txBody>
      <dsp:txXfrm>
        <a:off x="3026387" y="737155"/>
        <a:ext cx="907634" cy="605088"/>
      </dsp:txXfrm>
    </dsp:sp>
    <dsp:sp modelId="{35C471EA-FEAB-4E15-B07A-DFB002483681}">
      <dsp:nvSpPr>
        <dsp:cNvPr id="0" name=""/>
        <dsp:cNvSpPr/>
      </dsp:nvSpPr>
      <dsp:spPr>
        <a:xfrm>
          <a:off x="4085293" y="737155"/>
          <a:ext cx="1512722" cy="60508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P1</a:t>
          </a:r>
        </a:p>
      </dsp:txBody>
      <dsp:txXfrm>
        <a:off x="4387837" y="737155"/>
        <a:ext cx="907634" cy="605088"/>
      </dsp:txXfrm>
    </dsp:sp>
    <dsp:sp modelId="{7E54FEE7-BFC2-4E8D-B284-EFF9ACAAFBBA}">
      <dsp:nvSpPr>
        <dsp:cNvPr id="0" name=""/>
        <dsp:cNvSpPr/>
      </dsp:nvSpPr>
      <dsp:spPr>
        <a:xfrm>
          <a:off x="5446743" y="737155"/>
          <a:ext cx="1512722" cy="60508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P1</a:t>
          </a:r>
        </a:p>
      </dsp:txBody>
      <dsp:txXfrm>
        <a:off x="5749287" y="737155"/>
        <a:ext cx="907634" cy="605088"/>
      </dsp:txXfrm>
    </dsp:sp>
    <dsp:sp modelId="{EBC6FAF5-F64D-4F4F-BE30-52125A129ED8}">
      <dsp:nvSpPr>
        <dsp:cNvPr id="0" name=""/>
        <dsp:cNvSpPr/>
      </dsp:nvSpPr>
      <dsp:spPr>
        <a:xfrm>
          <a:off x="6808193" y="737155"/>
          <a:ext cx="1512722" cy="60508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P1</a:t>
          </a:r>
        </a:p>
      </dsp:txBody>
      <dsp:txXfrm>
        <a:off x="7110737" y="737155"/>
        <a:ext cx="907634" cy="605088"/>
      </dsp:txXfrm>
    </dsp:sp>
    <dsp:sp modelId="{1FB5493A-A898-4A11-82FC-7BBA23227F6F}">
      <dsp:nvSpPr>
        <dsp:cNvPr id="0" name=""/>
        <dsp:cNvSpPr/>
      </dsp:nvSpPr>
      <dsp:spPr>
        <a:xfrm>
          <a:off x="8169643" y="737155"/>
          <a:ext cx="1512722" cy="60508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P1</a:t>
          </a:r>
        </a:p>
      </dsp:txBody>
      <dsp:txXfrm>
        <a:off x="8472187" y="737155"/>
        <a:ext cx="907634" cy="605088"/>
      </dsp:txXfrm>
    </dsp:sp>
    <dsp:sp modelId="{C7CF32CE-C441-4747-8216-334D3EFDB163}">
      <dsp:nvSpPr>
        <dsp:cNvPr id="0" name=""/>
        <dsp:cNvSpPr/>
      </dsp:nvSpPr>
      <dsp:spPr>
        <a:xfrm>
          <a:off x="9531093" y="737155"/>
          <a:ext cx="1512722" cy="60508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P1</a:t>
          </a:r>
        </a:p>
      </dsp:txBody>
      <dsp:txXfrm>
        <a:off x="9833637" y="737155"/>
        <a:ext cx="907634" cy="60508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C675ED-D9EE-46FE-ADA0-1F1AF7921C04}">
      <dsp:nvSpPr>
        <dsp:cNvPr id="0" name=""/>
        <dsp:cNvSpPr/>
      </dsp:nvSpPr>
      <dsp:spPr>
        <a:xfrm>
          <a:off x="943" y="737155"/>
          <a:ext cx="1512722" cy="60508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P1</a:t>
          </a:r>
        </a:p>
      </dsp:txBody>
      <dsp:txXfrm>
        <a:off x="303487" y="737155"/>
        <a:ext cx="907634" cy="605088"/>
      </dsp:txXfrm>
    </dsp:sp>
    <dsp:sp modelId="{59DAFB66-147A-4BA8-B365-CE45E8A4D546}">
      <dsp:nvSpPr>
        <dsp:cNvPr id="0" name=""/>
        <dsp:cNvSpPr/>
      </dsp:nvSpPr>
      <dsp:spPr>
        <a:xfrm>
          <a:off x="1362393" y="737155"/>
          <a:ext cx="1512722" cy="605088"/>
        </a:xfrm>
        <a:prstGeom prst="chevron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P2</a:t>
          </a:r>
        </a:p>
      </dsp:txBody>
      <dsp:txXfrm>
        <a:off x="1664937" y="737155"/>
        <a:ext cx="907634" cy="605088"/>
      </dsp:txXfrm>
    </dsp:sp>
    <dsp:sp modelId="{2F1D4285-3732-4959-A4AC-1915AF7A6FD6}">
      <dsp:nvSpPr>
        <dsp:cNvPr id="0" name=""/>
        <dsp:cNvSpPr/>
      </dsp:nvSpPr>
      <dsp:spPr>
        <a:xfrm>
          <a:off x="2723843" y="737155"/>
          <a:ext cx="1512722" cy="605088"/>
        </a:xfrm>
        <a:prstGeom prst="chevron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P3</a:t>
          </a:r>
        </a:p>
      </dsp:txBody>
      <dsp:txXfrm>
        <a:off x="3026387" y="737155"/>
        <a:ext cx="907634" cy="605088"/>
      </dsp:txXfrm>
    </dsp:sp>
    <dsp:sp modelId="{35C471EA-FEAB-4E15-B07A-DFB002483681}">
      <dsp:nvSpPr>
        <dsp:cNvPr id="0" name=""/>
        <dsp:cNvSpPr/>
      </dsp:nvSpPr>
      <dsp:spPr>
        <a:xfrm>
          <a:off x="4085293" y="737155"/>
          <a:ext cx="1512722" cy="60508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P1</a:t>
          </a:r>
        </a:p>
      </dsp:txBody>
      <dsp:txXfrm>
        <a:off x="4387837" y="737155"/>
        <a:ext cx="907634" cy="605088"/>
      </dsp:txXfrm>
    </dsp:sp>
    <dsp:sp modelId="{7E54FEE7-BFC2-4E8D-B284-EFF9ACAAFBBA}">
      <dsp:nvSpPr>
        <dsp:cNvPr id="0" name=""/>
        <dsp:cNvSpPr/>
      </dsp:nvSpPr>
      <dsp:spPr>
        <a:xfrm>
          <a:off x="5446743" y="737155"/>
          <a:ext cx="1512722" cy="60508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P1</a:t>
          </a:r>
        </a:p>
      </dsp:txBody>
      <dsp:txXfrm>
        <a:off x="5749287" y="737155"/>
        <a:ext cx="907634" cy="605088"/>
      </dsp:txXfrm>
    </dsp:sp>
    <dsp:sp modelId="{EBC6FAF5-F64D-4F4F-BE30-52125A129ED8}">
      <dsp:nvSpPr>
        <dsp:cNvPr id="0" name=""/>
        <dsp:cNvSpPr/>
      </dsp:nvSpPr>
      <dsp:spPr>
        <a:xfrm>
          <a:off x="6808193" y="737155"/>
          <a:ext cx="1512722" cy="60508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P1</a:t>
          </a:r>
        </a:p>
      </dsp:txBody>
      <dsp:txXfrm>
        <a:off x="7110737" y="737155"/>
        <a:ext cx="907634" cy="605088"/>
      </dsp:txXfrm>
    </dsp:sp>
    <dsp:sp modelId="{1FB5493A-A898-4A11-82FC-7BBA23227F6F}">
      <dsp:nvSpPr>
        <dsp:cNvPr id="0" name=""/>
        <dsp:cNvSpPr/>
      </dsp:nvSpPr>
      <dsp:spPr>
        <a:xfrm>
          <a:off x="8169643" y="737155"/>
          <a:ext cx="1512722" cy="60508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P1</a:t>
          </a:r>
        </a:p>
      </dsp:txBody>
      <dsp:txXfrm>
        <a:off x="8472187" y="737155"/>
        <a:ext cx="907634" cy="605088"/>
      </dsp:txXfrm>
    </dsp:sp>
    <dsp:sp modelId="{C7CF32CE-C441-4747-8216-334D3EFDB163}">
      <dsp:nvSpPr>
        <dsp:cNvPr id="0" name=""/>
        <dsp:cNvSpPr/>
      </dsp:nvSpPr>
      <dsp:spPr>
        <a:xfrm>
          <a:off x="9531093" y="737155"/>
          <a:ext cx="1512722" cy="60508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P1</a:t>
          </a:r>
        </a:p>
      </dsp:txBody>
      <dsp:txXfrm>
        <a:off x="9833637" y="737155"/>
        <a:ext cx="907634" cy="60508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C675ED-D9EE-46FE-ADA0-1F1AF7921C04}">
      <dsp:nvSpPr>
        <dsp:cNvPr id="0" name=""/>
        <dsp:cNvSpPr/>
      </dsp:nvSpPr>
      <dsp:spPr>
        <a:xfrm>
          <a:off x="943" y="737155"/>
          <a:ext cx="1512722" cy="60508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P1</a:t>
          </a:r>
        </a:p>
      </dsp:txBody>
      <dsp:txXfrm>
        <a:off x="303487" y="737155"/>
        <a:ext cx="907634" cy="605088"/>
      </dsp:txXfrm>
    </dsp:sp>
    <dsp:sp modelId="{59DAFB66-147A-4BA8-B365-CE45E8A4D546}">
      <dsp:nvSpPr>
        <dsp:cNvPr id="0" name=""/>
        <dsp:cNvSpPr/>
      </dsp:nvSpPr>
      <dsp:spPr>
        <a:xfrm>
          <a:off x="1362393" y="737155"/>
          <a:ext cx="1512722" cy="605088"/>
        </a:xfrm>
        <a:prstGeom prst="chevron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P2</a:t>
          </a:r>
        </a:p>
      </dsp:txBody>
      <dsp:txXfrm>
        <a:off x="1664937" y="737155"/>
        <a:ext cx="907634" cy="605088"/>
      </dsp:txXfrm>
    </dsp:sp>
    <dsp:sp modelId="{2F1D4285-3732-4959-A4AC-1915AF7A6FD6}">
      <dsp:nvSpPr>
        <dsp:cNvPr id="0" name=""/>
        <dsp:cNvSpPr/>
      </dsp:nvSpPr>
      <dsp:spPr>
        <a:xfrm>
          <a:off x="2723843" y="737155"/>
          <a:ext cx="1512722" cy="605088"/>
        </a:xfrm>
        <a:prstGeom prst="chevron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P3</a:t>
          </a:r>
        </a:p>
      </dsp:txBody>
      <dsp:txXfrm>
        <a:off x="3026387" y="737155"/>
        <a:ext cx="907634" cy="605088"/>
      </dsp:txXfrm>
    </dsp:sp>
    <dsp:sp modelId="{35C471EA-FEAB-4E15-B07A-DFB002483681}">
      <dsp:nvSpPr>
        <dsp:cNvPr id="0" name=""/>
        <dsp:cNvSpPr/>
      </dsp:nvSpPr>
      <dsp:spPr>
        <a:xfrm>
          <a:off x="4085293" y="737155"/>
          <a:ext cx="1512722" cy="60508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P1</a:t>
          </a:r>
        </a:p>
      </dsp:txBody>
      <dsp:txXfrm>
        <a:off x="4387837" y="737155"/>
        <a:ext cx="907634" cy="605088"/>
      </dsp:txXfrm>
    </dsp:sp>
    <dsp:sp modelId="{7E54FEE7-BFC2-4E8D-B284-EFF9ACAAFBBA}">
      <dsp:nvSpPr>
        <dsp:cNvPr id="0" name=""/>
        <dsp:cNvSpPr/>
      </dsp:nvSpPr>
      <dsp:spPr>
        <a:xfrm>
          <a:off x="5446743" y="737155"/>
          <a:ext cx="1512722" cy="60508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P1</a:t>
          </a:r>
        </a:p>
      </dsp:txBody>
      <dsp:txXfrm>
        <a:off x="5749287" y="737155"/>
        <a:ext cx="907634" cy="605088"/>
      </dsp:txXfrm>
    </dsp:sp>
    <dsp:sp modelId="{EBC6FAF5-F64D-4F4F-BE30-52125A129ED8}">
      <dsp:nvSpPr>
        <dsp:cNvPr id="0" name=""/>
        <dsp:cNvSpPr/>
      </dsp:nvSpPr>
      <dsp:spPr>
        <a:xfrm>
          <a:off x="6808193" y="737155"/>
          <a:ext cx="1512722" cy="60508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P1</a:t>
          </a:r>
        </a:p>
      </dsp:txBody>
      <dsp:txXfrm>
        <a:off x="7110737" y="737155"/>
        <a:ext cx="907634" cy="605088"/>
      </dsp:txXfrm>
    </dsp:sp>
    <dsp:sp modelId="{1FB5493A-A898-4A11-82FC-7BBA23227F6F}">
      <dsp:nvSpPr>
        <dsp:cNvPr id="0" name=""/>
        <dsp:cNvSpPr/>
      </dsp:nvSpPr>
      <dsp:spPr>
        <a:xfrm>
          <a:off x="8169643" y="737155"/>
          <a:ext cx="1512722" cy="60508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P1</a:t>
          </a:r>
        </a:p>
      </dsp:txBody>
      <dsp:txXfrm>
        <a:off x="8472187" y="737155"/>
        <a:ext cx="907634" cy="605088"/>
      </dsp:txXfrm>
    </dsp:sp>
    <dsp:sp modelId="{C7CF32CE-C441-4747-8216-334D3EFDB163}">
      <dsp:nvSpPr>
        <dsp:cNvPr id="0" name=""/>
        <dsp:cNvSpPr/>
      </dsp:nvSpPr>
      <dsp:spPr>
        <a:xfrm>
          <a:off x="9531093" y="737155"/>
          <a:ext cx="1512722" cy="60508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P1</a:t>
          </a:r>
        </a:p>
      </dsp:txBody>
      <dsp:txXfrm>
        <a:off x="9833637" y="737155"/>
        <a:ext cx="907634" cy="60508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C675ED-D9EE-46FE-ADA0-1F1AF7921C04}">
      <dsp:nvSpPr>
        <dsp:cNvPr id="0" name=""/>
        <dsp:cNvSpPr/>
      </dsp:nvSpPr>
      <dsp:spPr>
        <a:xfrm>
          <a:off x="943" y="737155"/>
          <a:ext cx="1512722" cy="60508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P1</a:t>
          </a:r>
        </a:p>
      </dsp:txBody>
      <dsp:txXfrm>
        <a:off x="303487" y="737155"/>
        <a:ext cx="907634" cy="605088"/>
      </dsp:txXfrm>
    </dsp:sp>
    <dsp:sp modelId="{59DAFB66-147A-4BA8-B365-CE45E8A4D546}">
      <dsp:nvSpPr>
        <dsp:cNvPr id="0" name=""/>
        <dsp:cNvSpPr/>
      </dsp:nvSpPr>
      <dsp:spPr>
        <a:xfrm>
          <a:off x="1362393" y="737155"/>
          <a:ext cx="1512722" cy="605088"/>
        </a:xfrm>
        <a:prstGeom prst="chevron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P2</a:t>
          </a:r>
        </a:p>
      </dsp:txBody>
      <dsp:txXfrm>
        <a:off x="1664937" y="737155"/>
        <a:ext cx="907634" cy="605088"/>
      </dsp:txXfrm>
    </dsp:sp>
    <dsp:sp modelId="{2F1D4285-3732-4959-A4AC-1915AF7A6FD6}">
      <dsp:nvSpPr>
        <dsp:cNvPr id="0" name=""/>
        <dsp:cNvSpPr/>
      </dsp:nvSpPr>
      <dsp:spPr>
        <a:xfrm>
          <a:off x="2723843" y="737155"/>
          <a:ext cx="1512722" cy="605088"/>
        </a:xfrm>
        <a:prstGeom prst="chevron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P3</a:t>
          </a:r>
        </a:p>
      </dsp:txBody>
      <dsp:txXfrm>
        <a:off x="3026387" y="737155"/>
        <a:ext cx="907634" cy="605088"/>
      </dsp:txXfrm>
    </dsp:sp>
    <dsp:sp modelId="{35C471EA-FEAB-4E15-B07A-DFB002483681}">
      <dsp:nvSpPr>
        <dsp:cNvPr id="0" name=""/>
        <dsp:cNvSpPr/>
      </dsp:nvSpPr>
      <dsp:spPr>
        <a:xfrm>
          <a:off x="4085293" y="737155"/>
          <a:ext cx="1512722" cy="60508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P1</a:t>
          </a:r>
        </a:p>
      </dsp:txBody>
      <dsp:txXfrm>
        <a:off x="4387837" y="737155"/>
        <a:ext cx="907634" cy="605088"/>
      </dsp:txXfrm>
    </dsp:sp>
    <dsp:sp modelId="{7E54FEE7-BFC2-4E8D-B284-EFF9ACAAFBBA}">
      <dsp:nvSpPr>
        <dsp:cNvPr id="0" name=""/>
        <dsp:cNvSpPr/>
      </dsp:nvSpPr>
      <dsp:spPr>
        <a:xfrm>
          <a:off x="5446743" y="737155"/>
          <a:ext cx="1512722" cy="60508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P1</a:t>
          </a:r>
        </a:p>
      </dsp:txBody>
      <dsp:txXfrm>
        <a:off x="5749287" y="737155"/>
        <a:ext cx="907634" cy="605088"/>
      </dsp:txXfrm>
    </dsp:sp>
    <dsp:sp modelId="{EBC6FAF5-F64D-4F4F-BE30-52125A129ED8}">
      <dsp:nvSpPr>
        <dsp:cNvPr id="0" name=""/>
        <dsp:cNvSpPr/>
      </dsp:nvSpPr>
      <dsp:spPr>
        <a:xfrm>
          <a:off x="6808193" y="737155"/>
          <a:ext cx="1512722" cy="60508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P1</a:t>
          </a:r>
        </a:p>
      </dsp:txBody>
      <dsp:txXfrm>
        <a:off x="7110737" y="737155"/>
        <a:ext cx="907634" cy="605088"/>
      </dsp:txXfrm>
    </dsp:sp>
    <dsp:sp modelId="{1FB5493A-A898-4A11-82FC-7BBA23227F6F}">
      <dsp:nvSpPr>
        <dsp:cNvPr id="0" name=""/>
        <dsp:cNvSpPr/>
      </dsp:nvSpPr>
      <dsp:spPr>
        <a:xfrm>
          <a:off x="8169643" y="737155"/>
          <a:ext cx="1512722" cy="60508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P1</a:t>
          </a:r>
        </a:p>
      </dsp:txBody>
      <dsp:txXfrm>
        <a:off x="8472187" y="737155"/>
        <a:ext cx="907634" cy="605088"/>
      </dsp:txXfrm>
    </dsp:sp>
    <dsp:sp modelId="{C7CF32CE-C441-4747-8216-334D3EFDB163}">
      <dsp:nvSpPr>
        <dsp:cNvPr id="0" name=""/>
        <dsp:cNvSpPr/>
      </dsp:nvSpPr>
      <dsp:spPr>
        <a:xfrm>
          <a:off x="9531093" y="737155"/>
          <a:ext cx="1512722" cy="60508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P1</a:t>
          </a:r>
        </a:p>
      </dsp:txBody>
      <dsp:txXfrm>
        <a:off x="9833637" y="737155"/>
        <a:ext cx="907634" cy="60508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C675ED-D9EE-46FE-ADA0-1F1AF7921C04}">
      <dsp:nvSpPr>
        <dsp:cNvPr id="0" name=""/>
        <dsp:cNvSpPr/>
      </dsp:nvSpPr>
      <dsp:spPr>
        <a:xfrm>
          <a:off x="943" y="737155"/>
          <a:ext cx="1512722" cy="60508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P1</a:t>
          </a:r>
        </a:p>
      </dsp:txBody>
      <dsp:txXfrm>
        <a:off x="303487" y="737155"/>
        <a:ext cx="907634" cy="605088"/>
      </dsp:txXfrm>
    </dsp:sp>
    <dsp:sp modelId="{59DAFB66-147A-4BA8-B365-CE45E8A4D546}">
      <dsp:nvSpPr>
        <dsp:cNvPr id="0" name=""/>
        <dsp:cNvSpPr/>
      </dsp:nvSpPr>
      <dsp:spPr>
        <a:xfrm>
          <a:off x="1362393" y="737155"/>
          <a:ext cx="1512722" cy="605088"/>
        </a:xfrm>
        <a:prstGeom prst="chevron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P2</a:t>
          </a:r>
        </a:p>
      </dsp:txBody>
      <dsp:txXfrm>
        <a:off x="1664937" y="737155"/>
        <a:ext cx="907634" cy="605088"/>
      </dsp:txXfrm>
    </dsp:sp>
    <dsp:sp modelId="{2F1D4285-3732-4959-A4AC-1915AF7A6FD6}">
      <dsp:nvSpPr>
        <dsp:cNvPr id="0" name=""/>
        <dsp:cNvSpPr/>
      </dsp:nvSpPr>
      <dsp:spPr>
        <a:xfrm>
          <a:off x="2723843" y="737155"/>
          <a:ext cx="1512722" cy="605088"/>
        </a:xfrm>
        <a:prstGeom prst="chevron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P3</a:t>
          </a:r>
        </a:p>
      </dsp:txBody>
      <dsp:txXfrm>
        <a:off x="3026387" y="737155"/>
        <a:ext cx="907634" cy="605088"/>
      </dsp:txXfrm>
    </dsp:sp>
    <dsp:sp modelId="{35C471EA-FEAB-4E15-B07A-DFB002483681}">
      <dsp:nvSpPr>
        <dsp:cNvPr id="0" name=""/>
        <dsp:cNvSpPr/>
      </dsp:nvSpPr>
      <dsp:spPr>
        <a:xfrm>
          <a:off x="4085293" y="737155"/>
          <a:ext cx="1512722" cy="60508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P1</a:t>
          </a:r>
        </a:p>
      </dsp:txBody>
      <dsp:txXfrm>
        <a:off x="4387837" y="737155"/>
        <a:ext cx="907634" cy="605088"/>
      </dsp:txXfrm>
    </dsp:sp>
    <dsp:sp modelId="{7E54FEE7-BFC2-4E8D-B284-EFF9ACAAFBBA}">
      <dsp:nvSpPr>
        <dsp:cNvPr id="0" name=""/>
        <dsp:cNvSpPr/>
      </dsp:nvSpPr>
      <dsp:spPr>
        <a:xfrm>
          <a:off x="5446743" y="737155"/>
          <a:ext cx="1512722" cy="60508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P1</a:t>
          </a:r>
        </a:p>
      </dsp:txBody>
      <dsp:txXfrm>
        <a:off x="5749287" y="737155"/>
        <a:ext cx="907634" cy="605088"/>
      </dsp:txXfrm>
    </dsp:sp>
    <dsp:sp modelId="{EBC6FAF5-F64D-4F4F-BE30-52125A129ED8}">
      <dsp:nvSpPr>
        <dsp:cNvPr id="0" name=""/>
        <dsp:cNvSpPr/>
      </dsp:nvSpPr>
      <dsp:spPr>
        <a:xfrm>
          <a:off x="6808193" y="737155"/>
          <a:ext cx="1512722" cy="60508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P1</a:t>
          </a:r>
        </a:p>
      </dsp:txBody>
      <dsp:txXfrm>
        <a:off x="7110737" y="737155"/>
        <a:ext cx="907634" cy="605088"/>
      </dsp:txXfrm>
    </dsp:sp>
    <dsp:sp modelId="{1FB5493A-A898-4A11-82FC-7BBA23227F6F}">
      <dsp:nvSpPr>
        <dsp:cNvPr id="0" name=""/>
        <dsp:cNvSpPr/>
      </dsp:nvSpPr>
      <dsp:spPr>
        <a:xfrm>
          <a:off x="8169643" y="737155"/>
          <a:ext cx="1512722" cy="60508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P1</a:t>
          </a:r>
        </a:p>
      </dsp:txBody>
      <dsp:txXfrm>
        <a:off x="8472187" y="737155"/>
        <a:ext cx="907634" cy="605088"/>
      </dsp:txXfrm>
    </dsp:sp>
    <dsp:sp modelId="{C7CF32CE-C441-4747-8216-334D3EFDB163}">
      <dsp:nvSpPr>
        <dsp:cNvPr id="0" name=""/>
        <dsp:cNvSpPr/>
      </dsp:nvSpPr>
      <dsp:spPr>
        <a:xfrm>
          <a:off x="9531093" y="737155"/>
          <a:ext cx="1512722" cy="60508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P1</a:t>
          </a:r>
        </a:p>
      </dsp:txBody>
      <dsp:txXfrm>
        <a:off x="9833637" y="737155"/>
        <a:ext cx="907634" cy="60508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C675ED-D9EE-46FE-ADA0-1F1AF7921C04}">
      <dsp:nvSpPr>
        <dsp:cNvPr id="0" name=""/>
        <dsp:cNvSpPr/>
      </dsp:nvSpPr>
      <dsp:spPr>
        <a:xfrm>
          <a:off x="943" y="737155"/>
          <a:ext cx="1512722" cy="60508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P1</a:t>
          </a:r>
        </a:p>
      </dsp:txBody>
      <dsp:txXfrm>
        <a:off x="303487" y="737155"/>
        <a:ext cx="907634" cy="605088"/>
      </dsp:txXfrm>
    </dsp:sp>
    <dsp:sp modelId="{59DAFB66-147A-4BA8-B365-CE45E8A4D546}">
      <dsp:nvSpPr>
        <dsp:cNvPr id="0" name=""/>
        <dsp:cNvSpPr/>
      </dsp:nvSpPr>
      <dsp:spPr>
        <a:xfrm>
          <a:off x="1362393" y="737155"/>
          <a:ext cx="1512722" cy="605088"/>
        </a:xfrm>
        <a:prstGeom prst="chevron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P2</a:t>
          </a:r>
        </a:p>
      </dsp:txBody>
      <dsp:txXfrm>
        <a:off x="1664937" y="737155"/>
        <a:ext cx="907634" cy="605088"/>
      </dsp:txXfrm>
    </dsp:sp>
    <dsp:sp modelId="{2F1D4285-3732-4959-A4AC-1915AF7A6FD6}">
      <dsp:nvSpPr>
        <dsp:cNvPr id="0" name=""/>
        <dsp:cNvSpPr/>
      </dsp:nvSpPr>
      <dsp:spPr>
        <a:xfrm>
          <a:off x="2723843" y="737155"/>
          <a:ext cx="1512722" cy="605088"/>
        </a:xfrm>
        <a:prstGeom prst="chevron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P3</a:t>
          </a:r>
        </a:p>
      </dsp:txBody>
      <dsp:txXfrm>
        <a:off x="3026387" y="737155"/>
        <a:ext cx="907634" cy="605088"/>
      </dsp:txXfrm>
    </dsp:sp>
    <dsp:sp modelId="{35C471EA-FEAB-4E15-B07A-DFB002483681}">
      <dsp:nvSpPr>
        <dsp:cNvPr id="0" name=""/>
        <dsp:cNvSpPr/>
      </dsp:nvSpPr>
      <dsp:spPr>
        <a:xfrm>
          <a:off x="4085293" y="737155"/>
          <a:ext cx="1512722" cy="60508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P1</a:t>
          </a:r>
        </a:p>
      </dsp:txBody>
      <dsp:txXfrm>
        <a:off x="4387837" y="737155"/>
        <a:ext cx="907634" cy="605088"/>
      </dsp:txXfrm>
    </dsp:sp>
    <dsp:sp modelId="{7E54FEE7-BFC2-4E8D-B284-EFF9ACAAFBBA}">
      <dsp:nvSpPr>
        <dsp:cNvPr id="0" name=""/>
        <dsp:cNvSpPr/>
      </dsp:nvSpPr>
      <dsp:spPr>
        <a:xfrm>
          <a:off x="5446743" y="737155"/>
          <a:ext cx="1512722" cy="60508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P1</a:t>
          </a:r>
        </a:p>
      </dsp:txBody>
      <dsp:txXfrm>
        <a:off x="5749287" y="737155"/>
        <a:ext cx="907634" cy="605088"/>
      </dsp:txXfrm>
    </dsp:sp>
    <dsp:sp modelId="{EBC6FAF5-F64D-4F4F-BE30-52125A129ED8}">
      <dsp:nvSpPr>
        <dsp:cNvPr id="0" name=""/>
        <dsp:cNvSpPr/>
      </dsp:nvSpPr>
      <dsp:spPr>
        <a:xfrm>
          <a:off x="6808193" y="737155"/>
          <a:ext cx="1512722" cy="60508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P1</a:t>
          </a:r>
        </a:p>
      </dsp:txBody>
      <dsp:txXfrm>
        <a:off x="7110737" y="737155"/>
        <a:ext cx="907634" cy="605088"/>
      </dsp:txXfrm>
    </dsp:sp>
    <dsp:sp modelId="{1FB5493A-A898-4A11-82FC-7BBA23227F6F}">
      <dsp:nvSpPr>
        <dsp:cNvPr id="0" name=""/>
        <dsp:cNvSpPr/>
      </dsp:nvSpPr>
      <dsp:spPr>
        <a:xfrm>
          <a:off x="8169643" y="737155"/>
          <a:ext cx="1512722" cy="60508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P1</a:t>
          </a:r>
        </a:p>
      </dsp:txBody>
      <dsp:txXfrm>
        <a:off x="8472187" y="737155"/>
        <a:ext cx="907634" cy="605088"/>
      </dsp:txXfrm>
    </dsp:sp>
    <dsp:sp modelId="{C7CF32CE-C441-4747-8216-334D3EFDB163}">
      <dsp:nvSpPr>
        <dsp:cNvPr id="0" name=""/>
        <dsp:cNvSpPr/>
      </dsp:nvSpPr>
      <dsp:spPr>
        <a:xfrm>
          <a:off x="9531093" y="737155"/>
          <a:ext cx="1512722" cy="60508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P1</a:t>
          </a:r>
        </a:p>
      </dsp:txBody>
      <dsp:txXfrm>
        <a:off x="9833637" y="737155"/>
        <a:ext cx="907634" cy="60508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C675ED-D9EE-46FE-ADA0-1F1AF7921C04}">
      <dsp:nvSpPr>
        <dsp:cNvPr id="0" name=""/>
        <dsp:cNvSpPr/>
      </dsp:nvSpPr>
      <dsp:spPr>
        <a:xfrm>
          <a:off x="943" y="737155"/>
          <a:ext cx="1512722" cy="60508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P1</a:t>
          </a:r>
        </a:p>
      </dsp:txBody>
      <dsp:txXfrm>
        <a:off x="303487" y="737155"/>
        <a:ext cx="907634" cy="605088"/>
      </dsp:txXfrm>
    </dsp:sp>
    <dsp:sp modelId="{59DAFB66-147A-4BA8-B365-CE45E8A4D546}">
      <dsp:nvSpPr>
        <dsp:cNvPr id="0" name=""/>
        <dsp:cNvSpPr/>
      </dsp:nvSpPr>
      <dsp:spPr>
        <a:xfrm>
          <a:off x="1362393" y="737155"/>
          <a:ext cx="1512722" cy="605088"/>
        </a:xfrm>
        <a:prstGeom prst="chevron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P2</a:t>
          </a:r>
        </a:p>
      </dsp:txBody>
      <dsp:txXfrm>
        <a:off x="1664937" y="737155"/>
        <a:ext cx="907634" cy="605088"/>
      </dsp:txXfrm>
    </dsp:sp>
    <dsp:sp modelId="{2F1D4285-3732-4959-A4AC-1915AF7A6FD6}">
      <dsp:nvSpPr>
        <dsp:cNvPr id="0" name=""/>
        <dsp:cNvSpPr/>
      </dsp:nvSpPr>
      <dsp:spPr>
        <a:xfrm>
          <a:off x="2723843" y="737155"/>
          <a:ext cx="1512722" cy="605088"/>
        </a:xfrm>
        <a:prstGeom prst="chevron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P3</a:t>
          </a:r>
        </a:p>
      </dsp:txBody>
      <dsp:txXfrm>
        <a:off x="3026387" y="737155"/>
        <a:ext cx="907634" cy="605088"/>
      </dsp:txXfrm>
    </dsp:sp>
    <dsp:sp modelId="{35C471EA-FEAB-4E15-B07A-DFB002483681}">
      <dsp:nvSpPr>
        <dsp:cNvPr id="0" name=""/>
        <dsp:cNvSpPr/>
      </dsp:nvSpPr>
      <dsp:spPr>
        <a:xfrm>
          <a:off x="4085293" y="737155"/>
          <a:ext cx="1512722" cy="60508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P1</a:t>
          </a:r>
        </a:p>
      </dsp:txBody>
      <dsp:txXfrm>
        <a:off x="4387837" y="737155"/>
        <a:ext cx="907634" cy="605088"/>
      </dsp:txXfrm>
    </dsp:sp>
    <dsp:sp modelId="{7E54FEE7-BFC2-4E8D-B284-EFF9ACAAFBBA}">
      <dsp:nvSpPr>
        <dsp:cNvPr id="0" name=""/>
        <dsp:cNvSpPr/>
      </dsp:nvSpPr>
      <dsp:spPr>
        <a:xfrm>
          <a:off x="5446743" y="737155"/>
          <a:ext cx="1512722" cy="60508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P1</a:t>
          </a:r>
        </a:p>
      </dsp:txBody>
      <dsp:txXfrm>
        <a:off x="5749287" y="737155"/>
        <a:ext cx="907634" cy="605088"/>
      </dsp:txXfrm>
    </dsp:sp>
    <dsp:sp modelId="{EBC6FAF5-F64D-4F4F-BE30-52125A129ED8}">
      <dsp:nvSpPr>
        <dsp:cNvPr id="0" name=""/>
        <dsp:cNvSpPr/>
      </dsp:nvSpPr>
      <dsp:spPr>
        <a:xfrm>
          <a:off x="6808193" y="737155"/>
          <a:ext cx="1512722" cy="60508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P1</a:t>
          </a:r>
        </a:p>
      </dsp:txBody>
      <dsp:txXfrm>
        <a:off x="7110737" y="737155"/>
        <a:ext cx="907634" cy="605088"/>
      </dsp:txXfrm>
    </dsp:sp>
    <dsp:sp modelId="{1FB5493A-A898-4A11-82FC-7BBA23227F6F}">
      <dsp:nvSpPr>
        <dsp:cNvPr id="0" name=""/>
        <dsp:cNvSpPr/>
      </dsp:nvSpPr>
      <dsp:spPr>
        <a:xfrm>
          <a:off x="8169643" y="737155"/>
          <a:ext cx="1512722" cy="60508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P1</a:t>
          </a:r>
        </a:p>
      </dsp:txBody>
      <dsp:txXfrm>
        <a:off x="8472187" y="737155"/>
        <a:ext cx="907634" cy="605088"/>
      </dsp:txXfrm>
    </dsp:sp>
    <dsp:sp modelId="{C7CF32CE-C441-4747-8216-334D3EFDB163}">
      <dsp:nvSpPr>
        <dsp:cNvPr id="0" name=""/>
        <dsp:cNvSpPr/>
      </dsp:nvSpPr>
      <dsp:spPr>
        <a:xfrm>
          <a:off x="9531093" y="737155"/>
          <a:ext cx="1512722" cy="60508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P1</a:t>
          </a:r>
        </a:p>
      </dsp:txBody>
      <dsp:txXfrm>
        <a:off x="9833637" y="737155"/>
        <a:ext cx="907634" cy="605088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C675ED-D9EE-46FE-ADA0-1F1AF7921C04}">
      <dsp:nvSpPr>
        <dsp:cNvPr id="0" name=""/>
        <dsp:cNvSpPr/>
      </dsp:nvSpPr>
      <dsp:spPr>
        <a:xfrm>
          <a:off x="943" y="737155"/>
          <a:ext cx="1512722" cy="60508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P1</a:t>
          </a:r>
        </a:p>
      </dsp:txBody>
      <dsp:txXfrm>
        <a:off x="303487" y="737155"/>
        <a:ext cx="907634" cy="605088"/>
      </dsp:txXfrm>
    </dsp:sp>
    <dsp:sp modelId="{59DAFB66-147A-4BA8-B365-CE45E8A4D546}">
      <dsp:nvSpPr>
        <dsp:cNvPr id="0" name=""/>
        <dsp:cNvSpPr/>
      </dsp:nvSpPr>
      <dsp:spPr>
        <a:xfrm>
          <a:off x="1362393" y="737155"/>
          <a:ext cx="1512722" cy="605088"/>
        </a:xfrm>
        <a:prstGeom prst="chevron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P2</a:t>
          </a:r>
        </a:p>
      </dsp:txBody>
      <dsp:txXfrm>
        <a:off x="1664937" y="737155"/>
        <a:ext cx="907634" cy="605088"/>
      </dsp:txXfrm>
    </dsp:sp>
    <dsp:sp modelId="{2F1D4285-3732-4959-A4AC-1915AF7A6FD6}">
      <dsp:nvSpPr>
        <dsp:cNvPr id="0" name=""/>
        <dsp:cNvSpPr/>
      </dsp:nvSpPr>
      <dsp:spPr>
        <a:xfrm>
          <a:off x="2723843" y="737155"/>
          <a:ext cx="1512722" cy="605088"/>
        </a:xfrm>
        <a:prstGeom prst="chevron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P3</a:t>
          </a:r>
        </a:p>
      </dsp:txBody>
      <dsp:txXfrm>
        <a:off x="3026387" y="737155"/>
        <a:ext cx="907634" cy="605088"/>
      </dsp:txXfrm>
    </dsp:sp>
    <dsp:sp modelId="{35C471EA-FEAB-4E15-B07A-DFB002483681}">
      <dsp:nvSpPr>
        <dsp:cNvPr id="0" name=""/>
        <dsp:cNvSpPr/>
      </dsp:nvSpPr>
      <dsp:spPr>
        <a:xfrm>
          <a:off x="4085293" y="737155"/>
          <a:ext cx="1512722" cy="60508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P1</a:t>
          </a:r>
        </a:p>
      </dsp:txBody>
      <dsp:txXfrm>
        <a:off x="4387837" y="737155"/>
        <a:ext cx="907634" cy="605088"/>
      </dsp:txXfrm>
    </dsp:sp>
    <dsp:sp modelId="{7E54FEE7-BFC2-4E8D-B284-EFF9ACAAFBBA}">
      <dsp:nvSpPr>
        <dsp:cNvPr id="0" name=""/>
        <dsp:cNvSpPr/>
      </dsp:nvSpPr>
      <dsp:spPr>
        <a:xfrm>
          <a:off x="5446743" y="737155"/>
          <a:ext cx="1512722" cy="60508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P1</a:t>
          </a:r>
        </a:p>
      </dsp:txBody>
      <dsp:txXfrm>
        <a:off x="5749287" y="737155"/>
        <a:ext cx="907634" cy="605088"/>
      </dsp:txXfrm>
    </dsp:sp>
    <dsp:sp modelId="{EBC6FAF5-F64D-4F4F-BE30-52125A129ED8}">
      <dsp:nvSpPr>
        <dsp:cNvPr id="0" name=""/>
        <dsp:cNvSpPr/>
      </dsp:nvSpPr>
      <dsp:spPr>
        <a:xfrm>
          <a:off x="6808193" y="737155"/>
          <a:ext cx="1512722" cy="60508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P1</a:t>
          </a:r>
        </a:p>
      </dsp:txBody>
      <dsp:txXfrm>
        <a:off x="7110737" y="737155"/>
        <a:ext cx="907634" cy="605088"/>
      </dsp:txXfrm>
    </dsp:sp>
    <dsp:sp modelId="{1FB5493A-A898-4A11-82FC-7BBA23227F6F}">
      <dsp:nvSpPr>
        <dsp:cNvPr id="0" name=""/>
        <dsp:cNvSpPr/>
      </dsp:nvSpPr>
      <dsp:spPr>
        <a:xfrm>
          <a:off x="8169643" y="737155"/>
          <a:ext cx="1512722" cy="60508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P1</a:t>
          </a:r>
        </a:p>
      </dsp:txBody>
      <dsp:txXfrm>
        <a:off x="8472187" y="737155"/>
        <a:ext cx="907634" cy="605088"/>
      </dsp:txXfrm>
    </dsp:sp>
    <dsp:sp modelId="{C7CF32CE-C441-4747-8216-334D3EFDB163}">
      <dsp:nvSpPr>
        <dsp:cNvPr id="0" name=""/>
        <dsp:cNvSpPr/>
      </dsp:nvSpPr>
      <dsp:spPr>
        <a:xfrm>
          <a:off x="9531093" y="737155"/>
          <a:ext cx="1512722" cy="60508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P1</a:t>
          </a:r>
        </a:p>
      </dsp:txBody>
      <dsp:txXfrm>
        <a:off x="9833637" y="737155"/>
        <a:ext cx="907634" cy="605088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C675ED-D9EE-46FE-ADA0-1F1AF7921C04}">
      <dsp:nvSpPr>
        <dsp:cNvPr id="0" name=""/>
        <dsp:cNvSpPr/>
      </dsp:nvSpPr>
      <dsp:spPr>
        <a:xfrm>
          <a:off x="943" y="737155"/>
          <a:ext cx="1512722" cy="60508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P1</a:t>
          </a:r>
        </a:p>
      </dsp:txBody>
      <dsp:txXfrm>
        <a:off x="303487" y="737155"/>
        <a:ext cx="907634" cy="605088"/>
      </dsp:txXfrm>
    </dsp:sp>
    <dsp:sp modelId="{59DAFB66-147A-4BA8-B365-CE45E8A4D546}">
      <dsp:nvSpPr>
        <dsp:cNvPr id="0" name=""/>
        <dsp:cNvSpPr/>
      </dsp:nvSpPr>
      <dsp:spPr>
        <a:xfrm>
          <a:off x="1362393" y="737155"/>
          <a:ext cx="1512722" cy="605088"/>
        </a:xfrm>
        <a:prstGeom prst="chevron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P2</a:t>
          </a:r>
        </a:p>
      </dsp:txBody>
      <dsp:txXfrm>
        <a:off x="1664937" y="737155"/>
        <a:ext cx="907634" cy="605088"/>
      </dsp:txXfrm>
    </dsp:sp>
    <dsp:sp modelId="{2F1D4285-3732-4959-A4AC-1915AF7A6FD6}">
      <dsp:nvSpPr>
        <dsp:cNvPr id="0" name=""/>
        <dsp:cNvSpPr/>
      </dsp:nvSpPr>
      <dsp:spPr>
        <a:xfrm>
          <a:off x="2723843" y="737155"/>
          <a:ext cx="1512722" cy="605088"/>
        </a:xfrm>
        <a:prstGeom prst="chevron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P3</a:t>
          </a:r>
        </a:p>
      </dsp:txBody>
      <dsp:txXfrm>
        <a:off x="3026387" y="737155"/>
        <a:ext cx="907634" cy="605088"/>
      </dsp:txXfrm>
    </dsp:sp>
    <dsp:sp modelId="{35C471EA-FEAB-4E15-B07A-DFB002483681}">
      <dsp:nvSpPr>
        <dsp:cNvPr id="0" name=""/>
        <dsp:cNvSpPr/>
      </dsp:nvSpPr>
      <dsp:spPr>
        <a:xfrm>
          <a:off x="4085293" y="737155"/>
          <a:ext cx="1512722" cy="60508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P1</a:t>
          </a:r>
        </a:p>
      </dsp:txBody>
      <dsp:txXfrm>
        <a:off x="4387837" y="737155"/>
        <a:ext cx="907634" cy="605088"/>
      </dsp:txXfrm>
    </dsp:sp>
    <dsp:sp modelId="{7E54FEE7-BFC2-4E8D-B284-EFF9ACAAFBBA}">
      <dsp:nvSpPr>
        <dsp:cNvPr id="0" name=""/>
        <dsp:cNvSpPr/>
      </dsp:nvSpPr>
      <dsp:spPr>
        <a:xfrm>
          <a:off x="5446743" y="737155"/>
          <a:ext cx="1512722" cy="60508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P1</a:t>
          </a:r>
        </a:p>
      </dsp:txBody>
      <dsp:txXfrm>
        <a:off x="5749287" y="737155"/>
        <a:ext cx="907634" cy="605088"/>
      </dsp:txXfrm>
    </dsp:sp>
    <dsp:sp modelId="{EBC6FAF5-F64D-4F4F-BE30-52125A129ED8}">
      <dsp:nvSpPr>
        <dsp:cNvPr id="0" name=""/>
        <dsp:cNvSpPr/>
      </dsp:nvSpPr>
      <dsp:spPr>
        <a:xfrm>
          <a:off x="6808193" y="737155"/>
          <a:ext cx="1512722" cy="60508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P1</a:t>
          </a:r>
        </a:p>
      </dsp:txBody>
      <dsp:txXfrm>
        <a:off x="7110737" y="737155"/>
        <a:ext cx="907634" cy="605088"/>
      </dsp:txXfrm>
    </dsp:sp>
    <dsp:sp modelId="{1FB5493A-A898-4A11-82FC-7BBA23227F6F}">
      <dsp:nvSpPr>
        <dsp:cNvPr id="0" name=""/>
        <dsp:cNvSpPr/>
      </dsp:nvSpPr>
      <dsp:spPr>
        <a:xfrm>
          <a:off x="8169643" y="737155"/>
          <a:ext cx="1512722" cy="60508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P1</a:t>
          </a:r>
        </a:p>
      </dsp:txBody>
      <dsp:txXfrm>
        <a:off x="8472187" y="737155"/>
        <a:ext cx="907634" cy="605088"/>
      </dsp:txXfrm>
    </dsp:sp>
    <dsp:sp modelId="{C7CF32CE-C441-4747-8216-334D3EFDB163}">
      <dsp:nvSpPr>
        <dsp:cNvPr id="0" name=""/>
        <dsp:cNvSpPr/>
      </dsp:nvSpPr>
      <dsp:spPr>
        <a:xfrm>
          <a:off x="9531093" y="737155"/>
          <a:ext cx="1512722" cy="60508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P1</a:t>
          </a:r>
        </a:p>
      </dsp:txBody>
      <dsp:txXfrm>
        <a:off x="9833637" y="737155"/>
        <a:ext cx="907634" cy="6050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C675ED-D9EE-46FE-ADA0-1F1AF7921C04}">
      <dsp:nvSpPr>
        <dsp:cNvPr id="0" name=""/>
        <dsp:cNvSpPr/>
      </dsp:nvSpPr>
      <dsp:spPr>
        <a:xfrm>
          <a:off x="943" y="737155"/>
          <a:ext cx="1512722" cy="60508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/>
            <a:t>P1</a:t>
          </a:r>
        </a:p>
      </dsp:txBody>
      <dsp:txXfrm>
        <a:off x="303487" y="737155"/>
        <a:ext cx="907634" cy="605088"/>
      </dsp:txXfrm>
    </dsp:sp>
    <dsp:sp modelId="{59DAFB66-147A-4BA8-B365-CE45E8A4D546}">
      <dsp:nvSpPr>
        <dsp:cNvPr id="0" name=""/>
        <dsp:cNvSpPr/>
      </dsp:nvSpPr>
      <dsp:spPr>
        <a:xfrm>
          <a:off x="1362393" y="737155"/>
          <a:ext cx="1512722" cy="605088"/>
        </a:xfrm>
        <a:prstGeom prst="chevron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/>
            <a:t>P2</a:t>
          </a:r>
        </a:p>
      </dsp:txBody>
      <dsp:txXfrm>
        <a:off x="1664937" y="737155"/>
        <a:ext cx="907634" cy="605088"/>
      </dsp:txXfrm>
    </dsp:sp>
    <dsp:sp modelId="{2F1D4285-3732-4959-A4AC-1915AF7A6FD6}">
      <dsp:nvSpPr>
        <dsp:cNvPr id="0" name=""/>
        <dsp:cNvSpPr/>
      </dsp:nvSpPr>
      <dsp:spPr>
        <a:xfrm>
          <a:off x="2723843" y="737155"/>
          <a:ext cx="1512722" cy="605088"/>
        </a:xfrm>
        <a:prstGeom prst="chevron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/>
            <a:t>P3</a:t>
          </a:r>
        </a:p>
      </dsp:txBody>
      <dsp:txXfrm>
        <a:off x="3026387" y="737155"/>
        <a:ext cx="907634" cy="605088"/>
      </dsp:txXfrm>
    </dsp:sp>
    <dsp:sp modelId="{35C471EA-FEAB-4E15-B07A-DFB002483681}">
      <dsp:nvSpPr>
        <dsp:cNvPr id="0" name=""/>
        <dsp:cNvSpPr/>
      </dsp:nvSpPr>
      <dsp:spPr>
        <a:xfrm>
          <a:off x="4085293" y="737155"/>
          <a:ext cx="1512722" cy="60508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/>
            <a:t>P1</a:t>
          </a:r>
        </a:p>
      </dsp:txBody>
      <dsp:txXfrm>
        <a:off x="4387837" y="737155"/>
        <a:ext cx="907634" cy="605088"/>
      </dsp:txXfrm>
    </dsp:sp>
    <dsp:sp modelId="{7E54FEE7-BFC2-4E8D-B284-EFF9ACAAFBBA}">
      <dsp:nvSpPr>
        <dsp:cNvPr id="0" name=""/>
        <dsp:cNvSpPr/>
      </dsp:nvSpPr>
      <dsp:spPr>
        <a:xfrm>
          <a:off x="5446743" y="737155"/>
          <a:ext cx="1512722" cy="60508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/>
            <a:t>P1</a:t>
          </a:r>
        </a:p>
      </dsp:txBody>
      <dsp:txXfrm>
        <a:off x="5749287" y="737155"/>
        <a:ext cx="907634" cy="605088"/>
      </dsp:txXfrm>
    </dsp:sp>
    <dsp:sp modelId="{EBC6FAF5-F64D-4F4F-BE30-52125A129ED8}">
      <dsp:nvSpPr>
        <dsp:cNvPr id="0" name=""/>
        <dsp:cNvSpPr/>
      </dsp:nvSpPr>
      <dsp:spPr>
        <a:xfrm>
          <a:off x="6808193" y="737155"/>
          <a:ext cx="1512722" cy="60508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/>
            <a:t>P1</a:t>
          </a:r>
        </a:p>
      </dsp:txBody>
      <dsp:txXfrm>
        <a:off x="7110737" y="737155"/>
        <a:ext cx="907634" cy="605088"/>
      </dsp:txXfrm>
    </dsp:sp>
    <dsp:sp modelId="{1FB5493A-A898-4A11-82FC-7BBA23227F6F}">
      <dsp:nvSpPr>
        <dsp:cNvPr id="0" name=""/>
        <dsp:cNvSpPr/>
      </dsp:nvSpPr>
      <dsp:spPr>
        <a:xfrm>
          <a:off x="8169643" y="737155"/>
          <a:ext cx="1512722" cy="60508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/>
            <a:t>P1</a:t>
          </a:r>
        </a:p>
      </dsp:txBody>
      <dsp:txXfrm>
        <a:off x="8472187" y="737155"/>
        <a:ext cx="907634" cy="605088"/>
      </dsp:txXfrm>
    </dsp:sp>
    <dsp:sp modelId="{C7CF32CE-C441-4747-8216-334D3EFDB163}">
      <dsp:nvSpPr>
        <dsp:cNvPr id="0" name=""/>
        <dsp:cNvSpPr/>
      </dsp:nvSpPr>
      <dsp:spPr>
        <a:xfrm>
          <a:off x="9531093" y="737155"/>
          <a:ext cx="1512722" cy="60508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/>
            <a:t>P1</a:t>
          </a:r>
        </a:p>
      </dsp:txBody>
      <dsp:txXfrm>
        <a:off x="9833637" y="737155"/>
        <a:ext cx="907634" cy="6050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C675ED-D9EE-46FE-ADA0-1F1AF7921C04}">
      <dsp:nvSpPr>
        <dsp:cNvPr id="0" name=""/>
        <dsp:cNvSpPr/>
      </dsp:nvSpPr>
      <dsp:spPr>
        <a:xfrm>
          <a:off x="943" y="737155"/>
          <a:ext cx="1512722" cy="60508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P1</a:t>
          </a:r>
        </a:p>
      </dsp:txBody>
      <dsp:txXfrm>
        <a:off x="303487" y="737155"/>
        <a:ext cx="907634" cy="605088"/>
      </dsp:txXfrm>
    </dsp:sp>
    <dsp:sp modelId="{59DAFB66-147A-4BA8-B365-CE45E8A4D546}">
      <dsp:nvSpPr>
        <dsp:cNvPr id="0" name=""/>
        <dsp:cNvSpPr/>
      </dsp:nvSpPr>
      <dsp:spPr>
        <a:xfrm>
          <a:off x="1362393" y="737155"/>
          <a:ext cx="1512722" cy="605088"/>
        </a:xfrm>
        <a:prstGeom prst="chevron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P2</a:t>
          </a:r>
        </a:p>
      </dsp:txBody>
      <dsp:txXfrm>
        <a:off x="1664937" y="737155"/>
        <a:ext cx="907634" cy="605088"/>
      </dsp:txXfrm>
    </dsp:sp>
    <dsp:sp modelId="{2F1D4285-3732-4959-A4AC-1915AF7A6FD6}">
      <dsp:nvSpPr>
        <dsp:cNvPr id="0" name=""/>
        <dsp:cNvSpPr/>
      </dsp:nvSpPr>
      <dsp:spPr>
        <a:xfrm>
          <a:off x="2723843" y="737155"/>
          <a:ext cx="1512722" cy="605088"/>
        </a:xfrm>
        <a:prstGeom prst="chevron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P3</a:t>
          </a:r>
        </a:p>
      </dsp:txBody>
      <dsp:txXfrm>
        <a:off x="3026387" y="737155"/>
        <a:ext cx="907634" cy="605088"/>
      </dsp:txXfrm>
    </dsp:sp>
    <dsp:sp modelId="{35C471EA-FEAB-4E15-B07A-DFB002483681}">
      <dsp:nvSpPr>
        <dsp:cNvPr id="0" name=""/>
        <dsp:cNvSpPr/>
      </dsp:nvSpPr>
      <dsp:spPr>
        <a:xfrm>
          <a:off x="4085293" y="737155"/>
          <a:ext cx="1512722" cy="60508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P1</a:t>
          </a:r>
        </a:p>
      </dsp:txBody>
      <dsp:txXfrm>
        <a:off x="4387837" y="737155"/>
        <a:ext cx="907634" cy="605088"/>
      </dsp:txXfrm>
    </dsp:sp>
    <dsp:sp modelId="{7E54FEE7-BFC2-4E8D-B284-EFF9ACAAFBBA}">
      <dsp:nvSpPr>
        <dsp:cNvPr id="0" name=""/>
        <dsp:cNvSpPr/>
      </dsp:nvSpPr>
      <dsp:spPr>
        <a:xfrm>
          <a:off x="5446743" y="737155"/>
          <a:ext cx="1512722" cy="60508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P1</a:t>
          </a:r>
        </a:p>
      </dsp:txBody>
      <dsp:txXfrm>
        <a:off x="5749287" y="737155"/>
        <a:ext cx="907634" cy="605088"/>
      </dsp:txXfrm>
    </dsp:sp>
    <dsp:sp modelId="{EBC6FAF5-F64D-4F4F-BE30-52125A129ED8}">
      <dsp:nvSpPr>
        <dsp:cNvPr id="0" name=""/>
        <dsp:cNvSpPr/>
      </dsp:nvSpPr>
      <dsp:spPr>
        <a:xfrm>
          <a:off x="6808193" y="737155"/>
          <a:ext cx="1512722" cy="60508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P1</a:t>
          </a:r>
        </a:p>
      </dsp:txBody>
      <dsp:txXfrm>
        <a:off x="7110737" y="737155"/>
        <a:ext cx="907634" cy="605088"/>
      </dsp:txXfrm>
    </dsp:sp>
    <dsp:sp modelId="{1FB5493A-A898-4A11-82FC-7BBA23227F6F}">
      <dsp:nvSpPr>
        <dsp:cNvPr id="0" name=""/>
        <dsp:cNvSpPr/>
      </dsp:nvSpPr>
      <dsp:spPr>
        <a:xfrm>
          <a:off x="8169643" y="737155"/>
          <a:ext cx="1512722" cy="60508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P1</a:t>
          </a:r>
        </a:p>
      </dsp:txBody>
      <dsp:txXfrm>
        <a:off x="8472187" y="737155"/>
        <a:ext cx="907634" cy="605088"/>
      </dsp:txXfrm>
    </dsp:sp>
    <dsp:sp modelId="{C7CF32CE-C441-4747-8216-334D3EFDB163}">
      <dsp:nvSpPr>
        <dsp:cNvPr id="0" name=""/>
        <dsp:cNvSpPr/>
      </dsp:nvSpPr>
      <dsp:spPr>
        <a:xfrm>
          <a:off x="9531093" y="737155"/>
          <a:ext cx="1512722" cy="60508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P1</a:t>
          </a:r>
        </a:p>
      </dsp:txBody>
      <dsp:txXfrm>
        <a:off x="9833637" y="737155"/>
        <a:ext cx="907634" cy="6050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C675ED-D9EE-46FE-ADA0-1F1AF7921C04}">
      <dsp:nvSpPr>
        <dsp:cNvPr id="0" name=""/>
        <dsp:cNvSpPr/>
      </dsp:nvSpPr>
      <dsp:spPr>
        <a:xfrm>
          <a:off x="943" y="737155"/>
          <a:ext cx="1512722" cy="60508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P1</a:t>
          </a:r>
        </a:p>
      </dsp:txBody>
      <dsp:txXfrm>
        <a:off x="303487" y="737155"/>
        <a:ext cx="907634" cy="605088"/>
      </dsp:txXfrm>
    </dsp:sp>
    <dsp:sp modelId="{59DAFB66-147A-4BA8-B365-CE45E8A4D546}">
      <dsp:nvSpPr>
        <dsp:cNvPr id="0" name=""/>
        <dsp:cNvSpPr/>
      </dsp:nvSpPr>
      <dsp:spPr>
        <a:xfrm>
          <a:off x="1362393" y="737155"/>
          <a:ext cx="1512722" cy="605088"/>
        </a:xfrm>
        <a:prstGeom prst="chevron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P2</a:t>
          </a:r>
        </a:p>
      </dsp:txBody>
      <dsp:txXfrm>
        <a:off x="1664937" y="737155"/>
        <a:ext cx="907634" cy="605088"/>
      </dsp:txXfrm>
    </dsp:sp>
    <dsp:sp modelId="{2F1D4285-3732-4959-A4AC-1915AF7A6FD6}">
      <dsp:nvSpPr>
        <dsp:cNvPr id="0" name=""/>
        <dsp:cNvSpPr/>
      </dsp:nvSpPr>
      <dsp:spPr>
        <a:xfrm>
          <a:off x="2723843" y="737155"/>
          <a:ext cx="1512722" cy="605088"/>
        </a:xfrm>
        <a:prstGeom prst="chevron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P3</a:t>
          </a:r>
        </a:p>
      </dsp:txBody>
      <dsp:txXfrm>
        <a:off x="3026387" y="737155"/>
        <a:ext cx="907634" cy="605088"/>
      </dsp:txXfrm>
    </dsp:sp>
    <dsp:sp modelId="{35C471EA-FEAB-4E15-B07A-DFB002483681}">
      <dsp:nvSpPr>
        <dsp:cNvPr id="0" name=""/>
        <dsp:cNvSpPr/>
      </dsp:nvSpPr>
      <dsp:spPr>
        <a:xfrm>
          <a:off x="4085293" y="737155"/>
          <a:ext cx="1512722" cy="60508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P1</a:t>
          </a:r>
        </a:p>
      </dsp:txBody>
      <dsp:txXfrm>
        <a:off x="4387837" y="737155"/>
        <a:ext cx="907634" cy="605088"/>
      </dsp:txXfrm>
    </dsp:sp>
    <dsp:sp modelId="{7E54FEE7-BFC2-4E8D-B284-EFF9ACAAFBBA}">
      <dsp:nvSpPr>
        <dsp:cNvPr id="0" name=""/>
        <dsp:cNvSpPr/>
      </dsp:nvSpPr>
      <dsp:spPr>
        <a:xfrm>
          <a:off x="5446743" y="737155"/>
          <a:ext cx="1512722" cy="60508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P1</a:t>
          </a:r>
        </a:p>
      </dsp:txBody>
      <dsp:txXfrm>
        <a:off x="5749287" y="737155"/>
        <a:ext cx="907634" cy="605088"/>
      </dsp:txXfrm>
    </dsp:sp>
    <dsp:sp modelId="{EBC6FAF5-F64D-4F4F-BE30-52125A129ED8}">
      <dsp:nvSpPr>
        <dsp:cNvPr id="0" name=""/>
        <dsp:cNvSpPr/>
      </dsp:nvSpPr>
      <dsp:spPr>
        <a:xfrm>
          <a:off x="6808193" y="737155"/>
          <a:ext cx="1512722" cy="60508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P1</a:t>
          </a:r>
        </a:p>
      </dsp:txBody>
      <dsp:txXfrm>
        <a:off x="7110737" y="737155"/>
        <a:ext cx="907634" cy="605088"/>
      </dsp:txXfrm>
    </dsp:sp>
    <dsp:sp modelId="{1FB5493A-A898-4A11-82FC-7BBA23227F6F}">
      <dsp:nvSpPr>
        <dsp:cNvPr id="0" name=""/>
        <dsp:cNvSpPr/>
      </dsp:nvSpPr>
      <dsp:spPr>
        <a:xfrm>
          <a:off x="8169643" y="737155"/>
          <a:ext cx="1512722" cy="60508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P1</a:t>
          </a:r>
        </a:p>
      </dsp:txBody>
      <dsp:txXfrm>
        <a:off x="8472187" y="737155"/>
        <a:ext cx="907634" cy="605088"/>
      </dsp:txXfrm>
    </dsp:sp>
    <dsp:sp modelId="{C7CF32CE-C441-4747-8216-334D3EFDB163}">
      <dsp:nvSpPr>
        <dsp:cNvPr id="0" name=""/>
        <dsp:cNvSpPr/>
      </dsp:nvSpPr>
      <dsp:spPr>
        <a:xfrm>
          <a:off x="9531093" y="737155"/>
          <a:ext cx="1512722" cy="60508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P1</a:t>
          </a:r>
        </a:p>
      </dsp:txBody>
      <dsp:txXfrm>
        <a:off x="9833637" y="737155"/>
        <a:ext cx="907634" cy="60508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C675ED-D9EE-46FE-ADA0-1F1AF7921C04}">
      <dsp:nvSpPr>
        <dsp:cNvPr id="0" name=""/>
        <dsp:cNvSpPr/>
      </dsp:nvSpPr>
      <dsp:spPr>
        <a:xfrm>
          <a:off x="943" y="737155"/>
          <a:ext cx="1512722" cy="60508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P1</a:t>
          </a:r>
        </a:p>
      </dsp:txBody>
      <dsp:txXfrm>
        <a:off x="303487" y="737155"/>
        <a:ext cx="907634" cy="605088"/>
      </dsp:txXfrm>
    </dsp:sp>
    <dsp:sp modelId="{59DAFB66-147A-4BA8-B365-CE45E8A4D546}">
      <dsp:nvSpPr>
        <dsp:cNvPr id="0" name=""/>
        <dsp:cNvSpPr/>
      </dsp:nvSpPr>
      <dsp:spPr>
        <a:xfrm>
          <a:off x="1362393" y="737155"/>
          <a:ext cx="1512722" cy="605088"/>
        </a:xfrm>
        <a:prstGeom prst="chevron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P2</a:t>
          </a:r>
        </a:p>
      </dsp:txBody>
      <dsp:txXfrm>
        <a:off x="1664937" y="737155"/>
        <a:ext cx="907634" cy="605088"/>
      </dsp:txXfrm>
    </dsp:sp>
    <dsp:sp modelId="{2F1D4285-3732-4959-A4AC-1915AF7A6FD6}">
      <dsp:nvSpPr>
        <dsp:cNvPr id="0" name=""/>
        <dsp:cNvSpPr/>
      </dsp:nvSpPr>
      <dsp:spPr>
        <a:xfrm>
          <a:off x="2723843" y="737155"/>
          <a:ext cx="1512722" cy="605088"/>
        </a:xfrm>
        <a:prstGeom prst="chevron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P3</a:t>
          </a:r>
        </a:p>
      </dsp:txBody>
      <dsp:txXfrm>
        <a:off x="3026387" y="737155"/>
        <a:ext cx="907634" cy="605088"/>
      </dsp:txXfrm>
    </dsp:sp>
    <dsp:sp modelId="{35C471EA-FEAB-4E15-B07A-DFB002483681}">
      <dsp:nvSpPr>
        <dsp:cNvPr id="0" name=""/>
        <dsp:cNvSpPr/>
      </dsp:nvSpPr>
      <dsp:spPr>
        <a:xfrm>
          <a:off x="4085293" y="737155"/>
          <a:ext cx="1512722" cy="60508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P1</a:t>
          </a:r>
        </a:p>
      </dsp:txBody>
      <dsp:txXfrm>
        <a:off x="4387837" y="737155"/>
        <a:ext cx="907634" cy="605088"/>
      </dsp:txXfrm>
    </dsp:sp>
    <dsp:sp modelId="{7E54FEE7-BFC2-4E8D-B284-EFF9ACAAFBBA}">
      <dsp:nvSpPr>
        <dsp:cNvPr id="0" name=""/>
        <dsp:cNvSpPr/>
      </dsp:nvSpPr>
      <dsp:spPr>
        <a:xfrm>
          <a:off x="5446743" y="737155"/>
          <a:ext cx="1512722" cy="60508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P1</a:t>
          </a:r>
        </a:p>
      </dsp:txBody>
      <dsp:txXfrm>
        <a:off x="5749287" y="737155"/>
        <a:ext cx="907634" cy="605088"/>
      </dsp:txXfrm>
    </dsp:sp>
    <dsp:sp modelId="{EBC6FAF5-F64D-4F4F-BE30-52125A129ED8}">
      <dsp:nvSpPr>
        <dsp:cNvPr id="0" name=""/>
        <dsp:cNvSpPr/>
      </dsp:nvSpPr>
      <dsp:spPr>
        <a:xfrm>
          <a:off x="6808193" y="737155"/>
          <a:ext cx="1512722" cy="60508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P1</a:t>
          </a:r>
        </a:p>
      </dsp:txBody>
      <dsp:txXfrm>
        <a:off x="7110737" y="737155"/>
        <a:ext cx="907634" cy="605088"/>
      </dsp:txXfrm>
    </dsp:sp>
    <dsp:sp modelId="{1FB5493A-A898-4A11-82FC-7BBA23227F6F}">
      <dsp:nvSpPr>
        <dsp:cNvPr id="0" name=""/>
        <dsp:cNvSpPr/>
      </dsp:nvSpPr>
      <dsp:spPr>
        <a:xfrm>
          <a:off x="8169643" y="737155"/>
          <a:ext cx="1512722" cy="60508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P1</a:t>
          </a:r>
        </a:p>
      </dsp:txBody>
      <dsp:txXfrm>
        <a:off x="8472187" y="737155"/>
        <a:ext cx="907634" cy="605088"/>
      </dsp:txXfrm>
    </dsp:sp>
    <dsp:sp modelId="{C7CF32CE-C441-4747-8216-334D3EFDB163}">
      <dsp:nvSpPr>
        <dsp:cNvPr id="0" name=""/>
        <dsp:cNvSpPr/>
      </dsp:nvSpPr>
      <dsp:spPr>
        <a:xfrm>
          <a:off x="9531093" y="737155"/>
          <a:ext cx="1512722" cy="60508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P1</a:t>
          </a:r>
        </a:p>
      </dsp:txBody>
      <dsp:txXfrm>
        <a:off x="9833637" y="737155"/>
        <a:ext cx="907634" cy="60508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C675ED-D9EE-46FE-ADA0-1F1AF7921C04}">
      <dsp:nvSpPr>
        <dsp:cNvPr id="0" name=""/>
        <dsp:cNvSpPr/>
      </dsp:nvSpPr>
      <dsp:spPr>
        <a:xfrm>
          <a:off x="943" y="737155"/>
          <a:ext cx="1512722" cy="60508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P1</a:t>
          </a:r>
        </a:p>
      </dsp:txBody>
      <dsp:txXfrm>
        <a:off x="303487" y="737155"/>
        <a:ext cx="907634" cy="605088"/>
      </dsp:txXfrm>
    </dsp:sp>
    <dsp:sp modelId="{59DAFB66-147A-4BA8-B365-CE45E8A4D546}">
      <dsp:nvSpPr>
        <dsp:cNvPr id="0" name=""/>
        <dsp:cNvSpPr/>
      </dsp:nvSpPr>
      <dsp:spPr>
        <a:xfrm>
          <a:off x="1362393" y="737155"/>
          <a:ext cx="1512722" cy="605088"/>
        </a:xfrm>
        <a:prstGeom prst="chevron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P2</a:t>
          </a:r>
        </a:p>
      </dsp:txBody>
      <dsp:txXfrm>
        <a:off x="1664937" y="737155"/>
        <a:ext cx="907634" cy="605088"/>
      </dsp:txXfrm>
    </dsp:sp>
    <dsp:sp modelId="{2F1D4285-3732-4959-A4AC-1915AF7A6FD6}">
      <dsp:nvSpPr>
        <dsp:cNvPr id="0" name=""/>
        <dsp:cNvSpPr/>
      </dsp:nvSpPr>
      <dsp:spPr>
        <a:xfrm>
          <a:off x="2723843" y="737155"/>
          <a:ext cx="1512722" cy="605088"/>
        </a:xfrm>
        <a:prstGeom prst="chevron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P3</a:t>
          </a:r>
        </a:p>
      </dsp:txBody>
      <dsp:txXfrm>
        <a:off x="3026387" y="737155"/>
        <a:ext cx="907634" cy="605088"/>
      </dsp:txXfrm>
    </dsp:sp>
    <dsp:sp modelId="{35C471EA-FEAB-4E15-B07A-DFB002483681}">
      <dsp:nvSpPr>
        <dsp:cNvPr id="0" name=""/>
        <dsp:cNvSpPr/>
      </dsp:nvSpPr>
      <dsp:spPr>
        <a:xfrm>
          <a:off x="4085293" y="737155"/>
          <a:ext cx="1512722" cy="60508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P1</a:t>
          </a:r>
        </a:p>
      </dsp:txBody>
      <dsp:txXfrm>
        <a:off x="4387837" y="737155"/>
        <a:ext cx="907634" cy="605088"/>
      </dsp:txXfrm>
    </dsp:sp>
    <dsp:sp modelId="{7E54FEE7-BFC2-4E8D-B284-EFF9ACAAFBBA}">
      <dsp:nvSpPr>
        <dsp:cNvPr id="0" name=""/>
        <dsp:cNvSpPr/>
      </dsp:nvSpPr>
      <dsp:spPr>
        <a:xfrm>
          <a:off x="5446743" y="737155"/>
          <a:ext cx="1512722" cy="60508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P1</a:t>
          </a:r>
        </a:p>
      </dsp:txBody>
      <dsp:txXfrm>
        <a:off x="5749287" y="737155"/>
        <a:ext cx="907634" cy="605088"/>
      </dsp:txXfrm>
    </dsp:sp>
    <dsp:sp modelId="{EBC6FAF5-F64D-4F4F-BE30-52125A129ED8}">
      <dsp:nvSpPr>
        <dsp:cNvPr id="0" name=""/>
        <dsp:cNvSpPr/>
      </dsp:nvSpPr>
      <dsp:spPr>
        <a:xfrm>
          <a:off x="6808193" y="737155"/>
          <a:ext cx="1512722" cy="60508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P1</a:t>
          </a:r>
        </a:p>
      </dsp:txBody>
      <dsp:txXfrm>
        <a:off x="7110737" y="737155"/>
        <a:ext cx="907634" cy="605088"/>
      </dsp:txXfrm>
    </dsp:sp>
    <dsp:sp modelId="{1FB5493A-A898-4A11-82FC-7BBA23227F6F}">
      <dsp:nvSpPr>
        <dsp:cNvPr id="0" name=""/>
        <dsp:cNvSpPr/>
      </dsp:nvSpPr>
      <dsp:spPr>
        <a:xfrm>
          <a:off x="8169643" y="737155"/>
          <a:ext cx="1512722" cy="60508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P1</a:t>
          </a:r>
        </a:p>
      </dsp:txBody>
      <dsp:txXfrm>
        <a:off x="8472187" y="737155"/>
        <a:ext cx="907634" cy="605088"/>
      </dsp:txXfrm>
    </dsp:sp>
    <dsp:sp modelId="{C7CF32CE-C441-4747-8216-334D3EFDB163}">
      <dsp:nvSpPr>
        <dsp:cNvPr id="0" name=""/>
        <dsp:cNvSpPr/>
      </dsp:nvSpPr>
      <dsp:spPr>
        <a:xfrm>
          <a:off x="9531093" y="737155"/>
          <a:ext cx="1512722" cy="60508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P1</a:t>
          </a:r>
        </a:p>
      </dsp:txBody>
      <dsp:txXfrm>
        <a:off x="9833637" y="737155"/>
        <a:ext cx="907634" cy="60508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C675ED-D9EE-46FE-ADA0-1F1AF7921C04}">
      <dsp:nvSpPr>
        <dsp:cNvPr id="0" name=""/>
        <dsp:cNvSpPr/>
      </dsp:nvSpPr>
      <dsp:spPr>
        <a:xfrm>
          <a:off x="943" y="737155"/>
          <a:ext cx="1512722" cy="60508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P1</a:t>
          </a:r>
        </a:p>
      </dsp:txBody>
      <dsp:txXfrm>
        <a:off x="303487" y="737155"/>
        <a:ext cx="907634" cy="605088"/>
      </dsp:txXfrm>
    </dsp:sp>
    <dsp:sp modelId="{59DAFB66-147A-4BA8-B365-CE45E8A4D546}">
      <dsp:nvSpPr>
        <dsp:cNvPr id="0" name=""/>
        <dsp:cNvSpPr/>
      </dsp:nvSpPr>
      <dsp:spPr>
        <a:xfrm>
          <a:off x="1362393" y="737155"/>
          <a:ext cx="1512722" cy="605088"/>
        </a:xfrm>
        <a:prstGeom prst="chevron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P2</a:t>
          </a:r>
        </a:p>
      </dsp:txBody>
      <dsp:txXfrm>
        <a:off x="1664937" y="737155"/>
        <a:ext cx="907634" cy="605088"/>
      </dsp:txXfrm>
    </dsp:sp>
    <dsp:sp modelId="{2F1D4285-3732-4959-A4AC-1915AF7A6FD6}">
      <dsp:nvSpPr>
        <dsp:cNvPr id="0" name=""/>
        <dsp:cNvSpPr/>
      </dsp:nvSpPr>
      <dsp:spPr>
        <a:xfrm>
          <a:off x="2723843" y="737155"/>
          <a:ext cx="1512722" cy="605088"/>
        </a:xfrm>
        <a:prstGeom prst="chevron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P3</a:t>
          </a:r>
        </a:p>
      </dsp:txBody>
      <dsp:txXfrm>
        <a:off x="3026387" y="737155"/>
        <a:ext cx="907634" cy="605088"/>
      </dsp:txXfrm>
    </dsp:sp>
    <dsp:sp modelId="{35C471EA-FEAB-4E15-B07A-DFB002483681}">
      <dsp:nvSpPr>
        <dsp:cNvPr id="0" name=""/>
        <dsp:cNvSpPr/>
      </dsp:nvSpPr>
      <dsp:spPr>
        <a:xfrm>
          <a:off x="4085293" y="737155"/>
          <a:ext cx="1512722" cy="60508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P1</a:t>
          </a:r>
        </a:p>
      </dsp:txBody>
      <dsp:txXfrm>
        <a:off x="4387837" y="737155"/>
        <a:ext cx="907634" cy="605088"/>
      </dsp:txXfrm>
    </dsp:sp>
    <dsp:sp modelId="{7E54FEE7-BFC2-4E8D-B284-EFF9ACAAFBBA}">
      <dsp:nvSpPr>
        <dsp:cNvPr id="0" name=""/>
        <dsp:cNvSpPr/>
      </dsp:nvSpPr>
      <dsp:spPr>
        <a:xfrm>
          <a:off x="5446743" y="737155"/>
          <a:ext cx="1512722" cy="60508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P1</a:t>
          </a:r>
        </a:p>
      </dsp:txBody>
      <dsp:txXfrm>
        <a:off x="5749287" y="737155"/>
        <a:ext cx="907634" cy="605088"/>
      </dsp:txXfrm>
    </dsp:sp>
    <dsp:sp modelId="{EBC6FAF5-F64D-4F4F-BE30-52125A129ED8}">
      <dsp:nvSpPr>
        <dsp:cNvPr id="0" name=""/>
        <dsp:cNvSpPr/>
      </dsp:nvSpPr>
      <dsp:spPr>
        <a:xfrm>
          <a:off x="6808193" y="737155"/>
          <a:ext cx="1512722" cy="60508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P1</a:t>
          </a:r>
        </a:p>
      </dsp:txBody>
      <dsp:txXfrm>
        <a:off x="7110737" y="737155"/>
        <a:ext cx="907634" cy="605088"/>
      </dsp:txXfrm>
    </dsp:sp>
    <dsp:sp modelId="{1FB5493A-A898-4A11-82FC-7BBA23227F6F}">
      <dsp:nvSpPr>
        <dsp:cNvPr id="0" name=""/>
        <dsp:cNvSpPr/>
      </dsp:nvSpPr>
      <dsp:spPr>
        <a:xfrm>
          <a:off x="8169643" y="737155"/>
          <a:ext cx="1512722" cy="60508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P1</a:t>
          </a:r>
        </a:p>
      </dsp:txBody>
      <dsp:txXfrm>
        <a:off x="8472187" y="737155"/>
        <a:ext cx="907634" cy="605088"/>
      </dsp:txXfrm>
    </dsp:sp>
    <dsp:sp modelId="{C7CF32CE-C441-4747-8216-334D3EFDB163}">
      <dsp:nvSpPr>
        <dsp:cNvPr id="0" name=""/>
        <dsp:cNvSpPr/>
      </dsp:nvSpPr>
      <dsp:spPr>
        <a:xfrm>
          <a:off x="9531093" y="737155"/>
          <a:ext cx="1512722" cy="60508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P1</a:t>
          </a:r>
        </a:p>
      </dsp:txBody>
      <dsp:txXfrm>
        <a:off x="9833637" y="737155"/>
        <a:ext cx="907634" cy="60508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C675ED-D9EE-46FE-ADA0-1F1AF7921C04}">
      <dsp:nvSpPr>
        <dsp:cNvPr id="0" name=""/>
        <dsp:cNvSpPr/>
      </dsp:nvSpPr>
      <dsp:spPr>
        <a:xfrm>
          <a:off x="943" y="737155"/>
          <a:ext cx="1512722" cy="60508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P1</a:t>
          </a:r>
        </a:p>
      </dsp:txBody>
      <dsp:txXfrm>
        <a:off x="303487" y="737155"/>
        <a:ext cx="907634" cy="605088"/>
      </dsp:txXfrm>
    </dsp:sp>
    <dsp:sp modelId="{59DAFB66-147A-4BA8-B365-CE45E8A4D546}">
      <dsp:nvSpPr>
        <dsp:cNvPr id="0" name=""/>
        <dsp:cNvSpPr/>
      </dsp:nvSpPr>
      <dsp:spPr>
        <a:xfrm>
          <a:off x="1362393" y="737155"/>
          <a:ext cx="1512722" cy="605088"/>
        </a:xfrm>
        <a:prstGeom prst="chevron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P2</a:t>
          </a:r>
        </a:p>
      </dsp:txBody>
      <dsp:txXfrm>
        <a:off x="1664937" y="737155"/>
        <a:ext cx="907634" cy="605088"/>
      </dsp:txXfrm>
    </dsp:sp>
    <dsp:sp modelId="{2F1D4285-3732-4959-A4AC-1915AF7A6FD6}">
      <dsp:nvSpPr>
        <dsp:cNvPr id="0" name=""/>
        <dsp:cNvSpPr/>
      </dsp:nvSpPr>
      <dsp:spPr>
        <a:xfrm>
          <a:off x="2723843" y="737155"/>
          <a:ext cx="1512722" cy="605088"/>
        </a:xfrm>
        <a:prstGeom prst="chevron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P3</a:t>
          </a:r>
        </a:p>
      </dsp:txBody>
      <dsp:txXfrm>
        <a:off x="3026387" y="737155"/>
        <a:ext cx="907634" cy="605088"/>
      </dsp:txXfrm>
    </dsp:sp>
    <dsp:sp modelId="{35C471EA-FEAB-4E15-B07A-DFB002483681}">
      <dsp:nvSpPr>
        <dsp:cNvPr id="0" name=""/>
        <dsp:cNvSpPr/>
      </dsp:nvSpPr>
      <dsp:spPr>
        <a:xfrm>
          <a:off x="4085293" y="737155"/>
          <a:ext cx="1512722" cy="60508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P1</a:t>
          </a:r>
        </a:p>
      </dsp:txBody>
      <dsp:txXfrm>
        <a:off x="4387837" y="737155"/>
        <a:ext cx="907634" cy="605088"/>
      </dsp:txXfrm>
    </dsp:sp>
    <dsp:sp modelId="{7E54FEE7-BFC2-4E8D-B284-EFF9ACAAFBBA}">
      <dsp:nvSpPr>
        <dsp:cNvPr id="0" name=""/>
        <dsp:cNvSpPr/>
      </dsp:nvSpPr>
      <dsp:spPr>
        <a:xfrm>
          <a:off x="5446743" y="737155"/>
          <a:ext cx="1512722" cy="60508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P1</a:t>
          </a:r>
        </a:p>
      </dsp:txBody>
      <dsp:txXfrm>
        <a:off x="5749287" y="737155"/>
        <a:ext cx="907634" cy="605088"/>
      </dsp:txXfrm>
    </dsp:sp>
    <dsp:sp modelId="{EBC6FAF5-F64D-4F4F-BE30-52125A129ED8}">
      <dsp:nvSpPr>
        <dsp:cNvPr id="0" name=""/>
        <dsp:cNvSpPr/>
      </dsp:nvSpPr>
      <dsp:spPr>
        <a:xfrm>
          <a:off x="6808193" y="737155"/>
          <a:ext cx="1512722" cy="60508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P1</a:t>
          </a:r>
        </a:p>
      </dsp:txBody>
      <dsp:txXfrm>
        <a:off x="7110737" y="737155"/>
        <a:ext cx="907634" cy="605088"/>
      </dsp:txXfrm>
    </dsp:sp>
    <dsp:sp modelId="{1FB5493A-A898-4A11-82FC-7BBA23227F6F}">
      <dsp:nvSpPr>
        <dsp:cNvPr id="0" name=""/>
        <dsp:cNvSpPr/>
      </dsp:nvSpPr>
      <dsp:spPr>
        <a:xfrm>
          <a:off x="8169643" y="737155"/>
          <a:ext cx="1512722" cy="60508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P1</a:t>
          </a:r>
        </a:p>
      </dsp:txBody>
      <dsp:txXfrm>
        <a:off x="8472187" y="737155"/>
        <a:ext cx="907634" cy="605088"/>
      </dsp:txXfrm>
    </dsp:sp>
    <dsp:sp modelId="{C7CF32CE-C441-4747-8216-334D3EFDB163}">
      <dsp:nvSpPr>
        <dsp:cNvPr id="0" name=""/>
        <dsp:cNvSpPr/>
      </dsp:nvSpPr>
      <dsp:spPr>
        <a:xfrm>
          <a:off x="9531093" y="737155"/>
          <a:ext cx="1512722" cy="60508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P1</a:t>
          </a:r>
        </a:p>
      </dsp:txBody>
      <dsp:txXfrm>
        <a:off x="9833637" y="737155"/>
        <a:ext cx="907634" cy="60508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C675ED-D9EE-46FE-ADA0-1F1AF7921C04}">
      <dsp:nvSpPr>
        <dsp:cNvPr id="0" name=""/>
        <dsp:cNvSpPr/>
      </dsp:nvSpPr>
      <dsp:spPr>
        <a:xfrm>
          <a:off x="943" y="737155"/>
          <a:ext cx="1512722" cy="60508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P1</a:t>
          </a:r>
        </a:p>
      </dsp:txBody>
      <dsp:txXfrm>
        <a:off x="303487" y="737155"/>
        <a:ext cx="907634" cy="605088"/>
      </dsp:txXfrm>
    </dsp:sp>
    <dsp:sp modelId="{59DAFB66-147A-4BA8-B365-CE45E8A4D546}">
      <dsp:nvSpPr>
        <dsp:cNvPr id="0" name=""/>
        <dsp:cNvSpPr/>
      </dsp:nvSpPr>
      <dsp:spPr>
        <a:xfrm>
          <a:off x="1362393" y="737155"/>
          <a:ext cx="1512722" cy="605088"/>
        </a:xfrm>
        <a:prstGeom prst="chevron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P2</a:t>
          </a:r>
        </a:p>
      </dsp:txBody>
      <dsp:txXfrm>
        <a:off x="1664937" y="737155"/>
        <a:ext cx="907634" cy="605088"/>
      </dsp:txXfrm>
    </dsp:sp>
    <dsp:sp modelId="{2F1D4285-3732-4959-A4AC-1915AF7A6FD6}">
      <dsp:nvSpPr>
        <dsp:cNvPr id="0" name=""/>
        <dsp:cNvSpPr/>
      </dsp:nvSpPr>
      <dsp:spPr>
        <a:xfrm>
          <a:off x="2723843" y="737155"/>
          <a:ext cx="1512722" cy="605088"/>
        </a:xfrm>
        <a:prstGeom prst="chevron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P3</a:t>
          </a:r>
        </a:p>
      </dsp:txBody>
      <dsp:txXfrm>
        <a:off x="3026387" y="737155"/>
        <a:ext cx="907634" cy="605088"/>
      </dsp:txXfrm>
    </dsp:sp>
    <dsp:sp modelId="{35C471EA-FEAB-4E15-B07A-DFB002483681}">
      <dsp:nvSpPr>
        <dsp:cNvPr id="0" name=""/>
        <dsp:cNvSpPr/>
      </dsp:nvSpPr>
      <dsp:spPr>
        <a:xfrm>
          <a:off x="4085293" y="737155"/>
          <a:ext cx="1512722" cy="60508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P1</a:t>
          </a:r>
        </a:p>
      </dsp:txBody>
      <dsp:txXfrm>
        <a:off x="4387837" y="737155"/>
        <a:ext cx="907634" cy="605088"/>
      </dsp:txXfrm>
    </dsp:sp>
    <dsp:sp modelId="{7E54FEE7-BFC2-4E8D-B284-EFF9ACAAFBBA}">
      <dsp:nvSpPr>
        <dsp:cNvPr id="0" name=""/>
        <dsp:cNvSpPr/>
      </dsp:nvSpPr>
      <dsp:spPr>
        <a:xfrm>
          <a:off x="5446743" y="737155"/>
          <a:ext cx="1512722" cy="60508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P1</a:t>
          </a:r>
        </a:p>
      </dsp:txBody>
      <dsp:txXfrm>
        <a:off x="5749287" y="737155"/>
        <a:ext cx="907634" cy="605088"/>
      </dsp:txXfrm>
    </dsp:sp>
    <dsp:sp modelId="{EBC6FAF5-F64D-4F4F-BE30-52125A129ED8}">
      <dsp:nvSpPr>
        <dsp:cNvPr id="0" name=""/>
        <dsp:cNvSpPr/>
      </dsp:nvSpPr>
      <dsp:spPr>
        <a:xfrm>
          <a:off x="6808193" y="737155"/>
          <a:ext cx="1512722" cy="60508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P1</a:t>
          </a:r>
        </a:p>
      </dsp:txBody>
      <dsp:txXfrm>
        <a:off x="7110737" y="737155"/>
        <a:ext cx="907634" cy="605088"/>
      </dsp:txXfrm>
    </dsp:sp>
    <dsp:sp modelId="{1FB5493A-A898-4A11-82FC-7BBA23227F6F}">
      <dsp:nvSpPr>
        <dsp:cNvPr id="0" name=""/>
        <dsp:cNvSpPr/>
      </dsp:nvSpPr>
      <dsp:spPr>
        <a:xfrm>
          <a:off x="8169643" y="737155"/>
          <a:ext cx="1512722" cy="60508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P1</a:t>
          </a:r>
        </a:p>
      </dsp:txBody>
      <dsp:txXfrm>
        <a:off x="8472187" y="737155"/>
        <a:ext cx="907634" cy="605088"/>
      </dsp:txXfrm>
    </dsp:sp>
    <dsp:sp modelId="{C7CF32CE-C441-4747-8216-334D3EFDB163}">
      <dsp:nvSpPr>
        <dsp:cNvPr id="0" name=""/>
        <dsp:cNvSpPr/>
      </dsp:nvSpPr>
      <dsp:spPr>
        <a:xfrm>
          <a:off x="9531093" y="737155"/>
          <a:ext cx="1512722" cy="60508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P1</a:t>
          </a:r>
        </a:p>
      </dsp:txBody>
      <dsp:txXfrm>
        <a:off x="9833637" y="737155"/>
        <a:ext cx="907634" cy="6050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6F84F-F3B0-4BBB-91B4-1C8607766AEB}" type="datetimeFigureOut">
              <a:rPr lang="de-AT" smtClean="0"/>
              <a:t>29.01.2021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36D06-CC8B-4639-9586-726AB8BB82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90156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>
                <a:cs typeface="Calibri"/>
              </a:rPr>
              <a:t>SImon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36D06-CC8B-4639-9586-726AB8BB8247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13604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Simon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36D06-CC8B-4639-9586-726AB8BB8247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97168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Simon</a:t>
            </a:r>
          </a:p>
          <a:p>
            <a:r>
              <a:rPr lang="en-GB" noProof="0" dirty="0"/>
              <a:t>Example text:</a:t>
            </a:r>
          </a:p>
          <a:p>
            <a:r>
              <a:rPr lang="en-GB" noProof="0" dirty="0"/>
              <a:t>What is scheduling? So here just a quick overview.</a:t>
            </a:r>
          </a:p>
          <a:p>
            <a:r>
              <a:rPr lang="en-GB" noProof="0" dirty="0"/>
              <a:t>The task of the scheduler is to manage different processes. If The processors </a:t>
            </a:r>
            <a:r>
              <a:rPr lang="en-GB" noProof="0" dirty="0" err="1"/>
              <a:t>dont</a:t>
            </a:r>
            <a:r>
              <a:rPr lang="en-GB" noProof="0" dirty="0"/>
              <a:t> have enough cores to calculate every</a:t>
            </a:r>
          </a:p>
          <a:p>
            <a:r>
              <a:rPr lang="en-GB" noProof="0" dirty="0"/>
              <a:t>Process at the same time then the scheduler has to manage the time every process has on the CPU.</a:t>
            </a:r>
          </a:p>
          <a:p>
            <a:r>
              <a:rPr lang="en-GB" noProof="0" dirty="0"/>
              <a:t>And mostly the goal is that for the user it seems like the processes are calculating at the same time. But like I already said it just switches the</a:t>
            </a:r>
          </a:p>
          <a:p>
            <a:r>
              <a:rPr lang="en-GB" noProof="0" dirty="0"/>
              <a:t>processes really fast. And so Round Robin is now such a scheduling algorithm.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36D06-CC8B-4639-9586-726AB8BB8247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68648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Felix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36D06-CC8B-4639-9586-726AB8BB8247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9973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Felix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36D06-CC8B-4639-9586-726AB8BB8247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89508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Simon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36D06-CC8B-4639-9586-726AB8BB8247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00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Big time </a:t>
            </a:r>
            <a:r>
              <a:rPr lang="de-AT" dirty="0" err="1"/>
              <a:t>quantum</a:t>
            </a:r>
            <a:r>
              <a:rPr lang="de-AT" dirty="0"/>
              <a:t>: </a:t>
            </a:r>
            <a:r>
              <a:rPr lang="de-AT" dirty="0" err="1"/>
              <a:t>more</a:t>
            </a:r>
            <a:r>
              <a:rPr lang="de-AT" dirty="0"/>
              <a:t> and </a:t>
            </a:r>
            <a:r>
              <a:rPr lang="de-AT" dirty="0" err="1"/>
              <a:t>more</a:t>
            </a:r>
            <a:r>
              <a:rPr lang="de-AT" dirty="0"/>
              <a:t> FCFS and </a:t>
            </a:r>
            <a:r>
              <a:rPr lang="de-AT" dirty="0" err="1"/>
              <a:t>more</a:t>
            </a:r>
            <a:r>
              <a:rPr lang="de-AT" dirty="0"/>
              <a:t> </a:t>
            </a:r>
            <a:r>
              <a:rPr lang="de-AT" dirty="0" err="1"/>
              <a:t>waiting</a:t>
            </a:r>
            <a:r>
              <a:rPr lang="de-AT" dirty="0"/>
              <a:t> time</a:t>
            </a:r>
          </a:p>
          <a:p>
            <a:r>
              <a:rPr lang="de-AT" dirty="0"/>
              <a:t>Small time </a:t>
            </a:r>
            <a:r>
              <a:rPr lang="de-AT" dirty="0" err="1"/>
              <a:t>quantum</a:t>
            </a:r>
            <a:r>
              <a:rPr lang="de-AT" dirty="0"/>
              <a:t>: a </a:t>
            </a:r>
            <a:r>
              <a:rPr lang="de-AT" dirty="0" err="1"/>
              <a:t>lot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interruptions</a:t>
            </a:r>
            <a:r>
              <a:rPr lang="de-AT" dirty="0"/>
              <a:t> and </a:t>
            </a:r>
            <a:r>
              <a:rPr lang="de-AT" dirty="0" err="1"/>
              <a:t>context</a:t>
            </a:r>
            <a:r>
              <a:rPr lang="de-AT" dirty="0"/>
              <a:t> </a:t>
            </a:r>
            <a:r>
              <a:rPr lang="de-AT" dirty="0" err="1"/>
              <a:t>switches</a:t>
            </a:r>
            <a:r>
              <a:rPr lang="de-AT" dirty="0"/>
              <a:t>, </a:t>
            </a:r>
            <a:r>
              <a:rPr lang="de-AT" dirty="0" err="1"/>
              <a:t>more</a:t>
            </a:r>
            <a:r>
              <a:rPr lang="de-AT" dirty="0"/>
              <a:t> fair, </a:t>
            </a:r>
            <a:r>
              <a:rPr lang="de-AT" dirty="0" err="1"/>
              <a:t>more</a:t>
            </a:r>
            <a:r>
              <a:rPr lang="de-AT" dirty="0"/>
              <a:t> </a:t>
            </a:r>
            <a:r>
              <a:rPr lang="de-AT" dirty="0" err="1"/>
              <a:t>feeling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running</a:t>
            </a:r>
            <a:r>
              <a:rPr lang="de-AT" dirty="0"/>
              <a:t> at </a:t>
            </a:r>
            <a:r>
              <a:rPr lang="de-AT" dirty="0" err="1"/>
              <a:t>the</a:t>
            </a:r>
            <a:r>
              <a:rPr lang="de-AT" dirty="0"/>
              <a:t> same time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36D06-CC8B-4639-9586-726AB8BB8247}" type="slidenum">
              <a:rPr lang="de-AT" smtClean="0"/>
              <a:t>24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4676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Friday, January 29,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998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Friday, January 29,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50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Friday, January 29,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04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Friday, January 29,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87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Friday, January 29,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22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Friday, January 29,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89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Friday, January 29,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97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Friday, January 29,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27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Friday, January 29,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94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Friday, January 29,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26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Friday, January 29,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Friday, January 29,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‹Nr.›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44762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698" r:id="rId4"/>
    <p:sldLayoutId id="2147483699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8">
            <a:extLst>
              <a:ext uri="{FF2B5EF4-FFF2-40B4-BE49-F238E27FC236}">
                <a16:creationId xmlns:a16="http://schemas.microsoft.com/office/drawing/2014/main" id="{F619DE0E-F039-443E-AF60-E4B6AA72D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0"/>
            <a:ext cx="8104091" cy="6857571"/>
          </a:xfrm>
          <a:prstGeom prst="rect">
            <a:avLst/>
          </a:prstGeom>
          <a:gradFill>
            <a:gsLst>
              <a:gs pos="0">
                <a:schemeClr val="accent4">
                  <a:alpha val="80000"/>
                </a:schemeClr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74250" y="627728"/>
            <a:ext cx="4355593" cy="8104092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1000">
                <a:schemeClr val="accent2">
                  <a:alpha val="4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"/>
            <a:ext cx="5638801" cy="6886827"/>
          </a:xfrm>
          <a:prstGeom prst="rect">
            <a:avLst/>
          </a:prstGeom>
          <a:gradFill>
            <a:gsLst>
              <a:gs pos="49000">
                <a:schemeClr val="accent6">
                  <a:lumMod val="75000"/>
                  <a:alpha val="0"/>
                </a:schemeClr>
              </a:gs>
              <a:gs pos="99000">
                <a:schemeClr val="accent6">
                  <a:alpha val="79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16">
            <a:extLst>
              <a:ext uri="{FF2B5EF4-FFF2-40B4-BE49-F238E27FC236}">
                <a16:creationId xmlns:a16="http://schemas.microsoft.com/office/drawing/2014/main" id="{55993D72-5628-4E5E-BB9F-96066414E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1609180" y="724988"/>
            <a:ext cx="5121259" cy="5458067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7FF069C-5F0F-4A79-967E-DC8A1CF0B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0151" y="2920878"/>
            <a:ext cx="6292690" cy="2992576"/>
          </a:xfrm>
        </p:spPr>
        <p:txBody>
          <a:bodyPr anchor="t">
            <a:normAutofit/>
          </a:bodyPr>
          <a:lstStyle/>
          <a:p>
            <a:pPr algn="l"/>
            <a:r>
              <a:rPr lang="en-GB" sz="4800" dirty="0">
                <a:solidFill>
                  <a:schemeClr val="bg1"/>
                </a:solidFill>
              </a:rPr>
              <a:t>Round-Robin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>
                <a:solidFill>
                  <a:schemeClr val="bg1"/>
                </a:solidFill>
              </a:rPr>
              <a:t>Scheduling</a:t>
            </a:r>
            <a:endParaRPr lang="en-GB" sz="4800" dirty="0">
              <a:solidFill>
                <a:schemeClr val="bg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FA4D095-9719-4C49-879B-A141464B1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0151" y="1017038"/>
            <a:ext cx="5392495" cy="1248274"/>
          </a:xfrm>
        </p:spPr>
        <p:txBody>
          <a:bodyPr anchor="b">
            <a:normAutofit/>
          </a:bodyPr>
          <a:lstStyle/>
          <a:p>
            <a:pPr algn="l"/>
            <a:r>
              <a:rPr lang="de-AT" sz="1400">
                <a:solidFill>
                  <a:schemeClr val="bg1"/>
                </a:solidFill>
              </a:rPr>
              <a:t>Simon klEtsch, Marvin Aichinger, felix fuchshuber</a:t>
            </a:r>
          </a:p>
        </p:txBody>
      </p:sp>
      <p:pic>
        <p:nvPicPr>
          <p:cNvPr id="101" name="Picture 3">
            <a:extLst>
              <a:ext uri="{FF2B5EF4-FFF2-40B4-BE49-F238E27FC236}">
                <a16:creationId xmlns:a16="http://schemas.microsoft.com/office/drawing/2014/main" id="{CAA4F4F0-C362-4932-8A55-BF0861E8BF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240" r="8994"/>
          <a:stretch/>
        </p:blipFill>
        <p:spPr>
          <a:xfrm>
            <a:off x="8104092" y="10"/>
            <a:ext cx="4099858" cy="685799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AF6D950-F163-4AC4-9A8C-AC905F9B5C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1140" y="5779363"/>
            <a:ext cx="920861" cy="92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829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3A4003-1875-46E3-BBC1-9CF42E133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DECF1C-4B20-4CD9-90C7-F85AAB331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57371"/>
            <a:ext cx="12203208" cy="160062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46BEC-0E77-41F0-A7D5-D5B40D22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40517" y="5262916"/>
            <a:ext cx="7751481" cy="11453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D73B4-F569-4D64-BA77-14454E09F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62916"/>
            <a:ext cx="8778690" cy="1595084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31000"/>
                </a:schemeClr>
              </a:gs>
              <a:gs pos="99000">
                <a:schemeClr val="accent5">
                  <a:alpha val="2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437E30-AED3-4732-B13B-17D277D8D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0126" y="5256870"/>
            <a:ext cx="5301872" cy="1600701"/>
          </a:xfrm>
          <a:prstGeom prst="rect">
            <a:avLst/>
          </a:prstGeom>
          <a:gradFill>
            <a:gsLst>
              <a:gs pos="22000">
                <a:schemeClr val="tx2">
                  <a:lumMod val="75000"/>
                  <a:lumOff val="25000"/>
                  <a:alpha val="0"/>
                </a:schemeClr>
              </a:gs>
              <a:gs pos="99000">
                <a:schemeClr val="tx2">
                  <a:lumMod val="75000"/>
                  <a:lumOff val="25000"/>
                  <a:alpha val="6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9F7502-9FB4-44B5-9FC7-A726221EC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602884"/>
            <a:ext cx="10698103" cy="827037"/>
          </a:xfrm>
        </p:spPr>
        <p:txBody>
          <a:bodyPr anchor="ctr">
            <a:normAutofit/>
          </a:bodyPr>
          <a:lstStyle/>
          <a:p>
            <a:r>
              <a:rPr lang="en-AU" sz="320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C2F488-CA4B-49A8-B184-4E56576F9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733" y="531934"/>
            <a:ext cx="4197307" cy="24926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800" u="sng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Process</a:t>
            </a: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	</a:t>
            </a:r>
            <a:r>
              <a:rPr lang="en-GB" sz="1800" u="sng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Burst Time</a:t>
            </a: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	</a:t>
            </a:r>
            <a:r>
              <a:rPr lang="en-GB" sz="1800" u="sng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Time Left</a:t>
            </a:r>
          </a:p>
          <a:p>
            <a:pPr marL="0" indent="0">
              <a:buNone/>
            </a:pP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    P3	   3ms</a:t>
            </a:r>
          </a:p>
          <a:p>
            <a:pPr marL="0" indent="0">
              <a:buNone/>
            </a:pP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    P1	   24ms		20ms</a:t>
            </a:r>
          </a:p>
          <a:p>
            <a:pPr marL="0" indent="0">
              <a:buNone/>
            </a:pP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    P2	   3ms		FINSIHED</a:t>
            </a:r>
          </a:p>
          <a:p>
            <a:pPr marL="0" indent="0">
              <a:buNone/>
            </a:pPr>
            <a:endParaRPr lang="en-GB" sz="1800" dirty="0">
              <a:uFill>
                <a:solidFill>
                  <a:schemeClr val="accent4">
                    <a:lumMod val="75000"/>
                  </a:schemeClr>
                </a:solidFill>
              </a:uFill>
            </a:endParaRPr>
          </a:p>
          <a:p>
            <a:pPr marL="0" indent="0">
              <a:buNone/>
            </a:pP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time quantum: 4ms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4C006510-78ED-4B04-BCDF-01952C57625B}"/>
              </a:ext>
            </a:extLst>
          </p:cNvPr>
          <p:cNvCxnSpPr>
            <a:cxnSpLocks/>
          </p:cNvCxnSpPr>
          <p:nvPr/>
        </p:nvCxnSpPr>
        <p:spPr>
          <a:xfrm>
            <a:off x="1386672" y="531934"/>
            <a:ext cx="0" cy="1855178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67C3E28A-828D-4810-B8E3-B3680C54E04E}"/>
              </a:ext>
            </a:extLst>
          </p:cNvPr>
          <p:cNvSpPr txBox="1"/>
          <p:nvPr/>
        </p:nvSpPr>
        <p:spPr>
          <a:xfrm>
            <a:off x="579507" y="4280598"/>
            <a:ext cx="1103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Nova"/>
                <a:ea typeface="+mn-ea"/>
                <a:cs typeface="+mn-cs"/>
              </a:rPr>
              <a:t>0	    4	           7		   10	          14		  18	          22		  26	        30</a:t>
            </a:r>
          </a:p>
        </p:txBody>
      </p:sp>
      <p:graphicFrame>
        <p:nvGraphicFramePr>
          <p:cNvPr id="15" name="Diagramm 14">
            <a:extLst>
              <a:ext uri="{FF2B5EF4-FFF2-40B4-BE49-F238E27FC236}">
                <a16:creationId xmlns:a16="http://schemas.microsoft.com/office/drawing/2014/main" id="{7546834C-C76F-4089-AA71-512E2598B9A7}"/>
              </a:ext>
            </a:extLst>
          </p:cNvPr>
          <p:cNvGraphicFramePr/>
          <p:nvPr/>
        </p:nvGraphicFramePr>
        <p:xfrm>
          <a:off x="579507" y="2793747"/>
          <a:ext cx="11044760" cy="2079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Pfeil: Chevron 12">
            <a:extLst>
              <a:ext uri="{FF2B5EF4-FFF2-40B4-BE49-F238E27FC236}">
                <a16:creationId xmlns:a16="http://schemas.microsoft.com/office/drawing/2014/main" id="{71347BA5-2E7F-4E5E-8BD2-0EC26549C468}"/>
              </a:ext>
            </a:extLst>
          </p:cNvPr>
          <p:cNvSpPr/>
          <p:nvPr/>
        </p:nvSpPr>
        <p:spPr>
          <a:xfrm>
            <a:off x="3251199" y="3516438"/>
            <a:ext cx="8778241" cy="672162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C3A4361-70B0-4F73-B87A-DC20C32FA247}"/>
              </a:ext>
            </a:extLst>
          </p:cNvPr>
          <p:cNvSpPr/>
          <p:nvPr/>
        </p:nvSpPr>
        <p:spPr>
          <a:xfrm>
            <a:off x="3352800" y="4258992"/>
            <a:ext cx="86004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FFD31823-1A04-455D-9D18-12A5F8F53213}"/>
              </a:ext>
            </a:extLst>
          </p:cNvPr>
          <p:cNvCxnSpPr>
            <a:cxnSpLocks/>
          </p:cNvCxnSpPr>
          <p:nvPr/>
        </p:nvCxnSpPr>
        <p:spPr>
          <a:xfrm flipH="1">
            <a:off x="762000" y="1971040"/>
            <a:ext cx="142240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136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3A4003-1875-46E3-BBC1-9CF42E133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DECF1C-4B20-4CD9-90C7-F85AAB331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57371"/>
            <a:ext cx="12203208" cy="160062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46BEC-0E77-41F0-A7D5-D5B40D22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40517" y="5262916"/>
            <a:ext cx="7751481" cy="11453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D73B4-F569-4D64-BA77-14454E09F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62916"/>
            <a:ext cx="8778690" cy="1595084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31000"/>
                </a:schemeClr>
              </a:gs>
              <a:gs pos="99000">
                <a:schemeClr val="accent5">
                  <a:alpha val="2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437E30-AED3-4732-B13B-17D277D8D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0126" y="5256870"/>
            <a:ext cx="5301872" cy="1600701"/>
          </a:xfrm>
          <a:prstGeom prst="rect">
            <a:avLst/>
          </a:prstGeom>
          <a:gradFill>
            <a:gsLst>
              <a:gs pos="22000">
                <a:schemeClr val="tx2">
                  <a:lumMod val="75000"/>
                  <a:lumOff val="25000"/>
                  <a:alpha val="0"/>
                </a:schemeClr>
              </a:gs>
              <a:gs pos="99000">
                <a:schemeClr val="tx2">
                  <a:lumMod val="75000"/>
                  <a:lumOff val="25000"/>
                  <a:alpha val="6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9F7502-9FB4-44B5-9FC7-A726221EC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602884"/>
            <a:ext cx="10698103" cy="827037"/>
          </a:xfrm>
        </p:spPr>
        <p:txBody>
          <a:bodyPr anchor="ctr">
            <a:normAutofit/>
          </a:bodyPr>
          <a:lstStyle/>
          <a:p>
            <a:r>
              <a:rPr lang="en-AU" sz="320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C2F488-CA4B-49A8-B184-4E56576F9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733" y="531934"/>
            <a:ext cx="4197307" cy="24926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800" u="sng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Process</a:t>
            </a: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	</a:t>
            </a:r>
            <a:r>
              <a:rPr lang="en-GB" sz="1800" u="sng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Burst Time</a:t>
            </a: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	</a:t>
            </a:r>
            <a:r>
              <a:rPr lang="en-GB" sz="1800" u="sng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Time Left</a:t>
            </a:r>
          </a:p>
          <a:p>
            <a:pPr marL="0" indent="0">
              <a:buNone/>
            </a:pP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    P3	   3ms</a:t>
            </a:r>
          </a:p>
          <a:p>
            <a:pPr marL="0" indent="0">
              <a:buNone/>
            </a:pP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    P1	   24ms		20ms</a:t>
            </a:r>
          </a:p>
          <a:p>
            <a:pPr marL="0" indent="0">
              <a:buNone/>
            </a:pP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    P2	   3ms		FINSIHED</a:t>
            </a:r>
          </a:p>
          <a:p>
            <a:pPr marL="0" indent="0">
              <a:buNone/>
            </a:pPr>
            <a:endParaRPr lang="en-GB" sz="1800" dirty="0">
              <a:uFill>
                <a:solidFill>
                  <a:schemeClr val="accent4">
                    <a:lumMod val="75000"/>
                  </a:schemeClr>
                </a:solidFill>
              </a:uFill>
            </a:endParaRPr>
          </a:p>
          <a:p>
            <a:pPr marL="0" indent="0">
              <a:buNone/>
            </a:pP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time quantum: 4ms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4C006510-78ED-4B04-BCDF-01952C57625B}"/>
              </a:ext>
            </a:extLst>
          </p:cNvPr>
          <p:cNvCxnSpPr>
            <a:cxnSpLocks/>
          </p:cNvCxnSpPr>
          <p:nvPr/>
        </p:nvCxnSpPr>
        <p:spPr>
          <a:xfrm>
            <a:off x="1386672" y="531934"/>
            <a:ext cx="0" cy="1855178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67C3E28A-828D-4810-B8E3-B3680C54E04E}"/>
              </a:ext>
            </a:extLst>
          </p:cNvPr>
          <p:cNvSpPr txBox="1"/>
          <p:nvPr/>
        </p:nvSpPr>
        <p:spPr>
          <a:xfrm>
            <a:off x="579507" y="4280598"/>
            <a:ext cx="1103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Nova"/>
                <a:ea typeface="+mn-ea"/>
                <a:cs typeface="+mn-cs"/>
              </a:rPr>
              <a:t>0	    4	           7		   10	          14		  18	          22		  26	        30</a:t>
            </a:r>
          </a:p>
        </p:txBody>
      </p:sp>
      <p:graphicFrame>
        <p:nvGraphicFramePr>
          <p:cNvPr id="15" name="Diagramm 14">
            <a:extLst>
              <a:ext uri="{FF2B5EF4-FFF2-40B4-BE49-F238E27FC236}">
                <a16:creationId xmlns:a16="http://schemas.microsoft.com/office/drawing/2014/main" id="{7546834C-C76F-4089-AA71-512E2598B9A7}"/>
              </a:ext>
            </a:extLst>
          </p:cNvPr>
          <p:cNvGraphicFramePr/>
          <p:nvPr/>
        </p:nvGraphicFramePr>
        <p:xfrm>
          <a:off x="579507" y="2793747"/>
          <a:ext cx="11044760" cy="2079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Pfeil: Chevron 12">
            <a:extLst>
              <a:ext uri="{FF2B5EF4-FFF2-40B4-BE49-F238E27FC236}">
                <a16:creationId xmlns:a16="http://schemas.microsoft.com/office/drawing/2014/main" id="{71347BA5-2E7F-4E5E-8BD2-0EC26549C468}"/>
              </a:ext>
            </a:extLst>
          </p:cNvPr>
          <p:cNvSpPr/>
          <p:nvPr/>
        </p:nvSpPr>
        <p:spPr>
          <a:xfrm>
            <a:off x="4572000" y="3516438"/>
            <a:ext cx="7457440" cy="672162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C3A4361-70B0-4F73-B87A-DC20C32FA247}"/>
              </a:ext>
            </a:extLst>
          </p:cNvPr>
          <p:cNvSpPr/>
          <p:nvPr/>
        </p:nvSpPr>
        <p:spPr>
          <a:xfrm>
            <a:off x="4765040" y="4258992"/>
            <a:ext cx="7188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FFD31823-1A04-455D-9D18-12A5F8F53213}"/>
              </a:ext>
            </a:extLst>
          </p:cNvPr>
          <p:cNvCxnSpPr>
            <a:cxnSpLocks/>
          </p:cNvCxnSpPr>
          <p:nvPr/>
        </p:nvCxnSpPr>
        <p:spPr>
          <a:xfrm flipH="1">
            <a:off x="762000" y="1971040"/>
            <a:ext cx="142240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131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3A4003-1875-46E3-BBC1-9CF42E133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DECF1C-4B20-4CD9-90C7-F85AAB331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57371"/>
            <a:ext cx="12203208" cy="160062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46BEC-0E77-41F0-A7D5-D5B40D22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40517" y="5262916"/>
            <a:ext cx="7751481" cy="11453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D73B4-F569-4D64-BA77-14454E09F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62916"/>
            <a:ext cx="8778690" cy="1595084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31000"/>
                </a:schemeClr>
              </a:gs>
              <a:gs pos="99000">
                <a:schemeClr val="accent5">
                  <a:alpha val="2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437E30-AED3-4732-B13B-17D277D8D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0126" y="5256870"/>
            <a:ext cx="5301872" cy="1600701"/>
          </a:xfrm>
          <a:prstGeom prst="rect">
            <a:avLst/>
          </a:prstGeom>
          <a:gradFill>
            <a:gsLst>
              <a:gs pos="22000">
                <a:schemeClr val="tx2">
                  <a:lumMod val="75000"/>
                  <a:lumOff val="25000"/>
                  <a:alpha val="0"/>
                </a:schemeClr>
              </a:gs>
              <a:gs pos="99000">
                <a:schemeClr val="tx2">
                  <a:lumMod val="75000"/>
                  <a:lumOff val="25000"/>
                  <a:alpha val="6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9F7502-9FB4-44B5-9FC7-A726221EC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602884"/>
            <a:ext cx="10698103" cy="827037"/>
          </a:xfrm>
        </p:spPr>
        <p:txBody>
          <a:bodyPr anchor="ctr">
            <a:normAutofit/>
          </a:bodyPr>
          <a:lstStyle/>
          <a:p>
            <a:r>
              <a:rPr lang="en-AU" sz="320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C2F488-CA4B-49A8-B184-4E56576F9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733" y="531934"/>
            <a:ext cx="4197307" cy="24926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800" u="sng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Process</a:t>
            </a: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	</a:t>
            </a:r>
            <a:r>
              <a:rPr lang="en-GB" sz="1800" u="sng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Burst Time</a:t>
            </a: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	</a:t>
            </a:r>
            <a:r>
              <a:rPr lang="en-GB" sz="1800" u="sng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Time Left</a:t>
            </a:r>
          </a:p>
          <a:p>
            <a:pPr marL="0" indent="0">
              <a:buNone/>
            </a:pP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    P1	   24ms		20ms</a:t>
            </a:r>
          </a:p>
          <a:p>
            <a:pPr marL="0" indent="0">
              <a:buNone/>
            </a:pP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    P2	   3ms		FINISHED</a:t>
            </a:r>
          </a:p>
          <a:p>
            <a:pPr marL="0" indent="0">
              <a:buNone/>
            </a:pP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    P3	   3ms		FINSIHED</a:t>
            </a:r>
          </a:p>
          <a:p>
            <a:pPr marL="0" indent="0">
              <a:buNone/>
            </a:pPr>
            <a:endParaRPr lang="en-GB" sz="1800" dirty="0">
              <a:uFill>
                <a:solidFill>
                  <a:schemeClr val="accent4">
                    <a:lumMod val="75000"/>
                  </a:schemeClr>
                </a:solidFill>
              </a:uFill>
            </a:endParaRPr>
          </a:p>
          <a:p>
            <a:pPr marL="0" indent="0">
              <a:buNone/>
            </a:pP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time quantum: 4ms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4C006510-78ED-4B04-BCDF-01952C57625B}"/>
              </a:ext>
            </a:extLst>
          </p:cNvPr>
          <p:cNvCxnSpPr>
            <a:cxnSpLocks/>
          </p:cNvCxnSpPr>
          <p:nvPr/>
        </p:nvCxnSpPr>
        <p:spPr>
          <a:xfrm>
            <a:off x="1386672" y="531934"/>
            <a:ext cx="0" cy="1855178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67C3E28A-828D-4810-B8E3-B3680C54E04E}"/>
              </a:ext>
            </a:extLst>
          </p:cNvPr>
          <p:cNvSpPr txBox="1"/>
          <p:nvPr/>
        </p:nvSpPr>
        <p:spPr>
          <a:xfrm>
            <a:off x="579507" y="4280598"/>
            <a:ext cx="1103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Nova"/>
                <a:ea typeface="+mn-ea"/>
                <a:cs typeface="+mn-cs"/>
              </a:rPr>
              <a:t>0	    4	           7		   10	          14		  18	          22		  26	        30</a:t>
            </a:r>
          </a:p>
        </p:txBody>
      </p:sp>
      <p:graphicFrame>
        <p:nvGraphicFramePr>
          <p:cNvPr id="15" name="Diagramm 14">
            <a:extLst>
              <a:ext uri="{FF2B5EF4-FFF2-40B4-BE49-F238E27FC236}">
                <a16:creationId xmlns:a16="http://schemas.microsoft.com/office/drawing/2014/main" id="{7546834C-C76F-4089-AA71-512E2598B9A7}"/>
              </a:ext>
            </a:extLst>
          </p:cNvPr>
          <p:cNvGraphicFramePr/>
          <p:nvPr/>
        </p:nvGraphicFramePr>
        <p:xfrm>
          <a:off x="579507" y="2793747"/>
          <a:ext cx="11044760" cy="2079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Pfeil: Chevron 12">
            <a:extLst>
              <a:ext uri="{FF2B5EF4-FFF2-40B4-BE49-F238E27FC236}">
                <a16:creationId xmlns:a16="http://schemas.microsoft.com/office/drawing/2014/main" id="{71347BA5-2E7F-4E5E-8BD2-0EC26549C468}"/>
              </a:ext>
            </a:extLst>
          </p:cNvPr>
          <p:cNvSpPr/>
          <p:nvPr/>
        </p:nvSpPr>
        <p:spPr>
          <a:xfrm>
            <a:off x="4572000" y="3516438"/>
            <a:ext cx="7457440" cy="672162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C3A4361-70B0-4F73-B87A-DC20C32FA247}"/>
              </a:ext>
            </a:extLst>
          </p:cNvPr>
          <p:cNvSpPr/>
          <p:nvPr/>
        </p:nvSpPr>
        <p:spPr>
          <a:xfrm>
            <a:off x="4765040" y="4258992"/>
            <a:ext cx="7188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FFD31823-1A04-455D-9D18-12A5F8F53213}"/>
              </a:ext>
            </a:extLst>
          </p:cNvPr>
          <p:cNvCxnSpPr>
            <a:cxnSpLocks/>
          </p:cNvCxnSpPr>
          <p:nvPr/>
        </p:nvCxnSpPr>
        <p:spPr>
          <a:xfrm flipH="1">
            <a:off x="762000" y="1971040"/>
            <a:ext cx="142240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9FA87B40-59D6-4210-B2F1-1A87E43B377B}"/>
              </a:ext>
            </a:extLst>
          </p:cNvPr>
          <p:cNvCxnSpPr>
            <a:cxnSpLocks/>
          </p:cNvCxnSpPr>
          <p:nvPr/>
        </p:nvCxnSpPr>
        <p:spPr>
          <a:xfrm flipH="1">
            <a:off x="762000" y="1534160"/>
            <a:ext cx="142240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381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3A4003-1875-46E3-BBC1-9CF42E133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DECF1C-4B20-4CD9-90C7-F85AAB331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57371"/>
            <a:ext cx="12203208" cy="160062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46BEC-0E77-41F0-A7D5-D5B40D22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40517" y="5262916"/>
            <a:ext cx="7751481" cy="11453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D73B4-F569-4D64-BA77-14454E09F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62916"/>
            <a:ext cx="8778690" cy="1595084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31000"/>
                </a:schemeClr>
              </a:gs>
              <a:gs pos="99000">
                <a:schemeClr val="accent5">
                  <a:alpha val="2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437E30-AED3-4732-B13B-17D277D8D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0126" y="5256870"/>
            <a:ext cx="5301872" cy="1600701"/>
          </a:xfrm>
          <a:prstGeom prst="rect">
            <a:avLst/>
          </a:prstGeom>
          <a:gradFill>
            <a:gsLst>
              <a:gs pos="22000">
                <a:schemeClr val="tx2">
                  <a:lumMod val="75000"/>
                  <a:lumOff val="25000"/>
                  <a:alpha val="0"/>
                </a:schemeClr>
              </a:gs>
              <a:gs pos="99000">
                <a:schemeClr val="tx2">
                  <a:lumMod val="75000"/>
                  <a:lumOff val="25000"/>
                  <a:alpha val="6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9F7502-9FB4-44B5-9FC7-A726221EC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602884"/>
            <a:ext cx="10698103" cy="827037"/>
          </a:xfrm>
        </p:spPr>
        <p:txBody>
          <a:bodyPr anchor="ctr">
            <a:normAutofit/>
          </a:bodyPr>
          <a:lstStyle/>
          <a:p>
            <a:r>
              <a:rPr lang="en-AU" sz="320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C2F488-CA4B-49A8-B184-4E56576F9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733" y="531934"/>
            <a:ext cx="4197307" cy="24926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800" u="sng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Process</a:t>
            </a: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	</a:t>
            </a:r>
            <a:r>
              <a:rPr lang="en-GB" sz="1800" u="sng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Burst Time</a:t>
            </a: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	</a:t>
            </a:r>
            <a:r>
              <a:rPr lang="en-GB" sz="1800" u="sng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Time Left</a:t>
            </a:r>
          </a:p>
          <a:p>
            <a:pPr marL="0" indent="0">
              <a:buNone/>
            </a:pP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    P1	   24ms		20ms</a:t>
            </a:r>
          </a:p>
          <a:p>
            <a:pPr marL="0" indent="0">
              <a:buNone/>
            </a:pP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    P2	   3ms		FINISHED</a:t>
            </a:r>
          </a:p>
          <a:p>
            <a:pPr marL="0" indent="0">
              <a:buNone/>
            </a:pP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    P3	   3ms		FINSIHED</a:t>
            </a:r>
          </a:p>
          <a:p>
            <a:pPr marL="0" indent="0">
              <a:buNone/>
            </a:pPr>
            <a:endParaRPr lang="en-GB" sz="1800" dirty="0">
              <a:uFill>
                <a:solidFill>
                  <a:schemeClr val="accent4">
                    <a:lumMod val="75000"/>
                  </a:schemeClr>
                </a:solidFill>
              </a:uFill>
            </a:endParaRPr>
          </a:p>
          <a:p>
            <a:pPr marL="0" indent="0">
              <a:buNone/>
            </a:pP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time quantum: 4ms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4C006510-78ED-4B04-BCDF-01952C57625B}"/>
              </a:ext>
            </a:extLst>
          </p:cNvPr>
          <p:cNvCxnSpPr>
            <a:cxnSpLocks/>
          </p:cNvCxnSpPr>
          <p:nvPr/>
        </p:nvCxnSpPr>
        <p:spPr>
          <a:xfrm>
            <a:off x="1386672" y="531934"/>
            <a:ext cx="0" cy="1855178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67C3E28A-828D-4810-B8E3-B3680C54E04E}"/>
              </a:ext>
            </a:extLst>
          </p:cNvPr>
          <p:cNvSpPr txBox="1"/>
          <p:nvPr/>
        </p:nvSpPr>
        <p:spPr>
          <a:xfrm>
            <a:off x="579507" y="4280598"/>
            <a:ext cx="1103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Nova"/>
                <a:ea typeface="+mn-ea"/>
                <a:cs typeface="+mn-cs"/>
              </a:rPr>
              <a:t>0	    4	           7		   10	          14		  18	          22		  26	        30</a:t>
            </a:r>
          </a:p>
        </p:txBody>
      </p:sp>
      <p:graphicFrame>
        <p:nvGraphicFramePr>
          <p:cNvPr id="15" name="Diagramm 14">
            <a:extLst>
              <a:ext uri="{FF2B5EF4-FFF2-40B4-BE49-F238E27FC236}">
                <a16:creationId xmlns:a16="http://schemas.microsoft.com/office/drawing/2014/main" id="{7546834C-C76F-4089-AA71-512E2598B9A7}"/>
              </a:ext>
            </a:extLst>
          </p:cNvPr>
          <p:cNvGraphicFramePr/>
          <p:nvPr/>
        </p:nvGraphicFramePr>
        <p:xfrm>
          <a:off x="579507" y="2793747"/>
          <a:ext cx="11044760" cy="2079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Pfeil: Chevron 12">
            <a:extLst>
              <a:ext uri="{FF2B5EF4-FFF2-40B4-BE49-F238E27FC236}">
                <a16:creationId xmlns:a16="http://schemas.microsoft.com/office/drawing/2014/main" id="{71347BA5-2E7F-4E5E-8BD2-0EC26549C468}"/>
              </a:ext>
            </a:extLst>
          </p:cNvPr>
          <p:cNvSpPr/>
          <p:nvPr/>
        </p:nvSpPr>
        <p:spPr>
          <a:xfrm>
            <a:off x="5933440" y="3516438"/>
            <a:ext cx="6096000" cy="672162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C3A4361-70B0-4F73-B87A-DC20C32FA247}"/>
              </a:ext>
            </a:extLst>
          </p:cNvPr>
          <p:cNvSpPr/>
          <p:nvPr/>
        </p:nvSpPr>
        <p:spPr>
          <a:xfrm>
            <a:off x="6197600" y="4258992"/>
            <a:ext cx="57556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FFD31823-1A04-455D-9D18-12A5F8F53213}"/>
              </a:ext>
            </a:extLst>
          </p:cNvPr>
          <p:cNvCxnSpPr>
            <a:cxnSpLocks/>
          </p:cNvCxnSpPr>
          <p:nvPr/>
        </p:nvCxnSpPr>
        <p:spPr>
          <a:xfrm flipH="1">
            <a:off x="762000" y="1971040"/>
            <a:ext cx="142240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9FA87B40-59D6-4210-B2F1-1A87E43B377B}"/>
              </a:ext>
            </a:extLst>
          </p:cNvPr>
          <p:cNvCxnSpPr>
            <a:cxnSpLocks/>
          </p:cNvCxnSpPr>
          <p:nvPr/>
        </p:nvCxnSpPr>
        <p:spPr>
          <a:xfrm flipH="1">
            <a:off x="762000" y="1534160"/>
            <a:ext cx="142240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648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3A4003-1875-46E3-BBC1-9CF42E133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DECF1C-4B20-4CD9-90C7-F85AAB331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57371"/>
            <a:ext cx="12203208" cy="160062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46BEC-0E77-41F0-A7D5-D5B40D22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40517" y="5262916"/>
            <a:ext cx="7751481" cy="11453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D73B4-F569-4D64-BA77-14454E09F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62916"/>
            <a:ext cx="8778690" cy="1595084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31000"/>
                </a:schemeClr>
              </a:gs>
              <a:gs pos="99000">
                <a:schemeClr val="accent5">
                  <a:alpha val="2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437E30-AED3-4732-B13B-17D277D8D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0126" y="5256870"/>
            <a:ext cx="5301872" cy="1600701"/>
          </a:xfrm>
          <a:prstGeom prst="rect">
            <a:avLst/>
          </a:prstGeom>
          <a:gradFill>
            <a:gsLst>
              <a:gs pos="22000">
                <a:schemeClr val="tx2">
                  <a:lumMod val="75000"/>
                  <a:lumOff val="25000"/>
                  <a:alpha val="0"/>
                </a:schemeClr>
              </a:gs>
              <a:gs pos="99000">
                <a:schemeClr val="tx2">
                  <a:lumMod val="75000"/>
                  <a:lumOff val="25000"/>
                  <a:alpha val="6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9F7502-9FB4-44B5-9FC7-A726221EC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602884"/>
            <a:ext cx="10698103" cy="827037"/>
          </a:xfrm>
        </p:spPr>
        <p:txBody>
          <a:bodyPr anchor="ctr">
            <a:normAutofit/>
          </a:bodyPr>
          <a:lstStyle/>
          <a:p>
            <a:r>
              <a:rPr lang="en-AU" sz="320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C2F488-CA4B-49A8-B184-4E56576F9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733" y="531934"/>
            <a:ext cx="4197307" cy="24926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800" u="sng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Process</a:t>
            </a: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	</a:t>
            </a:r>
            <a:r>
              <a:rPr lang="en-GB" sz="1800" u="sng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Burst Time</a:t>
            </a: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	</a:t>
            </a:r>
            <a:r>
              <a:rPr lang="en-GB" sz="1800" u="sng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Time Left</a:t>
            </a:r>
          </a:p>
          <a:p>
            <a:pPr marL="0" indent="0">
              <a:buNone/>
            </a:pP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    P1	   24ms		16ms</a:t>
            </a:r>
          </a:p>
          <a:p>
            <a:pPr marL="0" indent="0">
              <a:buNone/>
            </a:pP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    P2	   3ms		FINISHED</a:t>
            </a:r>
          </a:p>
          <a:p>
            <a:pPr marL="0" indent="0">
              <a:buNone/>
            </a:pP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    P3	   3ms		FINSIHED</a:t>
            </a:r>
          </a:p>
          <a:p>
            <a:pPr marL="0" indent="0">
              <a:buNone/>
            </a:pPr>
            <a:endParaRPr lang="en-GB" sz="1800" dirty="0">
              <a:uFill>
                <a:solidFill>
                  <a:schemeClr val="accent4">
                    <a:lumMod val="75000"/>
                  </a:schemeClr>
                </a:solidFill>
              </a:uFill>
            </a:endParaRPr>
          </a:p>
          <a:p>
            <a:pPr marL="0" indent="0">
              <a:buNone/>
            </a:pP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time quantum: 4ms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4C006510-78ED-4B04-BCDF-01952C57625B}"/>
              </a:ext>
            </a:extLst>
          </p:cNvPr>
          <p:cNvCxnSpPr>
            <a:cxnSpLocks/>
          </p:cNvCxnSpPr>
          <p:nvPr/>
        </p:nvCxnSpPr>
        <p:spPr>
          <a:xfrm>
            <a:off x="1386672" y="531934"/>
            <a:ext cx="0" cy="1855178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67C3E28A-828D-4810-B8E3-B3680C54E04E}"/>
              </a:ext>
            </a:extLst>
          </p:cNvPr>
          <p:cNvSpPr txBox="1"/>
          <p:nvPr/>
        </p:nvSpPr>
        <p:spPr>
          <a:xfrm>
            <a:off x="579507" y="4280598"/>
            <a:ext cx="1103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Nova"/>
                <a:ea typeface="+mn-ea"/>
                <a:cs typeface="+mn-cs"/>
              </a:rPr>
              <a:t>0	    4	           7		   10	          14		  18	          22		  26	        30</a:t>
            </a:r>
          </a:p>
        </p:txBody>
      </p:sp>
      <p:graphicFrame>
        <p:nvGraphicFramePr>
          <p:cNvPr id="15" name="Diagramm 14">
            <a:extLst>
              <a:ext uri="{FF2B5EF4-FFF2-40B4-BE49-F238E27FC236}">
                <a16:creationId xmlns:a16="http://schemas.microsoft.com/office/drawing/2014/main" id="{7546834C-C76F-4089-AA71-512E2598B9A7}"/>
              </a:ext>
            </a:extLst>
          </p:cNvPr>
          <p:cNvGraphicFramePr/>
          <p:nvPr/>
        </p:nvGraphicFramePr>
        <p:xfrm>
          <a:off x="579507" y="2793747"/>
          <a:ext cx="11044760" cy="2079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Pfeil: Chevron 12">
            <a:extLst>
              <a:ext uri="{FF2B5EF4-FFF2-40B4-BE49-F238E27FC236}">
                <a16:creationId xmlns:a16="http://schemas.microsoft.com/office/drawing/2014/main" id="{71347BA5-2E7F-4E5E-8BD2-0EC26549C468}"/>
              </a:ext>
            </a:extLst>
          </p:cNvPr>
          <p:cNvSpPr/>
          <p:nvPr/>
        </p:nvSpPr>
        <p:spPr>
          <a:xfrm>
            <a:off x="5933440" y="3516438"/>
            <a:ext cx="6096000" cy="672162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C3A4361-70B0-4F73-B87A-DC20C32FA247}"/>
              </a:ext>
            </a:extLst>
          </p:cNvPr>
          <p:cNvSpPr/>
          <p:nvPr/>
        </p:nvSpPr>
        <p:spPr>
          <a:xfrm>
            <a:off x="6197600" y="4258992"/>
            <a:ext cx="57556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FFD31823-1A04-455D-9D18-12A5F8F53213}"/>
              </a:ext>
            </a:extLst>
          </p:cNvPr>
          <p:cNvCxnSpPr>
            <a:cxnSpLocks/>
          </p:cNvCxnSpPr>
          <p:nvPr/>
        </p:nvCxnSpPr>
        <p:spPr>
          <a:xfrm flipH="1">
            <a:off x="762000" y="1971040"/>
            <a:ext cx="142240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9FA87B40-59D6-4210-B2F1-1A87E43B377B}"/>
              </a:ext>
            </a:extLst>
          </p:cNvPr>
          <p:cNvCxnSpPr>
            <a:cxnSpLocks/>
          </p:cNvCxnSpPr>
          <p:nvPr/>
        </p:nvCxnSpPr>
        <p:spPr>
          <a:xfrm flipH="1">
            <a:off x="762000" y="1534160"/>
            <a:ext cx="142240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991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3A4003-1875-46E3-BBC1-9CF42E133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DECF1C-4B20-4CD9-90C7-F85AAB331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57371"/>
            <a:ext cx="12203208" cy="160062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46BEC-0E77-41F0-A7D5-D5B40D22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40517" y="5262916"/>
            <a:ext cx="7751481" cy="11453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D73B4-F569-4D64-BA77-14454E09F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62916"/>
            <a:ext cx="8778690" cy="1595084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31000"/>
                </a:schemeClr>
              </a:gs>
              <a:gs pos="99000">
                <a:schemeClr val="accent5">
                  <a:alpha val="2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437E30-AED3-4732-B13B-17D277D8D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0126" y="5256870"/>
            <a:ext cx="5301872" cy="1600701"/>
          </a:xfrm>
          <a:prstGeom prst="rect">
            <a:avLst/>
          </a:prstGeom>
          <a:gradFill>
            <a:gsLst>
              <a:gs pos="22000">
                <a:schemeClr val="tx2">
                  <a:lumMod val="75000"/>
                  <a:lumOff val="25000"/>
                  <a:alpha val="0"/>
                </a:schemeClr>
              </a:gs>
              <a:gs pos="99000">
                <a:schemeClr val="tx2">
                  <a:lumMod val="75000"/>
                  <a:lumOff val="25000"/>
                  <a:alpha val="6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9F7502-9FB4-44B5-9FC7-A726221EC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602884"/>
            <a:ext cx="10698103" cy="827037"/>
          </a:xfrm>
        </p:spPr>
        <p:txBody>
          <a:bodyPr anchor="ctr">
            <a:normAutofit/>
          </a:bodyPr>
          <a:lstStyle/>
          <a:p>
            <a:r>
              <a:rPr lang="en-AU" sz="320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C2F488-CA4B-49A8-B184-4E56576F9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733" y="531934"/>
            <a:ext cx="4197307" cy="24926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800" u="sng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Process</a:t>
            </a: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	</a:t>
            </a:r>
            <a:r>
              <a:rPr lang="en-GB" sz="1800" u="sng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Burst Time</a:t>
            </a: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	</a:t>
            </a:r>
            <a:r>
              <a:rPr lang="en-GB" sz="1800" u="sng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Time Left</a:t>
            </a:r>
          </a:p>
          <a:p>
            <a:pPr marL="0" indent="0">
              <a:buNone/>
            </a:pP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    P1	   24ms		FINISHED</a:t>
            </a:r>
          </a:p>
          <a:p>
            <a:pPr marL="0" indent="0">
              <a:buNone/>
            </a:pP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    P2	   3ms		FINISHED</a:t>
            </a:r>
          </a:p>
          <a:p>
            <a:pPr marL="0" indent="0">
              <a:buNone/>
            </a:pP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    P3	   3ms		FINSIHED</a:t>
            </a:r>
          </a:p>
          <a:p>
            <a:pPr marL="0" indent="0">
              <a:buNone/>
            </a:pPr>
            <a:endParaRPr lang="en-GB" sz="1800" dirty="0">
              <a:uFill>
                <a:solidFill>
                  <a:schemeClr val="accent4">
                    <a:lumMod val="75000"/>
                  </a:schemeClr>
                </a:solidFill>
              </a:uFill>
            </a:endParaRPr>
          </a:p>
          <a:p>
            <a:pPr marL="0" indent="0">
              <a:buNone/>
            </a:pP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time quantum: 4ms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4C006510-78ED-4B04-BCDF-01952C57625B}"/>
              </a:ext>
            </a:extLst>
          </p:cNvPr>
          <p:cNvCxnSpPr>
            <a:cxnSpLocks/>
          </p:cNvCxnSpPr>
          <p:nvPr/>
        </p:nvCxnSpPr>
        <p:spPr>
          <a:xfrm>
            <a:off x="1386672" y="531934"/>
            <a:ext cx="0" cy="1855178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67C3E28A-828D-4810-B8E3-B3680C54E04E}"/>
              </a:ext>
            </a:extLst>
          </p:cNvPr>
          <p:cNvSpPr txBox="1"/>
          <p:nvPr/>
        </p:nvSpPr>
        <p:spPr>
          <a:xfrm>
            <a:off x="579507" y="4280598"/>
            <a:ext cx="1103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Nova"/>
                <a:ea typeface="+mn-ea"/>
                <a:cs typeface="+mn-cs"/>
              </a:rPr>
              <a:t>0	    4	           7		   10	          14		  18	          22		  26	        30</a:t>
            </a:r>
          </a:p>
        </p:txBody>
      </p:sp>
      <p:graphicFrame>
        <p:nvGraphicFramePr>
          <p:cNvPr id="15" name="Diagramm 14">
            <a:extLst>
              <a:ext uri="{FF2B5EF4-FFF2-40B4-BE49-F238E27FC236}">
                <a16:creationId xmlns:a16="http://schemas.microsoft.com/office/drawing/2014/main" id="{7546834C-C76F-4089-AA71-512E2598B9A7}"/>
              </a:ext>
            </a:extLst>
          </p:cNvPr>
          <p:cNvGraphicFramePr/>
          <p:nvPr/>
        </p:nvGraphicFramePr>
        <p:xfrm>
          <a:off x="579507" y="2793747"/>
          <a:ext cx="11044760" cy="2079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Pfeil: Chevron 12">
            <a:extLst>
              <a:ext uri="{FF2B5EF4-FFF2-40B4-BE49-F238E27FC236}">
                <a16:creationId xmlns:a16="http://schemas.microsoft.com/office/drawing/2014/main" id="{71347BA5-2E7F-4E5E-8BD2-0EC26549C468}"/>
              </a:ext>
            </a:extLst>
          </p:cNvPr>
          <p:cNvSpPr/>
          <p:nvPr/>
        </p:nvSpPr>
        <p:spPr>
          <a:xfrm>
            <a:off x="11460480" y="3516438"/>
            <a:ext cx="568960" cy="672162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C3A4361-70B0-4F73-B87A-DC20C32FA247}"/>
              </a:ext>
            </a:extLst>
          </p:cNvPr>
          <p:cNvSpPr/>
          <p:nvPr/>
        </p:nvSpPr>
        <p:spPr>
          <a:xfrm>
            <a:off x="11612492" y="4258992"/>
            <a:ext cx="34074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FFD31823-1A04-455D-9D18-12A5F8F53213}"/>
              </a:ext>
            </a:extLst>
          </p:cNvPr>
          <p:cNvCxnSpPr>
            <a:cxnSpLocks/>
          </p:cNvCxnSpPr>
          <p:nvPr/>
        </p:nvCxnSpPr>
        <p:spPr>
          <a:xfrm flipH="1">
            <a:off x="762000" y="1971040"/>
            <a:ext cx="142240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9FA87B40-59D6-4210-B2F1-1A87E43B377B}"/>
              </a:ext>
            </a:extLst>
          </p:cNvPr>
          <p:cNvCxnSpPr>
            <a:cxnSpLocks/>
          </p:cNvCxnSpPr>
          <p:nvPr/>
        </p:nvCxnSpPr>
        <p:spPr>
          <a:xfrm flipH="1">
            <a:off x="762000" y="1534160"/>
            <a:ext cx="142240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1DE1B96A-B3E0-44CC-9B94-FD9CB34265A8}"/>
              </a:ext>
            </a:extLst>
          </p:cNvPr>
          <p:cNvCxnSpPr>
            <a:cxnSpLocks/>
          </p:cNvCxnSpPr>
          <p:nvPr/>
        </p:nvCxnSpPr>
        <p:spPr>
          <a:xfrm flipH="1">
            <a:off x="762000" y="1097280"/>
            <a:ext cx="142240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840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3A4003-1875-46E3-BBC1-9CF42E133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DECF1C-4B20-4CD9-90C7-F85AAB331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57371"/>
            <a:ext cx="12203208" cy="160062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46BEC-0E77-41F0-A7D5-D5B40D22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40517" y="5262916"/>
            <a:ext cx="7751481" cy="11453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D73B4-F569-4D64-BA77-14454E09F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62916"/>
            <a:ext cx="8778690" cy="1595084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31000"/>
                </a:schemeClr>
              </a:gs>
              <a:gs pos="99000">
                <a:schemeClr val="accent5">
                  <a:alpha val="2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437E30-AED3-4732-B13B-17D277D8D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0126" y="5256870"/>
            <a:ext cx="5301872" cy="1600701"/>
          </a:xfrm>
          <a:prstGeom prst="rect">
            <a:avLst/>
          </a:prstGeom>
          <a:gradFill>
            <a:gsLst>
              <a:gs pos="22000">
                <a:schemeClr val="tx2">
                  <a:lumMod val="75000"/>
                  <a:lumOff val="25000"/>
                  <a:alpha val="0"/>
                </a:schemeClr>
              </a:gs>
              <a:gs pos="99000">
                <a:schemeClr val="tx2">
                  <a:lumMod val="75000"/>
                  <a:lumOff val="25000"/>
                  <a:alpha val="6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9F7502-9FB4-44B5-9FC7-A726221EC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602884"/>
            <a:ext cx="10698103" cy="827037"/>
          </a:xfrm>
        </p:spPr>
        <p:txBody>
          <a:bodyPr anchor="ctr">
            <a:normAutofit/>
          </a:bodyPr>
          <a:lstStyle/>
          <a:p>
            <a:r>
              <a:rPr lang="en-AU" sz="320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C2F488-CA4B-49A8-B184-4E56576F9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733" y="531934"/>
            <a:ext cx="7184347" cy="24926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800" u="sng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Process</a:t>
            </a: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	</a:t>
            </a:r>
            <a:r>
              <a:rPr lang="en-GB" sz="1800" u="sng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Burst Time</a:t>
            </a: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	</a:t>
            </a:r>
            <a:r>
              <a:rPr lang="en-GB" sz="1800" u="sng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Time Left	</a:t>
            </a: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	</a:t>
            </a:r>
            <a:r>
              <a:rPr lang="en-GB" sz="1800" u="sng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Waiting</a:t>
            </a:r>
          </a:p>
          <a:p>
            <a:pPr marL="0" indent="0">
              <a:buNone/>
            </a:pP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    P1	   24ms		FINISHED	(10 - 4) = 6ms</a:t>
            </a:r>
          </a:p>
          <a:p>
            <a:pPr marL="0" indent="0">
              <a:buNone/>
            </a:pP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    P2	   3ms		FINISHED	</a:t>
            </a:r>
          </a:p>
          <a:p>
            <a:pPr marL="0" indent="0">
              <a:buNone/>
            </a:pP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    P3	   3ms		FINSIHED</a:t>
            </a:r>
          </a:p>
          <a:p>
            <a:pPr marL="0" indent="0">
              <a:buNone/>
            </a:pPr>
            <a:endParaRPr lang="en-GB" sz="1800" dirty="0">
              <a:uFill>
                <a:solidFill>
                  <a:schemeClr val="accent4">
                    <a:lumMod val="75000"/>
                  </a:schemeClr>
                </a:solidFill>
              </a:uFill>
            </a:endParaRPr>
          </a:p>
          <a:p>
            <a:pPr marL="0" indent="0">
              <a:buNone/>
            </a:pP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time quantum: 4ms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4C006510-78ED-4B04-BCDF-01952C57625B}"/>
              </a:ext>
            </a:extLst>
          </p:cNvPr>
          <p:cNvCxnSpPr>
            <a:cxnSpLocks/>
          </p:cNvCxnSpPr>
          <p:nvPr/>
        </p:nvCxnSpPr>
        <p:spPr>
          <a:xfrm>
            <a:off x="1386672" y="531934"/>
            <a:ext cx="0" cy="1855178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67C3E28A-828D-4810-B8E3-B3680C54E04E}"/>
              </a:ext>
            </a:extLst>
          </p:cNvPr>
          <p:cNvSpPr txBox="1"/>
          <p:nvPr/>
        </p:nvSpPr>
        <p:spPr>
          <a:xfrm>
            <a:off x="579507" y="4280598"/>
            <a:ext cx="1103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Nova"/>
                <a:ea typeface="+mn-ea"/>
                <a:cs typeface="+mn-cs"/>
              </a:rPr>
              <a:t>0	    4	           7		   10	          14		  18	          22		  26	        30</a:t>
            </a:r>
          </a:p>
        </p:txBody>
      </p:sp>
      <p:graphicFrame>
        <p:nvGraphicFramePr>
          <p:cNvPr id="15" name="Diagramm 14">
            <a:extLst>
              <a:ext uri="{FF2B5EF4-FFF2-40B4-BE49-F238E27FC236}">
                <a16:creationId xmlns:a16="http://schemas.microsoft.com/office/drawing/2014/main" id="{7546834C-C76F-4089-AA71-512E2598B9A7}"/>
              </a:ext>
            </a:extLst>
          </p:cNvPr>
          <p:cNvGraphicFramePr/>
          <p:nvPr/>
        </p:nvGraphicFramePr>
        <p:xfrm>
          <a:off x="579507" y="2793747"/>
          <a:ext cx="11044760" cy="2079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Pfeil: Chevron 12">
            <a:extLst>
              <a:ext uri="{FF2B5EF4-FFF2-40B4-BE49-F238E27FC236}">
                <a16:creationId xmlns:a16="http://schemas.microsoft.com/office/drawing/2014/main" id="{71347BA5-2E7F-4E5E-8BD2-0EC26549C468}"/>
              </a:ext>
            </a:extLst>
          </p:cNvPr>
          <p:cNvSpPr/>
          <p:nvPr/>
        </p:nvSpPr>
        <p:spPr>
          <a:xfrm>
            <a:off x="11460480" y="3516438"/>
            <a:ext cx="568960" cy="672162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C3A4361-70B0-4F73-B87A-DC20C32FA247}"/>
              </a:ext>
            </a:extLst>
          </p:cNvPr>
          <p:cNvSpPr/>
          <p:nvPr/>
        </p:nvSpPr>
        <p:spPr>
          <a:xfrm>
            <a:off x="11612492" y="4258992"/>
            <a:ext cx="34074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FFD31823-1A04-455D-9D18-12A5F8F53213}"/>
              </a:ext>
            </a:extLst>
          </p:cNvPr>
          <p:cNvCxnSpPr>
            <a:cxnSpLocks/>
          </p:cNvCxnSpPr>
          <p:nvPr/>
        </p:nvCxnSpPr>
        <p:spPr>
          <a:xfrm flipH="1">
            <a:off x="762000" y="1971040"/>
            <a:ext cx="142240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9FA87B40-59D6-4210-B2F1-1A87E43B377B}"/>
              </a:ext>
            </a:extLst>
          </p:cNvPr>
          <p:cNvCxnSpPr>
            <a:cxnSpLocks/>
          </p:cNvCxnSpPr>
          <p:nvPr/>
        </p:nvCxnSpPr>
        <p:spPr>
          <a:xfrm flipH="1">
            <a:off x="762000" y="1534160"/>
            <a:ext cx="142240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1DE1B96A-B3E0-44CC-9B94-FD9CB34265A8}"/>
              </a:ext>
            </a:extLst>
          </p:cNvPr>
          <p:cNvCxnSpPr>
            <a:cxnSpLocks/>
          </p:cNvCxnSpPr>
          <p:nvPr/>
        </p:nvCxnSpPr>
        <p:spPr>
          <a:xfrm flipH="1">
            <a:off x="762000" y="1097280"/>
            <a:ext cx="142240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Pfeil: nach oben 5">
            <a:extLst>
              <a:ext uri="{FF2B5EF4-FFF2-40B4-BE49-F238E27FC236}">
                <a16:creationId xmlns:a16="http://schemas.microsoft.com/office/drawing/2014/main" id="{A43292DA-0C1E-4CB8-99A3-09C4E11A82A0}"/>
              </a:ext>
            </a:extLst>
          </p:cNvPr>
          <p:cNvSpPr/>
          <p:nvPr/>
        </p:nvSpPr>
        <p:spPr>
          <a:xfrm>
            <a:off x="4497726" y="4681078"/>
            <a:ext cx="304800" cy="3125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Pfeil: nach oben 20">
            <a:extLst>
              <a:ext uri="{FF2B5EF4-FFF2-40B4-BE49-F238E27FC236}">
                <a16:creationId xmlns:a16="http://schemas.microsoft.com/office/drawing/2014/main" id="{5CE45C96-AB7E-4320-8914-58DA263970BF}"/>
              </a:ext>
            </a:extLst>
          </p:cNvPr>
          <p:cNvSpPr/>
          <p:nvPr/>
        </p:nvSpPr>
        <p:spPr>
          <a:xfrm>
            <a:off x="1759278" y="4681078"/>
            <a:ext cx="304800" cy="3125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0655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3A4003-1875-46E3-BBC1-9CF42E133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DECF1C-4B20-4CD9-90C7-F85AAB331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57371"/>
            <a:ext cx="12203208" cy="160062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46BEC-0E77-41F0-A7D5-D5B40D22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40517" y="5262916"/>
            <a:ext cx="7751481" cy="11453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D73B4-F569-4D64-BA77-14454E09F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62916"/>
            <a:ext cx="8778690" cy="1595084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31000"/>
                </a:schemeClr>
              </a:gs>
              <a:gs pos="99000">
                <a:schemeClr val="accent5">
                  <a:alpha val="2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437E30-AED3-4732-B13B-17D277D8D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0126" y="5256870"/>
            <a:ext cx="5301872" cy="1600701"/>
          </a:xfrm>
          <a:prstGeom prst="rect">
            <a:avLst/>
          </a:prstGeom>
          <a:gradFill>
            <a:gsLst>
              <a:gs pos="22000">
                <a:schemeClr val="tx2">
                  <a:lumMod val="75000"/>
                  <a:lumOff val="25000"/>
                  <a:alpha val="0"/>
                </a:schemeClr>
              </a:gs>
              <a:gs pos="99000">
                <a:schemeClr val="tx2">
                  <a:lumMod val="75000"/>
                  <a:lumOff val="25000"/>
                  <a:alpha val="6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9F7502-9FB4-44B5-9FC7-A726221EC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602884"/>
            <a:ext cx="10698103" cy="827037"/>
          </a:xfrm>
        </p:spPr>
        <p:txBody>
          <a:bodyPr anchor="ctr">
            <a:normAutofit/>
          </a:bodyPr>
          <a:lstStyle/>
          <a:p>
            <a:r>
              <a:rPr lang="en-AU" sz="320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C2F488-CA4B-49A8-B184-4E56576F9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733" y="531934"/>
            <a:ext cx="7184347" cy="24926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800" u="sng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Process</a:t>
            </a: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	</a:t>
            </a:r>
            <a:r>
              <a:rPr lang="en-GB" sz="1800" u="sng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Burst Time</a:t>
            </a: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	</a:t>
            </a:r>
            <a:r>
              <a:rPr lang="en-GB" sz="1800" u="sng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Time Left	</a:t>
            </a: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	</a:t>
            </a:r>
            <a:r>
              <a:rPr lang="en-GB" sz="1800" u="sng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Waiting</a:t>
            </a:r>
          </a:p>
          <a:p>
            <a:pPr marL="0" indent="0">
              <a:buNone/>
            </a:pP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    P1	   24ms		FINISHED	(10 - 4) = 6ms</a:t>
            </a:r>
          </a:p>
          <a:p>
            <a:pPr marL="0" indent="0">
              <a:buNone/>
            </a:pP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    P2	   3ms		FINISHED	(4 - 0)   = 4ms</a:t>
            </a:r>
          </a:p>
          <a:p>
            <a:pPr marL="0" indent="0">
              <a:buNone/>
            </a:pP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    P3	   3ms		FINSIHED</a:t>
            </a:r>
          </a:p>
          <a:p>
            <a:pPr marL="0" indent="0">
              <a:buNone/>
            </a:pPr>
            <a:endParaRPr lang="en-GB" sz="1800" dirty="0">
              <a:uFill>
                <a:solidFill>
                  <a:schemeClr val="accent4">
                    <a:lumMod val="75000"/>
                  </a:schemeClr>
                </a:solidFill>
              </a:uFill>
            </a:endParaRPr>
          </a:p>
          <a:p>
            <a:pPr marL="0" indent="0">
              <a:buNone/>
            </a:pP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time quantum: 4ms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4C006510-78ED-4B04-BCDF-01952C57625B}"/>
              </a:ext>
            </a:extLst>
          </p:cNvPr>
          <p:cNvCxnSpPr>
            <a:cxnSpLocks/>
          </p:cNvCxnSpPr>
          <p:nvPr/>
        </p:nvCxnSpPr>
        <p:spPr>
          <a:xfrm>
            <a:off x="1386672" y="531934"/>
            <a:ext cx="0" cy="1855178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67C3E28A-828D-4810-B8E3-B3680C54E04E}"/>
              </a:ext>
            </a:extLst>
          </p:cNvPr>
          <p:cNvSpPr txBox="1"/>
          <p:nvPr/>
        </p:nvSpPr>
        <p:spPr>
          <a:xfrm>
            <a:off x="579507" y="4280598"/>
            <a:ext cx="1103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Nova"/>
                <a:ea typeface="+mn-ea"/>
                <a:cs typeface="+mn-cs"/>
              </a:rPr>
              <a:t>0	    4	           7		   10	          14		  18	          22		  26	        30</a:t>
            </a:r>
          </a:p>
        </p:txBody>
      </p:sp>
      <p:graphicFrame>
        <p:nvGraphicFramePr>
          <p:cNvPr id="15" name="Diagramm 14">
            <a:extLst>
              <a:ext uri="{FF2B5EF4-FFF2-40B4-BE49-F238E27FC236}">
                <a16:creationId xmlns:a16="http://schemas.microsoft.com/office/drawing/2014/main" id="{7546834C-C76F-4089-AA71-512E2598B9A7}"/>
              </a:ext>
            </a:extLst>
          </p:cNvPr>
          <p:cNvGraphicFramePr/>
          <p:nvPr/>
        </p:nvGraphicFramePr>
        <p:xfrm>
          <a:off x="579507" y="2793747"/>
          <a:ext cx="11044760" cy="2079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Pfeil: Chevron 12">
            <a:extLst>
              <a:ext uri="{FF2B5EF4-FFF2-40B4-BE49-F238E27FC236}">
                <a16:creationId xmlns:a16="http://schemas.microsoft.com/office/drawing/2014/main" id="{71347BA5-2E7F-4E5E-8BD2-0EC26549C468}"/>
              </a:ext>
            </a:extLst>
          </p:cNvPr>
          <p:cNvSpPr/>
          <p:nvPr/>
        </p:nvSpPr>
        <p:spPr>
          <a:xfrm>
            <a:off x="11460480" y="3516438"/>
            <a:ext cx="568960" cy="672162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C3A4361-70B0-4F73-B87A-DC20C32FA247}"/>
              </a:ext>
            </a:extLst>
          </p:cNvPr>
          <p:cNvSpPr/>
          <p:nvPr/>
        </p:nvSpPr>
        <p:spPr>
          <a:xfrm>
            <a:off x="11612492" y="4258992"/>
            <a:ext cx="34074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FFD31823-1A04-455D-9D18-12A5F8F53213}"/>
              </a:ext>
            </a:extLst>
          </p:cNvPr>
          <p:cNvCxnSpPr>
            <a:cxnSpLocks/>
          </p:cNvCxnSpPr>
          <p:nvPr/>
        </p:nvCxnSpPr>
        <p:spPr>
          <a:xfrm flipH="1">
            <a:off x="762000" y="1971040"/>
            <a:ext cx="142240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9FA87B40-59D6-4210-B2F1-1A87E43B377B}"/>
              </a:ext>
            </a:extLst>
          </p:cNvPr>
          <p:cNvCxnSpPr>
            <a:cxnSpLocks/>
          </p:cNvCxnSpPr>
          <p:nvPr/>
        </p:nvCxnSpPr>
        <p:spPr>
          <a:xfrm flipH="1">
            <a:off x="762000" y="1534160"/>
            <a:ext cx="142240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1DE1B96A-B3E0-44CC-9B94-FD9CB34265A8}"/>
              </a:ext>
            </a:extLst>
          </p:cNvPr>
          <p:cNvCxnSpPr>
            <a:cxnSpLocks/>
          </p:cNvCxnSpPr>
          <p:nvPr/>
        </p:nvCxnSpPr>
        <p:spPr>
          <a:xfrm flipH="1">
            <a:off x="762000" y="1097280"/>
            <a:ext cx="142240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Pfeil: nach oben 5">
            <a:extLst>
              <a:ext uri="{FF2B5EF4-FFF2-40B4-BE49-F238E27FC236}">
                <a16:creationId xmlns:a16="http://schemas.microsoft.com/office/drawing/2014/main" id="{A43292DA-0C1E-4CB8-99A3-09C4E11A82A0}"/>
              </a:ext>
            </a:extLst>
          </p:cNvPr>
          <p:cNvSpPr/>
          <p:nvPr/>
        </p:nvSpPr>
        <p:spPr>
          <a:xfrm>
            <a:off x="567733" y="4683366"/>
            <a:ext cx="304800" cy="3125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21" name="Pfeil: nach oben 20">
            <a:extLst>
              <a:ext uri="{FF2B5EF4-FFF2-40B4-BE49-F238E27FC236}">
                <a16:creationId xmlns:a16="http://schemas.microsoft.com/office/drawing/2014/main" id="{5CE45C96-AB7E-4320-8914-58DA263970BF}"/>
              </a:ext>
            </a:extLst>
          </p:cNvPr>
          <p:cNvSpPr/>
          <p:nvPr/>
        </p:nvSpPr>
        <p:spPr>
          <a:xfrm>
            <a:off x="1759278" y="4681078"/>
            <a:ext cx="304800" cy="3125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6667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3A4003-1875-46E3-BBC1-9CF42E133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DECF1C-4B20-4CD9-90C7-F85AAB331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57371"/>
            <a:ext cx="12203208" cy="160062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46BEC-0E77-41F0-A7D5-D5B40D22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40517" y="5262916"/>
            <a:ext cx="7751481" cy="11453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D73B4-F569-4D64-BA77-14454E09F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62916"/>
            <a:ext cx="8778690" cy="1595084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31000"/>
                </a:schemeClr>
              </a:gs>
              <a:gs pos="99000">
                <a:schemeClr val="accent5">
                  <a:alpha val="2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437E30-AED3-4732-B13B-17D277D8D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0126" y="5256870"/>
            <a:ext cx="5301872" cy="1600701"/>
          </a:xfrm>
          <a:prstGeom prst="rect">
            <a:avLst/>
          </a:prstGeom>
          <a:gradFill>
            <a:gsLst>
              <a:gs pos="22000">
                <a:schemeClr val="tx2">
                  <a:lumMod val="75000"/>
                  <a:lumOff val="25000"/>
                  <a:alpha val="0"/>
                </a:schemeClr>
              </a:gs>
              <a:gs pos="99000">
                <a:schemeClr val="tx2">
                  <a:lumMod val="75000"/>
                  <a:lumOff val="25000"/>
                  <a:alpha val="6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9F7502-9FB4-44B5-9FC7-A726221EC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602884"/>
            <a:ext cx="10698103" cy="827037"/>
          </a:xfrm>
        </p:spPr>
        <p:txBody>
          <a:bodyPr anchor="ctr">
            <a:normAutofit/>
          </a:bodyPr>
          <a:lstStyle/>
          <a:p>
            <a:r>
              <a:rPr lang="en-AU" sz="320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C2F488-CA4B-49A8-B184-4E56576F9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733" y="531934"/>
            <a:ext cx="7184347" cy="24926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800" u="sng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Process</a:t>
            </a: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	</a:t>
            </a:r>
            <a:r>
              <a:rPr lang="en-GB" sz="1800" u="sng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Burst Time</a:t>
            </a: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	</a:t>
            </a:r>
            <a:r>
              <a:rPr lang="en-GB" sz="1800" u="sng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Time Left	</a:t>
            </a: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	</a:t>
            </a:r>
            <a:r>
              <a:rPr lang="en-GB" sz="1800" u="sng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Waiting</a:t>
            </a:r>
          </a:p>
          <a:p>
            <a:pPr marL="0" indent="0">
              <a:buNone/>
            </a:pP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    P1	   24ms		FINISHED	(10 - 4) = 6ms</a:t>
            </a:r>
          </a:p>
          <a:p>
            <a:pPr marL="0" indent="0">
              <a:buNone/>
            </a:pP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    P2	   3ms		FINISHED	(4 - 0)   = 4ms</a:t>
            </a:r>
          </a:p>
          <a:p>
            <a:pPr marL="0" indent="0">
              <a:buNone/>
            </a:pP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    P3	   3ms		FINSIHED	(7 - 0)   = 7ms</a:t>
            </a:r>
          </a:p>
          <a:p>
            <a:pPr marL="0" indent="0">
              <a:buNone/>
            </a:pP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					</a:t>
            </a:r>
          </a:p>
          <a:p>
            <a:pPr marL="0" indent="0">
              <a:buNone/>
            </a:pP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time quantum: 4ms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4C006510-78ED-4B04-BCDF-01952C57625B}"/>
              </a:ext>
            </a:extLst>
          </p:cNvPr>
          <p:cNvCxnSpPr>
            <a:cxnSpLocks/>
          </p:cNvCxnSpPr>
          <p:nvPr/>
        </p:nvCxnSpPr>
        <p:spPr>
          <a:xfrm>
            <a:off x="1386672" y="531934"/>
            <a:ext cx="0" cy="1855178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67C3E28A-828D-4810-B8E3-B3680C54E04E}"/>
              </a:ext>
            </a:extLst>
          </p:cNvPr>
          <p:cNvSpPr txBox="1"/>
          <p:nvPr/>
        </p:nvSpPr>
        <p:spPr>
          <a:xfrm>
            <a:off x="579507" y="4280598"/>
            <a:ext cx="1103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Nova"/>
                <a:ea typeface="+mn-ea"/>
                <a:cs typeface="+mn-cs"/>
              </a:rPr>
              <a:t>0	    4	           7		   10	          14		  18	          22		  26	        30</a:t>
            </a:r>
          </a:p>
        </p:txBody>
      </p:sp>
      <p:graphicFrame>
        <p:nvGraphicFramePr>
          <p:cNvPr id="15" name="Diagramm 14">
            <a:extLst>
              <a:ext uri="{FF2B5EF4-FFF2-40B4-BE49-F238E27FC236}">
                <a16:creationId xmlns:a16="http://schemas.microsoft.com/office/drawing/2014/main" id="{7546834C-C76F-4089-AA71-512E2598B9A7}"/>
              </a:ext>
            </a:extLst>
          </p:cNvPr>
          <p:cNvGraphicFramePr/>
          <p:nvPr/>
        </p:nvGraphicFramePr>
        <p:xfrm>
          <a:off x="579507" y="2793747"/>
          <a:ext cx="11044760" cy="2079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Pfeil: Chevron 12">
            <a:extLst>
              <a:ext uri="{FF2B5EF4-FFF2-40B4-BE49-F238E27FC236}">
                <a16:creationId xmlns:a16="http://schemas.microsoft.com/office/drawing/2014/main" id="{71347BA5-2E7F-4E5E-8BD2-0EC26549C468}"/>
              </a:ext>
            </a:extLst>
          </p:cNvPr>
          <p:cNvSpPr/>
          <p:nvPr/>
        </p:nvSpPr>
        <p:spPr>
          <a:xfrm>
            <a:off x="11460480" y="3516438"/>
            <a:ext cx="568960" cy="672162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C3A4361-70B0-4F73-B87A-DC20C32FA247}"/>
              </a:ext>
            </a:extLst>
          </p:cNvPr>
          <p:cNvSpPr/>
          <p:nvPr/>
        </p:nvSpPr>
        <p:spPr>
          <a:xfrm>
            <a:off x="11612492" y="4258992"/>
            <a:ext cx="34074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FFD31823-1A04-455D-9D18-12A5F8F53213}"/>
              </a:ext>
            </a:extLst>
          </p:cNvPr>
          <p:cNvCxnSpPr>
            <a:cxnSpLocks/>
          </p:cNvCxnSpPr>
          <p:nvPr/>
        </p:nvCxnSpPr>
        <p:spPr>
          <a:xfrm flipH="1">
            <a:off x="762000" y="1971040"/>
            <a:ext cx="142240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9FA87B40-59D6-4210-B2F1-1A87E43B377B}"/>
              </a:ext>
            </a:extLst>
          </p:cNvPr>
          <p:cNvCxnSpPr>
            <a:cxnSpLocks/>
          </p:cNvCxnSpPr>
          <p:nvPr/>
        </p:nvCxnSpPr>
        <p:spPr>
          <a:xfrm flipH="1">
            <a:off x="762000" y="1534160"/>
            <a:ext cx="142240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1DE1B96A-B3E0-44CC-9B94-FD9CB34265A8}"/>
              </a:ext>
            </a:extLst>
          </p:cNvPr>
          <p:cNvCxnSpPr>
            <a:cxnSpLocks/>
          </p:cNvCxnSpPr>
          <p:nvPr/>
        </p:nvCxnSpPr>
        <p:spPr>
          <a:xfrm flipH="1">
            <a:off x="762000" y="1097280"/>
            <a:ext cx="142240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Pfeil: nach oben 5">
            <a:extLst>
              <a:ext uri="{FF2B5EF4-FFF2-40B4-BE49-F238E27FC236}">
                <a16:creationId xmlns:a16="http://schemas.microsoft.com/office/drawing/2014/main" id="{A43292DA-0C1E-4CB8-99A3-09C4E11A82A0}"/>
              </a:ext>
            </a:extLst>
          </p:cNvPr>
          <p:cNvSpPr/>
          <p:nvPr/>
        </p:nvSpPr>
        <p:spPr>
          <a:xfrm>
            <a:off x="567733" y="4683366"/>
            <a:ext cx="304800" cy="3125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21" name="Pfeil: nach oben 20">
            <a:extLst>
              <a:ext uri="{FF2B5EF4-FFF2-40B4-BE49-F238E27FC236}">
                <a16:creationId xmlns:a16="http://schemas.microsoft.com/office/drawing/2014/main" id="{5CE45C96-AB7E-4320-8914-58DA263970BF}"/>
              </a:ext>
            </a:extLst>
          </p:cNvPr>
          <p:cNvSpPr/>
          <p:nvPr/>
        </p:nvSpPr>
        <p:spPr>
          <a:xfrm>
            <a:off x="3075612" y="4679003"/>
            <a:ext cx="304800" cy="3125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4301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3A4003-1875-46E3-BBC1-9CF42E133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DECF1C-4B20-4CD9-90C7-F85AAB331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57371"/>
            <a:ext cx="12203208" cy="160062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46BEC-0E77-41F0-A7D5-D5B40D22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40517" y="5262916"/>
            <a:ext cx="7751481" cy="11453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D73B4-F569-4D64-BA77-14454E09F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62916"/>
            <a:ext cx="8778690" cy="1595084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31000"/>
                </a:schemeClr>
              </a:gs>
              <a:gs pos="99000">
                <a:schemeClr val="accent5">
                  <a:alpha val="2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437E30-AED3-4732-B13B-17D277D8D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0126" y="5256870"/>
            <a:ext cx="5301872" cy="1600701"/>
          </a:xfrm>
          <a:prstGeom prst="rect">
            <a:avLst/>
          </a:prstGeom>
          <a:gradFill>
            <a:gsLst>
              <a:gs pos="22000">
                <a:schemeClr val="tx2">
                  <a:lumMod val="75000"/>
                  <a:lumOff val="25000"/>
                  <a:alpha val="0"/>
                </a:schemeClr>
              </a:gs>
              <a:gs pos="99000">
                <a:schemeClr val="tx2">
                  <a:lumMod val="75000"/>
                  <a:lumOff val="25000"/>
                  <a:alpha val="6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9F7502-9FB4-44B5-9FC7-A726221EC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602884"/>
            <a:ext cx="10698103" cy="827037"/>
          </a:xfrm>
        </p:spPr>
        <p:txBody>
          <a:bodyPr anchor="ctr">
            <a:normAutofit/>
          </a:bodyPr>
          <a:lstStyle/>
          <a:p>
            <a:r>
              <a:rPr lang="en-AU" sz="320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C2F488-CA4B-49A8-B184-4E56576F9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733" y="531934"/>
            <a:ext cx="7184347" cy="24926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800" u="sng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Process</a:t>
            </a: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	</a:t>
            </a:r>
            <a:r>
              <a:rPr lang="en-GB" sz="1800" u="sng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Burst Time</a:t>
            </a: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	</a:t>
            </a:r>
            <a:r>
              <a:rPr lang="en-GB" sz="1800" u="sng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Time Left	</a:t>
            </a: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	</a:t>
            </a:r>
            <a:r>
              <a:rPr lang="en-GB" sz="1800" u="sng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Waiting</a:t>
            </a:r>
          </a:p>
          <a:p>
            <a:pPr marL="0" indent="0">
              <a:buNone/>
            </a:pP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    P1	   24ms		FINISHED	(10 - 4) = 6ms</a:t>
            </a:r>
          </a:p>
          <a:p>
            <a:pPr marL="0" indent="0">
              <a:buNone/>
            </a:pP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    P2	   3ms		FINISHED	(4 - 0)   = 4ms</a:t>
            </a:r>
          </a:p>
          <a:p>
            <a:pPr marL="0" indent="0">
              <a:buNone/>
            </a:pP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    P3	   3ms		FINSIHED	(7 - 0)   = 7ms</a:t>
            </a:r>
          </a:p>
          <a:p>
            <a:pPr marL="0" indent="0">
              <a:buNone/>
            </a:pP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					17 (Sum) / 3 (Processes)</a:t>
            </a:r>
          </a:p>
          <a:p>
            <a:pPr marL="0" indent="0">
              <a:buNone/>
            </a:pP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time quantum: 4ms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4C006510-78ED-4B04-BCDF-01952C57625B}"/>
              </a:ext>
            </a:extLst>
          </p:cNvPr>
          <p:cNvCxnSpPr>
            <a:cxnSpLocks/>
          </p:cNvCxnSpPr>
          <p:nvPr/>
        </p:nvCxnSpPr>
        <p:spPr>
          <a:xfrm>
            <a:off x="1386672" y="531934"/>
            <a:ext cx="0" cy="1855178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67C3E28A-828D-4810-B8E3-B3680C54E04E}"/>
              </a:ext>
            </a:extLst>
          </p:cNvPr>
          <p:cNvSpPr txBox="1"/>
          <p:nvPr/>
        </p:nvSpPr>
        <p:spPr>
          <a:xfrm>
            <a:off x="579507" y="4280598"/>
            <a:ext cx="1103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Nova"/>
                <a:ea typeface="+mn-ea"/>
                <a:cs typeface="+mn-cs"/>
              </a:rPr>
              <a:t>0	    4	           7		   10	          14		  18	          22		  26	        30</a:t>
            </a:r>
          </a:p>
        </p:txBody>
      </p:sp>
      <p:graphicFrame>
        <p:nvGraphicFramePr>
          <p:cNvPr id="15" name="Diagramm 14">
            <a:extLst>
              <a:ext uri="{FF2B5EF4-FFF2-40B4-BE49-F238E27FC236}">
                <a16:creationId xmlns:a16="http://schemas.microsoft.com/office/drawing/2014/main" id="{7546834C-C76F-4089-AA71-512E2598B9A7}"/>
              </a:ext>
            </a:extLst>
          </p:cNvPr>
          <p:cNvGraphicFramePr/>
          <p:nvPr/>
        </p:nvGraphicFramePr>
        <p:xfrm>
          <a:off x="579507" y="2793747"/>
          <a:ext cx="11044760" cy="2079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Pfeil: Chevron 12">
            <a:extLst>
              <a:ext uri="{FF2B5EF4-FFF2-40B4-BE49-F238E27FC236}">
                <a16:creationId xmlns:a16="http://schemas.microsoft.com/office/drawing/2014/main" id="{71347BA5-2E7F-4E5E-8BD2-0EC26549C468}"/>
              </a:ext>
            </a:extLst>
          </p:cNvPr>
          <p:cNvSpPr/>
          <p:nvPr/>
        </p:nvSpPr>
        <p:spPr>
          <a:xfrm>
            <a:off x="11460480" y="3516438"/>
            <a:ext cx="568960" cy="672162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C3A4361-70B0-4F73-B87A-DC20C32FA247}"/>
              </a:ext>
            </a:extLst>
          </p:cNvPr>
          <p:cNvSpPr/>
          <p:nvPr/>
        </p:nvSpPr>
        <p:spPr>
          <a:xfrm>
            <a:off x="11612492" y="4258992"/>
            <a:ext cx="34074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FFD31823-1A04-455D-9D18-12A5F8F53213}"/>
              </a:ext>
            </a:extLst>
          </p:cNvPr>
          <p:cNvCxnSpPr>
            <a:cxnSpLocks/>
          </p:cNvCxnSpPr>
          <p:nvPr/>
        </p:nvCxnSpPr>
        <p:spPr>
          <a:xfrm flipH="1">
            <a:off x="762000" y="1971040"/>
            <a:ext cx="142240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9FA87B40-59D6-4210-B2F1-1A87E43B377B}"/>
              </a:ext>
            </a:extLst>
          </p:cNvPr>
          <p:cNvCxnSpPr>
            <a:cxnSpLocks/>
          </p:cNvCxnSpPr>
          <p:nvPr/>
        </p:nvCxnSpPr>
        <p:spPr>
          <a:xfrm flipH="1">
            <a:off x="762000" y="1534160"/>
            <a:ext cx="142240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1DE1B96A-B3E0-44CC-9B94-FD9CB34265A8}"/>
              </a:ext>
            </a:extLst>
          </p:cNvPr>
          <p:cNvCxnSpPr>
            <a:cxnSpLocks/>
          </p:cNvCxnSpPr>
          <p:nvPr/>
        </p:nvCxnSpPr>
        <p:spPr>
          <a:xfrm flipH="1">
            <a:off x="762000" y="1097280"/>
            <a:ext cx="142240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264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FE26D09-EC72-468E-94FD-27F3D9403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5268036" cy="2140145"/>
          </a:xfrm>
        </p:spPr>
        <p:txBody>
          <a:bodyPr anchor="b">
            <a:normAutofit/>
          </a:bodyPr>
          <a:lstStyle/>
          <a:p>
            <a:r>
              <a:rPr lang="en-GB" dirty="0"/>
              <a:t>What is Round Robin?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344582-880C-440B-B445-32E882AB4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3054545"/>
            <a:ext cx="5268037" cy="2567508"/>
          </a:xfrm>
        </p:spPr>
        <p:txBody>
          <a:bodyPr anchor="t">
            <a:normAutofit/>
          </a:bodyPr>
          <a:lstStyle/>
          <a:p>
            <a:r>
              <a:rPr lang="en-GB" sz="2800" dirty="0"/>
              <a:t>Round Robin is a scheduling algorithm</a:t>
            </a:r>
          </a:p>
          <a:p>
            <a:r>
              <a:rPr lang="en-GB" sz="2800" dirty="0"/>
              <a:t>In this technique the processes are waiting in a circle</a:t>
            </a:r>
          </a:p>
          <a:p>
            <a:endParaRPr lang="en-GB" sz="1600" dirty="0"/>
          </a:p>
          <a:p>
            <a:endParaRPr lang="en-GB" sz="16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83E75D4-DC17-4B64-AE62-8B707BC2B5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9" r="10720" b="-1"/>
          <a:stretch/>
        </p:blipFill>
        <p:spPr>
          <a:xfrm>
            <a:off x="7099468" y="975645"/>
            <a:ext cx="4443447" cy="4443447"/>
          </a:xfrm>
          <a:custGeom>
            <a:avLst/>
            <a:gdLst/>
            <a:ahLst/>
            <a:cxnLst/>
            <a:rect l="l" t="t" r="r" b="b"/>
            <a:pathLst>
              <a:path w="4694238" h="4694238">
                <a:moveTo>
                  <a:pt x="2347119" y="0"/>
                </a:moveTo>
                <a:cubicBezTo>
                  <a:pt x="3643397" y="0"/>
                  <a:pt x="4694238" y="1050841"/>
                  <a:pt x="4694238" y="2347119"/>
                </a:cubicBezTo>
                <a:cubicBezTo>
                  <a:pt x="4694238" y="3643397"/>
                  <a:pt x="3643397" y="4694238"/>
                  <a:pt x="2347119" y="4694238"/>
                </a:cubicBezTo>
                <a:cubicBezTo>
                  <a:pt x="1050841" y="4694238"/>
                  <a:pt x="0" y="3643397"/>
                  <a:pt x="0" y="2347119"/>
                </a:cubicBezTo>
                <a:cubicBezTo>
                  <a:pt x="0" y="1050841"/>
                  <a:pt x="1050841" y="0"/>
                  <a:pt x="2347119" y="0"/>
                </a:cubicBezTo>
                <a:close/>
              </a:path>
            </a:pathLst>
          </a:cu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70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7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3A4003-1875-46E3-BBC1-9CF42E133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DECF1C-4B20-4CD9-90C7-F85AAB331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57371"/>
            <a:ext cx="12203208" cy="160062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46BEC-0E77-41F0-A7D5-D5B40D22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40517" y="5262916"/>
            <a:ext cx="7751481" cy="11453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D73B4-F569-4D64-BA77-14454E09F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62916"/>
            <a:ext cx="8778690" cy="1595084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31000"/>
                </a:schemeClr>
              </a:gs>
              <a:gs pos="99000">
                <a:schemeClr val="accent5">
                  <a:alpha val="2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437E30-AED3-4732-B13B-17D277D8D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0126" y="5256870"/>
            <a:ext cx="5301872" cy="1600701"/>
          </a:xfrm>
          <a:prstGeom prst="rect">
            <a:avLst/>
          </a:prstGeom>
          <a:gradFill>
            <a:gsLst>
              <a:gs pos="22000">
                <a:schemeClr val="tx2">
                  <a:lumMod val="75000"/>
                  <a:lumOff val="25000"/>
                  <a:alpha val="0"/>
                </a:schemeClr>
              </a:gs>
              <a:gs pos="99000">
                <a:schemeClr val="tx2">
                  <a:lumMod val="75000"/>
                  <a:lumOff val="25000"/>
                  <a:alpha val="6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9F7502-9FB4-44B5-9FC7-A726221EC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602884"/>
            <a:ext cx="10698103" cy="827037"/>
          </a:xfrm>
        </p:spPr>
        <p:txBody>
          <a:bodyPr anchor="ctr">
            <a:normAutofit/>
          </a:bodyPr>
          <a:lstStyle/>
          <a:p>
            <a:r>
              <a:rPr lang="en-AU" sz="3200" dirty="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C2F488-CA4B-49A8-B184-4E56576F9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733" y="531934"/>
            <a:ext cx="9319845" cy="24926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800" u="sng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Process</a:t>
            </a: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	</a:t>
            </a:r>
            <a:r>
              <a:rPr lang="en-GB" sz="1800" u="sng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Burst Time</a:t>
            </a: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	</a:t>
            </a:r>
            <a:r>
              <a:rPr lang="en-GB" sz="1800" u="sng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Time Left	</a:t>
            </a: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	</a:t>
            </a:r>
            <a:r>
              <a:rPr lang="en-GB" sz="1800" u="sng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Waiting</a:t>
            </a: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		</a:t>
            </a:r>
            <a:endParaRPr lang="en-GB" sz="1800" u="sng" dirty="0">
              <a:uFill>
                <a:solidFill>
                  <a:schemeClr val="accent4">
                    <a:lumMod val="75000"/>
                  </a:schemeClr>
                </a:solidFill>
              </a:uFill>
            </a:endParaRPr>
          </a:p>
          <a:p>
            <a:pPr marL="0" indent="0">
              <a:buNone/>
            </a:pP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    P1	   24ms		FINISHED	(10 - 4) = 6ms	</a:t>
            </a:r>
          </a:p>
          <a:p>
            <a:pPr marL="0" indent="0">
              <a:buNone/>
            </a:pP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    P2	   3ms		FINISHED	(4 - 0)   = 4ms	</a:t>
            </a:r>
          </a:p>
          <a:p>
            <a:pPr marL="0" indent="0">
              <a:buNone/>
            </a:pP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    P3	   3ms		FINSIHED	(7 - 0)   = 7ms	</a:t>
            </a:r>
          </a:p>
          <a:p>
            <a:pPr marL="0" indent="0">
              <a:buNone/>
            </a:pP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					Average: 5.66ms	</a:t>
            </a:r>
          </a:p>
          <a:p>
            <a:pPr marL="0" indent="0">
              <a:buNone/>
            </a:pP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time quantum: 4ms				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4C006510-78ED-4B04-BCDF-01952C57625B}"/>
              </a:ext>
            </a:extLst>
          </p:cNvPr>
          <p:cNvCxnSpPr>
            <a:cxnSpLocks/>
          </p:cNvCxnSpPr>
          <p:nvPr/>
        </p:nvCxnSpPr>
        <p:spPr>
          <a:xfrm>
            <a:off x="1386672" y="531934"/>
            <a:ext cx="0" cy="1855178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67C3E28A-828D-4810-B8E3-B3680C54E04E}"/>
              </a:ext>
            </a:extLst>
          </p:cNvPr>
          <p:cNvSpPr txBox="1"/>
          <p:nvPr/>
        </p:nvSpPr>
        <p:spPr>
          <a:xfrm>
            <a:off x="579507" y="4280598"/>
            <a:ext cx="1103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Nova"/>
                <a:ea typeface="+mn-ea"/>
                <a:cs typeface="+mn-cs"/>
              </a:rPr>
              <a:t>0	    4	           7		   10	          14		  18	          22		  26	        30</a:t>
            </a:r>
          </a:p>
        </p:txBody>
      </p:sp>
      <p:graphicFrame>
        <p:nvGraphicFramePr>
          <p:cNvPr id="15" name="Diagramm 14">
            <a:extLst>
              <a:ext uri="{FF2B5EF4-FFF2-40B4-BE49-F238E27FC236}">
                <a16:creationId xmlns:a16="http://schemas.microsoft.com/office/drawing/2014/main" id="{7546834C-C76F-4089-AA71-512E2598B9A7}"/>
              </a:ext>
            </a:extLst>
          </p:cNvPr>
          <p:cNvGraphicFramePr/>
          <p:nvPr/>
        </p:nvGraphicFramePr>
        <p:xfrm>
          <a:off x="579507" y="2793747"/>
          <a:ext cx="11044760" cy="2079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Pfeil: Chevron 12">
            <a:extLst>
              <a:ext uri="{FF2B5EF4-FFF2-40B4-BE49-F238E27FC236}">
                <a16:creationId xmlns:a16="http://schemas.microsoft.com/office/drawing/2014/main" id="{71347BA5-2E7F-4E5E-8BD2-0EC26549C468}"/>
              </a:ext>
            </a:extLst>
          </p:cNvPr>
          <p:cNvSpPr/>
          <p:nvPr/>
        </p:nvSpPr>
        <p:spPr>
          <a:xfrm>
            <a:off x="11460480" y="3516438"/>
            <a:ext cx="568960" cy="672162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C3A4361-70B0-4F73-B87A-DC20C32FA247}"/>
              </a:ext>
            </a:extLst>
          </p:cNvPr>
          <p:cNvSpPr/>
          <p:nvPr/>
        </p:nvSpPr>
        <p:spPr>
          <a:xfrm>
            <a:off x="11612492" y="4258992"/>
            <a:ext cx="34074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FFD31823-1A04-455D-9D18-12A5F8F53213}"/>
              </a:ext>
            </a:extLst>
          </p:cNvPr>
          <p:cNvCxnSpPr>
            <a:cxnSpLocks/>
          </p:cNvCxnSpPr>
          <p:nvPr/>
        </p:nvCxnSpPr>
        <p:spPr>
          <a:xfrm flipH="1">
            <a:off x="762000" y="1971040"/>
            <a:ext cx="142240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9FA87B40-59D6-4210-B2F1-1A87E43B377B}"/>
              </a:ext>
            </a:extLst>
          </p:cNvPr>
          <p:cNvCxnSpPr>
            <a:cxnSpLocks/>
          </p:cNvCxnSpPr>
          <p:nvPr/>
        </p:nvCxnSpPr>
        <p:spPr>
          <a:xfrm flipH="1">
            <a:off x="762000" y="1534160"/>
            <a:ext cx="142240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1DE1B96A-B3E0-44CC-9B94-FD9CB34265A8}"/>
              </a:ext>
            </a:extLst>
          </p:cNvPr>
          <p:cNvCxnSpPr>
            <a:cxnSpLocks/>
          </p:cNvCxnSpPr>
          <p:nvPr/>
        </p:nvCxnSpPr>
        <p:spPr>
          <a:xfrm flipH="1">
            <a:off x="762000" y="1097280"/>
            <a:ext cx="142240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904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3A4003-1875-46E3-BBC1-9CF42E133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DECF1C-4B20-4CD9-90C7-F85AAB331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57371"/>
            <a:ext cx="12203208" cy="160062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46BEC-0E77-41F0-A7D5-D5B40D22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40517" y="5262916"/>
            <a:ext cx="7751481" cy="11453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D73B4-F569-4D64-BA77-14454E09F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62916"/>
            <a:ext cx="8778690" cy="1595084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31000"/>
                </a:schemeClr>
              </a:gs>
              <a:gs pos="99000">
                <a:schemeClr val="accent5">
                  <a:alpha val="2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437E30-AED3-4732-B13B-17D277D8D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0126" y="5256870"/>
            <a:ext cx="5301872" cy="1600701"/>
          </a:xfrm>
          <a:prstGeom prst="rect">
            <a:avLst/>
          </a:prstGeom>
          <a:gradFill>
            <a:gsLst>
              <a:gs pos="22000">
                <a:schemeClr val="tx2">
                  <a:lumMod val="75000"/>
                  <a:lumOff val="25000"/>
                  <a:alpha val="0"/>
                </a:schemeClr>
              </a:gs>
              <a:gs pos="99000">
                <a:schemeClr val="tx2">
                  <a:lumMod val="75000"/>
                  <a:lumOff val="25000"/>
                  <a:alpha val="6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9F7502-9FB4-44B5-9FC7-A726221EC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602884"/>
            <a:ext cx="10698103" cy="827037"/>
          </a:xfrm>
        </p:spPr>
        <p:txBody>
          <a:bodyPr anchor="ctr">
            <a:normAutofit/>
          </a:bodyPr>
          <a:lstStyle/>
          <a:p>
            <a:r>
              <a:rPr lang="en-AU" sz="3200" dirty="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C2F488-CA4B-49A8-B184-4E56576F9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733" y="531934"/>
            <a:ext cx="9319845" cy="24926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800" u="sng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Process</a:t>
            </a: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	</a:t>
            </a:r>
            <a:r>
              <a:rPr lang="en-GB" sz="1800" u="sng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Burst Time</a:t>
            </a: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	</a:t>
            </a:r>
            <a:r>
              <a:rPr lang="en-GB" sz="1800" u="sng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Time Left	</a:t>
            </a: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	</a:t>
            </a:r>
            <a:r>
              <a:rPr lang="en-GB" sz="1800" u="sng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Waiting</a:t>
            </a: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		</a:t>
            </a:r>
            <a:r>
              <a:rPr lang="en-GB" sz="1800" u="sng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Max Waiting Time</a:t>
            </a:r>
          </a:p>
          <a:p>
            <a:pPr marL="0" indent="0">
              <a:buNone/>
            </a:pP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    P1	   24ms		FINISHED	(10 - 4) = 6ms	n … number of processes</a:t>
            </a:r>
          </a:p>
          <a:p>
            <a:pPr marL="0" indent="0">
              <a:buNone/>
            </a:pP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    P2	   3ms		FINISHED	(4 - 0)   = 4ms	q … time quantum</a:t>
            </a:r>
          </a:p>
          <a:p>
            <a:pPr marL="0" indent="0">
              <a:buNone/>
            </a:pP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    P3	   3ms		FINSIHED	(7 - 0)   = 7ms	</a:t>
            </a:r>
          </a:p>
          <a:p>
            <a:pPr marL="0" indent="0">
              <a:buNone/>
            </a:pP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					Average: 5.66ms	</a:t>
            </a:r>
          </a:p>
          <a:p>
            <a:pPr marL="0" indent="0">
              <a:buNone/>
            </a:pP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time quantum: 4ms				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4C006510-78ED-4B04-BCDF-01952C57625B}"/>
              </a:ext>
            </a:extLst>
          </p:cNvPr>
          <p:cNvCxnSpPr>
            <a:cxnSpLocks/>
          </p:cNvCxnSpPr>
          <p:nvPr/>
        </p:nvCxnSpPr>
        <p:spPr>
          <a:xfrm>
            <a:off x="1386672" y="531934"/>
            <a:ext cx="0" cy="1855178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67C3E28A-828D-4810-B8E3-B3680C54E04E}"/>
              </a:ext>
            </a:extLst>
          </p:cNvPr>
          <p:cNvSpPr txBox="1"/>
          <p:nvPr/>
        </p:nvSpPr>
        <p:spPr>
          <a:xfrm>
            <a:off x="579507" y="4280598"/>
            <a:ext cx="1103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Nova"/>
                <a:ea typeface="+mn-ea"/>
                <a:cs typeface="+mn-cs"/>
              </a:rPr>
              <a:t>0	    4	           7		   10	          14		  18	          22		  26	        30</a:t>
            </a:r>
          </a:p>
        </p:txBody>
      </p:sp>
      <p:graphicFrame>
        <p:nvGraphicFramePr>
          <p:cNvPr id="15" name="Diagramm 14">
            <a:extLst>
              <a:ext uri="{FF2B5EF4-FFF2-40B4-BE49-F238E27FC236}">
                <a16:creationId xmlns:a16="http://schemas.microsoft.com/office/drawing/2014/main" id="{7546834C-C76F-4089-AA71-512E2598B9A7}"/>
              </a:ext>
            </a:extLst>
          </p:cNvPr>
          <p:cNvGraphicFramePr/>
          <p:nvPr/>
        </p:nvGraphicFramePr>
        <p:xfrm>
          <a:off x="579507" y="2793747"/>
          <a:ext cx="11044760" cy="2079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Pfeil: Chevron 12">
            <a:extLst>
              <a:ext uri="{FF2B5EF4-FFF2-40B4-BE49-F238E27FC236}">
                <a16:creationId xmlns:a16="http://schemas.microsoft.com/office/drawing/2014/main" id="{71347BA5-2E7F-4E5E-8BD2-0EC26549C468}"/>
              </a:ext>
            </a:extLst>
          </p:cNvPr>
          <p:cNvSpPr/>
          <p:nvPr/>
        </p:nvSpPr>
        <p:spPr>
          <a:xfrm>
            <a:off x="11460480" y="3516438"/>
            <a:ext cx="568960" cy="672162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C3A4361-70B0-4F73-B87A-DC20C32FA247}"/>
              </a:ext>
            </a:extLst>
          </p:cNvPr>
          <p:cNvSpPr/>
          <p:nvPr/>
        </p:nvSpPr>
        <p:spPr>
          <a:xfrm>
            <a:off x="11612492" y="4258992"/>
            <a:ext cx="34074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FFD31823-1A04-455D-9D18-12A5F8F53213}"/>
              </a:ext>
            </a:extLst>
          </p:cNvPr>
          <p:cNvCxnSpPr>
            <a:cxnSpLocks/>
          </p:cNvCxnSpPr>
          <p:nvPr/>
        </p:nvCxnSpPr>
        <p:spPr>
          <a:xfrm flipH="1">
            <a:off x="762000" y="1971040"/>
            <a:ext cx="142240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9FA87B40-59D6-4210-B2F1-1A87E43B377B}"/>
              </a:ext>
            </a:extLst>
          </p:cNvPr>
          <p:cNvCxnSpPr>
            <a:cxnSpLocks/>
          </p:cNvCxnSpPr>
          <p:nvPr/>
        </p:nvCxnSpPr>
        <p:spPr>
          <a:xfrm flipH="1">
            <a:off x="762000" y="1534160"/>
            <a:ext cx="142240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1DE1B96A-B3E0-44CC-9B94-FD9CB34265A8}"/>
              </a:ext>
            </a:extLst>
          </p:cNvPr>
          <p:cNvCxnSpPr>
            <a:cxnSpLocks/>
          </p:cNvCxnSpPr>
          <p:nvPr/>
        </p:nvCxnSpPr>
        <p:spPr>
          <a:xfrm flipH="1">
            <a:off x="762000" y="1097280"/>
            <a:ext cx="142240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914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3A4003-1875-46E3-BBC1-9CF42E133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DECF1C-4B20-4CD9-90C7-F85AAB331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57371"/>
            <a:ext cx="12203208" cy="160062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46BEC-0E77-41F0-A7D5-D5B40D22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40517" y="5262916"/>
            <a:ext cx="7751481" cy="11453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D73B4-F569-4D64-BA77-14454E09F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62916"/>
            <a:ext cx="8778690" cy="1595084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31000"/>
                </a:schemeClr>
              </a:gs>
              <a:gs pos="99000">
                <a:schemeClr val="accent5">
                  <a:alpha val="2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437E30-AED3-4732-B13B-17D277D8D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0126" y="5256870"/>
            <a:ext cx="5301872" cy="1600701"/>
          </a:xfrm>
          <a:prstGeom prst="rect">
            <a:avLst/>
          </a:prstGeom>
          <a:gradFill>
            <a:gsLst>
              <a:gs pos="22000">
                <a:schemeClr val="tx2">
                  <a:lumMod val="75000"/>
                  <a:lumOff val="25000"/>
                  <a:alpha val="0"/>
                </a:schemeClr>
              </a:gs>
              <a:gs pos="99000">
                <a:schemeClr val="tx2">
                  <a:lumMod val="75000"/>
                  <a:lumOff val="25000"/>
                  <a:alpha val="6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9F7502-9FB4-44B5-9FC7-A726221EC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602884"/>
            <a:ext cx="10698103" cy="827037"/>
          </a:xfrm>
        </p:spPr>
        <p:txBody>
          <a:bodyPr anchor="ctr">
            <a:normAutofit/>
          </a:bodyPr>
          <a:lstStyle/>
          <a:p>
            <a:r>
              <a:rPr lang="en-AU" sz="3200" dirty="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C2F488-CA4B-49A8-B184-4E56576F9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733" y="531934"/>
            <a:ext cx="9319845" cy="24926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800" u="sng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Process</a:t>
            </a: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	</a:t>
            </a:r>
            <a:r>
              <a:rPr lang="en-GB" sz="1800" u="sng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Burst Time</a:t>
            </a: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	</a:t>
            </a:r>
            <a:r>
              <a:rPr lang="en-GB" sz="1800" u="sng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Time Left	</a:t>
            </a: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	</a:t>
            </a:r>
            <a:r>
              <a:rPr lang="en-GB" sz="1800" u="sng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Waiting</a:t>
            </a: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		</a:t>
            </a:r>
            <a:r>
              <a:rPr lang="en-GB" sz="1800" u="sng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Max Waiting Time</a:t>
            </a:r>
          </a:p>
          <a:p>
            <a:pPr marL="0" indent="0">
              <a:buNone/>
            </a:pP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    P1	   24ms		FINISHED	(10 - 4) = 6ms	n … number of processes</a:t>
            </a:r>
          </a:p>
          <a:p>
            <a:pPr marL="0" indent="0">
              <a:buNone/>
            </a:pP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    P2	   3ms		FINISHED	(4 - 0)   = 4ms	q … time quantum</a:t>
            </a:r>
          </a:p>
          <a:p>
            <a:pPr marL="0" indent="0">
              <a:buNone/>
            </a:pP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    P3	   3ms		FINSIHED	(7 - 0)   = 7ms	(n - 1) * q = max waiting time</a:t>
            </a:r>
          </a:p>
          <a:p>
            <a:pPr marL="0" indent="0">
              <a:buNone/>
            </a:pP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					Average: 5.66ms	</a:t>
            </a:r>
          </a:p>
          <a:p>
            <a:pPr marL="0" indent="0">
              <a:buNone/>
            </a:pP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time quantum: 4ms				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4C006510-78ED-4B04-BCDF-01952C57625B}"/>
              </a:ext>
            </a:extLst>
          </p:cNvPr>
          <p:cNvCxnSpPr>
            <a:cxnSpLocks/>
          </p:cNvCxnSpPr>
          <p:nvPr/>
        </p:nvCxnSpPr>
        <p:spPr>
          <a:xfrm>
            <a:off x="1386672" y="531934"/>
            <a:ext cx="0" cy="1855178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67C3E28A-828D-4810-B8E3-B3680C54E04E}"/>
              </a:ext>
            </a:extLst>
          </p:cNvPr>
          <p:cNvSpPr txBox="1"/>
          <p:nvPr/>
        </p:nvSpPr>
        <p:spPr>
          <a:xfrm>
            <a:off x="579507" y="4280598"/>
            <a:ext cx="1103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Nova"/>
                <a:ea typeface="+mn-ea"/>
                <a:cs typeface="+mn-cs"/>
              </a:rPr>
              <a:t>0	    4	           7		   10	          14		  18	          22		  26	        30</a:t>
            </a:r>
          </a:p>
        </p:txBody>
      </p:sp>
      <p:graphicFrame>
        <p:nvGraphicFramePr>
          <p:cNvPr id="15" name="Diagramm 14">
            <a:extLst>
              <a:ext uri="{FF2B5EF4-FFF2-40B4-BE49-F238E27FC236}">
                <a16:creationId xmlns:a16="http://schemas.microsoft.com/office/drawing/2014/main" id="{7546834C-C76F-4089-AA71-512E2598B9A7}"/>
              </a:ext>
            </a:extLst>
          </p:cNvPr>
          <p:cNvGraphicFramePr/>
          <p:nvPr/>
        </p:nvGraphicFramePr>
        <p:xfrm>
          <a:off x="579507" y="2793747"/>
          <a:ext cx="11044760" cy="2079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Pfeil: Chevron 12">
            <a:extLst>
              <a:ext uri="{FF2B5EF4-FFF2-40B4-BE49-F238E27FC236}">
                <a16:creationId xmlns:a16="http://schemas.microsoft.com/office/drawing/2014/main" id="{71347BA5-2E7F-4E5E-8BD2-0EC26549C468}"/>
              </a:ext>
            </a:extLst>
          </p:cNvPr>
          <p:cNvSpPr/>
          <p:nvPr/>
        </p:nvSpPr>
        <p:spPr>
          <a:xfrm>
            <a:off x="11460480" y="3516438"/>
            <a:ext cx="568960" cy="672162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C3A4361-70B0-4F73-B87A-DC20C32FA247}"/>
              </a:ext>
            </a:extLst>
          </p:cNvPr>
          <p:cNvSpPr/>
          <p:nvPr/>
        </p:nvSpPr>
        <p:spPr>
          <a:xfrm>
            <a:off x="11612492" y="4258992"/>
            <a:ext cx="34074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FFD31823-1A04-455D-9D18-12A5F8F53213}"/>
              </a:ext>
            </a:extLst>
          </p:cNvPr>
          <p:cNvCxnSpPr>
            <a:cxnSpLocks/>
          </p:cNvCxnSpPr>
          <p:nvPr/>
        </p:nvCxnSpPr>
        <p:spPr>
          <a:xfrm flipH="1">
            <a:off x="762000" y="1971040"/>
            <a:ext cx="142240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9FA87B40-59D6-4210-B2F1-1A87E43B377B}"/>
              </a:ext>
            </a:extLst>
          </p:cNvPr>
          <p:cNvCxnSpPr>
            <a:cxnSpLocks/>
          </p:cNvCxnSpPr>
          <p:nvPr/>
        </p:nvCxnSpPr>
        <p:spPr>
          <a:xfrm flipH="1">
            <a:off x="762000" y="1534160"/>
            <a:ext cx="142240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1DE1B96A-B3E0-44CC-9B94-FD9CB34265A8}"/>
              </a:ext>
            </a:extLst>
          </p:cNvPr>
          <p:cNvCxnSpPr>
            <a:cxnSpLocks/>
          </p:cNvCxnSpPr>
          <p:nvPr/>
        </p:nvCxnSpPr>
        <p:spPr>
          <a:xfrm flipH="1">
            <a:off x="762000" y="1097280"/>
            <a:ext cx="142240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374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3A4003-1875-46E3-BBC1-9CF42E133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DECF1C-4B20-4CD9-90C7-F85AAB331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57371"/>
            <a:ext cx="12203208" cy="160062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46BEC-0E77-41F0-A7D5-D5B40D22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40517" y="5262916"/>
            <a:ext cx="7751481" cy="11453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D73B4-F569-4D64-BA77-14454E09F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62916"/>
            <a:ext cx="8778690" cy="1595084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31000"/>
                </a:schemeClr>
              </a:gs>
              <a:gs pos="99000">
                <a:schemeClr val="accent5">
                  <a:alpha val="2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437E30-AED3-4732-B13B-17D277D8D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0126" y="5256870"/>
            <a:ext cx="5301872" cy="1600701"/>
          </a:xfrm>
          <a:prstGeom prst="rect">
            <a:avLst/>
          </a:prstGeom>
          <a:gradFill>
            <a:gsLst>
              <a:gs pos="22000">
                <a:schemeClr val="tx2">
                  <a:lumMod val="75000"/>
                  <a:lumOff val="25000"/>
                  <a:alpha val="0"/>
                </a:schemeClr>
              </a:gs>
              <a:gs pos="99000">
                <a:schemeClr val="tx2">
                  <a:lumMod val="75000"/>
                  <a:lumOff val="25000"/>
                  <a:alpha val="6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9F7502-9FB4-44B5-9FC7-A726221EC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602884"/>
            <a:ext cx="10698103" cy="827037"/>
          </a:xfrm>
        </p:spPr>
        <p:txBody>
          <a:bodyPr anchor="ctr">
            <a:normAutofit/>
          </a:bodyPr>
          <a:lstStyle/>
          <a:p>
            <a:r>
              <a:rPr lang="en-AU" sz="3200" dirty="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C2F488-CA4B-49A8-B184-4E56576F9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733" y="531934"/>
            <a:ext cx="9319845" cy="24926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800" u="sng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Process</a:t>
            </a: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	</a:t>
            </a:r>
            <a:r>
              <a:rPr lang="en-GB" sz="1800" u="sng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Burst Time</a:t>
            </a: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	</a:t>
            </a:r>
            <a:r>
              <a:rPr lang="en-GB" sz="1800" u="sng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Time Left	</a:t>
            </a: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	</a:t>
            </a:r>
            <a:r>
              <a:rPr lang="en-GB" sz="1800" u="sng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Waiting</a:t>
            </a: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		</a:t>
            </a:r>
            <a:r>
              <a:rPr lang="en-GB" sz="1800" u="sng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Max Waiting Time</a:t>
            </a:r>
          </a:p>
          <a:p>
            <a:pPr marL="0" indent="0">
              <a:buNone/>
            </a:pP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    P1	   24ms		FINISHED	(10 - 4) = 6ms	n … number of processes</a:t>
            </a:r>
          </a:p>
          <a:p>
            <a:pPr marL="0" indent="0">
              <a:buNone/>
            </a:pP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    P2	   3ms		FINISHED	(4 - 0)   = 4ms	q … time quantum</a:t>
            </a:r>
          </a:p>
          <a:p>
            <a:pPr marL="0" indent="0">
              <a:buNone/>
            </a:pP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    P3	   3ms		FINSIHED	(7 - 0)   = 7ms	(n - 1) * q = max waiting time</a:t>
            </a:r>
          </a:p>
          <a:p>
            <a:pPr marL="0" indent="0">
              <a:buNone/>
            </a:pP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					Average: 5.66ms	</a:t>
            </a:r>
          </a:p>
          <a:p>
            <a:pPr marL="0" indent="0">
              <a:buNone/>
            </a:pP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time quantum: 4ms				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4C006510-78ED-4B04-BCDF-01952C57625B}"/>
              </a:ext>
            </a:extLst>
          </p:cNvPr>
          <p:cNvCxnSpPr>
            <a:cxnSpLocks/>
          </p:cNvCxnSpPr>
          <p:nvPr/>
        </p:nvCxnSpPr>
        <p:spPr>
          <a:xfrm>
            <a:off x="1386672" y="531934"/>
            <a:ext cx="0" cy="1855178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67C3E28A-828D-4810-B8E3-B3680C54E04E}"/>
              </a:ext>
            </a:extLst>
          </p:cNvPr>
          <p:cNvSpPr txBox="1"/>
          <p:nvPr/>
        </p:nvSpPr>
        <p:spPr>
          <a:xfrm>
            <a:off x="579507" y="4280598"/>
            <a:ext cx="1103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Nova"/>
                <a:ea typeface="+mn-ea"/>
                <a:cs typeface="+mn-cs"/>
              </a:rPr>
              <a:t>0	    4	           7		   10	          14		  18	          22		  26	        30</a:t>
            </a:r>
          </a:p>
        </p:txBody>
      </p:sp>
      <p:graphicFrame>
        <p:nvGraphicFramePr>
          <p:cNvPr id="15" name="Diagramm 14">
            <a:extLst>
              <a:ext uri="{FF2B5EF4-FFF2-40B4-BE49-F238E27FC236}">
                <a16:creationId xmlns:a16="http://schemas.microsoft.com/office/drawing/2014/main" id="{7546834C-C76F-4089-AA71-512E2598B9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9973413"/>
              </p:ext>
            </p:extLst>
          </p:nvPr>
        </p:nvGraphicFramePr>
        <p:xfrm>
          <a:off x="579507" y="2793747"/>
          <a:ext cx="11044760" cy="2079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Pfeil: Chevron 12">
            <a:extLst>
              <a:ext uri="{FF2B5EF4-FFF2-40B4-BE49-F238E27FC236}">
                <a16:creationId xmlns:a16="http://schemas.microsoft.com/office/drawing/2014/main" id="{71347BA5-2E7F-4E5E-8BD2-0EC26549C468}"/>
              </a:ext>
            </a:extLst>
          </p:cNvPr>
          <p:cNvSpPr/>
          <p:nvPr/>
        </p:nvSpPr>
        <p:spPr>
          <a:xfrm>
            <a:off x="11460480" y="3516438"/>
            <a:ext cx="568960" cy="672162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C3A4361-70B0-4F73-B87A-DC20C32FA247}"/>
              </a:ext>
            </a:extLst>
          </p:cNvPr>
          <p:cNvSpPr/>
          <p:nvPr/>
        </p:nvSpPr>
        <p:spPr>
          <a:xfrm>
            <a:off x="11612492" y="4258992"/>
            <a:ext cx="34074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FFD31823-1A04-455D-9D18-12A5F8F53213}"/>
              </a:ext>
            </a:extLst>
          </p:cNvPr>
          <p:cNvCxnSpPr>
            <a:cxnSpLocks/>
          </p:cNvCxnSpPr>
          <p:nvPr/>
        </p:nvCxnSpPr>
        <p:spPr>
          <a:xfrm flipH="1">
            <a:off x="762000" y="1971040"/>
            <a:ext cx="142240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9FA87B40-59D6-4210-B2F1-1A87E43B377B}"/>
              </a:ext>
            </a:extLst>
          </p:cNvPr>
          <p:cNvCxnSpPr>
            <a:cxnSpLocks/>
          </p:cNvCxnSpPr>
          <p:nvPr/>
        </p:nvCxnSpPr>
        <p:spPr>
          <a:xfrm flipH="1">
            <a:off x="762000" y="1534160"/>
            <a:ext cx="142240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1DE1B96A-B3E0-44CC-9B94-FD9CB34265A8}"/>
              </a:ext>
            </a:extLst>
          </p:cNvPr>
          <p:cNvCxnSpPr>
            <a:cxnSpLocks/>
          </p:cNvCxnSpPr>
          <p:nvPr/>
        </p:nvCxnSpPr>
        <p:spPr>
          <a:xfrm flipH="1">
            <a:off x="762000" y="1097280"/>
            <a:ext cx="142240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4F88765-6063-49BB-8617-E5C7B85C4685}"/>
              </a:ext>
            </a:extLst>
          </p:cNvPr>
          <p:cNvCxnSpPr/>
          <p:nvPr/>
        </p:nvCxnSpPr>
        <p:spPr>
          <a:xfrm flipH="1" flipV="1">
            <a:off x="7857811" y="2132563"/>
            <a:ext cx="140677" cy="5226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F25FB076-E5EE-4E93-B4AD-65B0461DCF3E}"/>
              </a:ext>
            </a:extLst>
          </p:cNvPr>
          <p:cNvSpPr txBox="1"/>
          <p:nvPr/>
        </p:nvSpPr>
        <p:spPr>
          <a:xfrm>
            <a:off x="7636747" y="2655222"/>
            <a:ext cx="2110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high impact on the waiting time</a:t>
            </a:r>
          </a:p>
        </p:txBody>
      </p:sp>
    </p:spTree>
    <p:extLst>
      <p:ext uri="{BB962C8B-B14F-4D97-AF65-F5344CB8AC3E}">
        <p14:creationId xmlns:p14="http://schemas.microsoft.com/office/powerpoint/2010/main" val="2369438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3A4003-1875-46E3-BBC1-9CF42E133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DECF1C-4B20-4CD9-90C7-F85AAB331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57371"/>
            <a:ext cx="12203208" cy="160062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46BEC-0E77-41F0-A7D5-D5B40D22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40517" y="5262916"/>
            <a:ext cx="7751481" cy="11453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D73B4-F569-4D64-BA77-14454E09F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62916"/>
            <a:ext cx="8778690" cy="1595084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31000"/>
                </a:schemeClr>
              </a:gs>
              <a:gs pos="99000">
                <a:schemeClr val="accent5">
                  <a:alpha val="2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437E30-AED3-4732-B13B-17D277D8D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0126" y="5256870"/>
            <a:ext cx="5301872" cy="1600701"/>
          </a:xfrm>
          <a:prstGeom prst="rect">
            <a:avLst/>
          </a:prstGeom>
          <a:gradFill>
            <a:gsLst>
              <a:gs pos="22000">
                <a:schemeClr val="tx2">
                  <a:lumMod val="75000"/>
                  <a:lumOff val="25000"/>
                  <a:alpha val="0"/>
                </a:schemeClr>
              </a:gs>
              <a:gs pos="99000">
                <a:schemeClr val="tx2">
                  <a:lumMod val="75000"/>
                  <a:lumOff val="25000"/>
                  <a:alpha val="6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9F7502-9FB4-44B5-9FC7-A726221EC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602884"/>
            <a:ext cx="10698103" cy="827037"/>
          </a:xfrm>
        </p:spPr>
        <p:txBody>
          <a:bodyPr anchor="ctr">
            <a:normAutofit/>
          </a:bodyPr>
          <a:lstStyle/>
          <a:p>
            <a:r>
              <a:rPr lang="en-AU" sz="3200" dirty="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13" name="Pfeil: Chevron 12">
            <a:extLst>
              <a:ext uri="{FF2B5EF4-FFF2-40B4-BE49-F238E27FC236}">
                <a16:creationId xmlns:a16="http://schemas.microsoft.com/office/drawing/2014/main" id="{71347BA5-2E7F-4E5E-8BD2-0EC26549C468}"/>
              </a:ext>
            </a:extLst>
          </p:cNvPr>
          <p:cNvSpPr/>
          <p:nvPr/>
        </p:nvSpPr>
        <p:spPr>
          <a:xfrm>
            <a:off x="11460480" y="3516438"/>
            <a:ext cx="568960" cy="672162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C3A4361-70B0-4F73-B87A-DC20C32FA247}"/>
              </a:ext>
            </a:extLst>
          </p:cNvPr>
          <p:cNvSpPr/>
          <p:nvPr/>
        </p:nvSpPr>
        <p:spPr>
          <a:xfrm>
            <a:off x="11612492" y="4258992"/>
            <a:ext cx="34074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2405A7DF-929C-4773-A4C6-631433A03781}"/>
              </a:ext>
            </a:extLst>
          </p:cNvPr>
          <p:cNvSpPr/>
          <p:nvPr/>
        </p:nvSpPr>
        <p:spPr>
          <a:xfrm>
            <a:off x="1360972" y="1327137"/>
            <a:ext cx="4729424" cy="7737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AB42DD32-8F7D-4F44-A052-A162D66C5623}"/>
              </a:ext>
            </a:extLst>
          </p:cNvPr>
          <p:cNvSpPr/>
          <p:nvPr/>
        </p:nvSpPr>
        <p:spPr>
          <a:xfrm>
            <a:off x="1360972" y="2440828"/>
            <a:ext cx="4729424" cy="7737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CC2401DB-6057-4B0A-87D2-020ABB8B7D7C}"/>
              </a:ext>
            </a:extLst>
          </p:cNvPr>
          <p:cNvSpPr/>
          <p:nvPr/>
        </p:nvSpPr>
        <p:spPr>
          <a:xfrm>
            <a:off x="1360972" y="3550685"/>
            <a:ext cx="4729424" cy="7737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25CD654-4F3E-4887-96DE-CFA4E701DDFF}"/>
              </a:ext>
            </a:extLst>
          </p:cNvPr>
          <p:cNvSpPr txBox="1"/>
          <p:nvPr/>
        </p:nvSpPr>
        <p:spPr>
          <a:xfrm>
            <a:off x="1360972" y="2100860"/>
            <a:ext cx="472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0				          10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9F78363-EC30-466E-903D-0B258EA75ADC}"/>
              </a:ext>
            </a:extLst>
          </p:cNvPr>
          <p:cNvSpPr txBox="1"/>
          <p:nvPr/>
        </p:nvSpPr>
        <p:spPr>
          <a:xfrm>
            <a:off x="1372180" y="3196035"/>
            <a:ext cx="472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0				          10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7C445BD-56A7-4034-8EAB-6CCA5925CFEC}"/>
              </a:ext>
            </a:extLst>
          </p:cNvPr>
          <p:cNvSpPr txBox="1"/>
          <p:nvPr/>
        </p:nvSpPr>
        <p:spPr>
          <a:xfrm>
            <a:off x="1372180" y="4313664"/>
            <a:ext cx="472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0				          10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F07F5B9-C57C-4FA7-BF0D-E63D1E930349}"/>
              </a:ext>
            </a:extLst>
          </p:cNvPr>
          <p:cNvSpPr txBox="1"/>
          <p:nvPr/>
        </p:nvSpPr>
        <p:spPr>
          <a:xfrm>
            <a:off x="7473784" y="842672"/>
            <a:ext cx="36271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>
                <a:uFill>
                  <a:solidFill>
                    <a:schemeClr val="accent4"/>
                  </a:solidFill>
                </a:uFill>
              </a:rPr>
              <a:t>Quantum</a:t>
            </a:r>
            <a:r>
              <a:rPr lang="en-GB" dirty="0">
                <a:uFill>
                  <a:solidFill>
                    <a:schemeClr val="accent4"/>
                  </a:solidFill>
                </a:uFill>
              </a:rPr>
              <a:t>		</a:t>
            </a:r>
            <a:r>
              <a:rPr lang="en-GB" u="sng" dirty="0">
                <a:uFill>
                  <a:solidFill>
                    <a:schemeClr val="accent4"/>
                  </a:solidFill>
                </a:uFill>
              </a:rPr>
              <a:t>context switches</a:t>
            </a:r>
          </a:p>
          <a:p>
            <a:endParaRPr lang="en-GB" u="sng" dirty="0"/>
          </a:p>
          <a:p>
            <a:endParaRPr lang="en-GB" dirty="0"/>
          </a:p>
          <a:p>
            <a:r>
              <a:rPr lang="en-GB" dirty="0"/>
              <a:t>12		0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6		1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1		9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3E6EF3CD-C6EF-4CFF-86F7-80F767514A18}"/>
              </a:ext>
            </a:extLst>
          </p:cNvPr>
          <p:cNvCxnSpPr>
            <a:cxnSpLocks/>
          </p:cNvCxnSpPr>
          <p:nvPr/>
        </p:nvCxnSpPr>
        <p:spPr>
          <a:xfrm>
            <a:off x="4167317" y="2317975"/>
            <a:ext cx="0" cy="8780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8E0E51B6-B560-4392-94DF-0048C29ECF54}"/>
              </a:ext>
            </a:extLst>
          </p:cNvPr>
          <p:cNvSpPr txBox="1"/>
          <p:nvPr/>
        </p:nvSpPr>
        <p:spPr>
          <a:xfrm>
            <a:off x="4012377" y="3170821"/>
            <a:ext cx="36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6</a:t>
            </a: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2054540E-FEE9-4EC8-9772-9681ABBD67ED}"/>
              </a:ext>
            </a:extLst>
          </p:cNvPr>
          <p:cNvCxnSpPr>
            <a:cxnSpLocks/>
          </p:cNvCxnSpPr>
          <p:nvPr/>
        </p:nvCxnSpPr>
        <p:spPr>
          <a:xfrm>
            <a:off x="1798515" y="3469910"/>
            <a:ext cx="0" cy="84375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E9DE9B45-76C7-487B-AFC6-A28D366C3C32}"/>
              </a:ext>
            </a:extLst>
          </p:cNvPr>
          <p:cNvCxnSpPr>
            <a:cxnSpLocks/>
          </p:cNvCxnSpPr>
          <p:nvPr/>
        </p:nvCxnSpPr>
        <p:spPr>
          <a:xfrm>
            <a:off x="2276342" y="3469910"/>
            <a:ext cx="0" cy="84375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341DC52E-ADB9-41CE-831D-CAC270C2E3B3}"/>
              </a:ext>
            </a:extLst>
          </p:cNvPr>
          <p:cNvCxnSpPr>
            <a:cxnSpLocks/>
          </p:cNvCxnSpPr>
          <p:nvPr/>
        </p:nvCxnSpPr>
        <p:spPr>
          <a:xfrm>
            <a:off x="2721261" y="3469910"/>
            <a:ext cx="0" cy="84375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9A178DC5-0E34-4666-AECD-E0DF9823C189}"/>
              </a:ext>
            </a:extLst>
          </p:cNvPr>
          <p:cNvCxnSpPr>
            <a:cxnSpLocks/>
          </p:cNvCxnSpPr>
          <p:nvPr/>
        </p:nvCxnSpPr>
        <p:spPr>
          <a:xfrm>
            <a:off x="3177735" y="3469910"/>
            <a:ext cx="0" cy="84375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D469ADB8-2717-4C00-8792-2A0098AC5C09}"/>
              </a:ext>
            </a:extLst>
          </p:cNvPr>
          <p:cNvCxnSpPr>
            <a:cxnSpLocks/>
          </p:cNvCxnSpPr>
          <p:nvPr/>
        </p:nvCxnSpPr>
        <p:spPr>
          <a:xfrm>
            <a:off x="3657795" y="3469910"/>
            <a:ext cx="0" cy="84375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D1000E87-7AED-4923-896A-28FA3382D93D}"/>
              </a:ext>
            </a:extLst>
          </p:cNvPr>
          <p:cNvCxnSpPr>
            <a:cxnSpLocks/>
          </p:cNvCxnSpPr>
          <p:nvPr/>
        </p:nvCxnSpPr>
        <p:spPr>
          <a:xfrm>
            <a:off x="4167317" y="3469910"/>
            <a:ext cx="0" cy="84375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7C3060C9-D707-4F89-A053-AB44032FF017}"/>
              </a:ext>
            </a:extLst>
          </p:cNvPr>
          <p:cNvCxnSpPr>
            <a:cxnSpLocks/>
          </p:cNvCxnSpPr>
          <p:nvPr/>
        </p:nvCxnSpPr>
        <p:spPr>
          <a:xfrm>
            <a:off x="4663635" y="3469910"/>
            <a:ext cx="0" cy="84375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D7BCFEEB-EF8F-452C-9574-EB5676FE34B6}"/>
              </a:ext>
            </a:extLst>
          </p:cNvPr>
          <p:cNvCxnSpPr>
            <a:cxnSpLocks/>
          </p:cNvCxnSpPr>
          <p:nvPr/>
        </p:nvCxnSpPr>
        <p:spPr>
          <a:xfrm>
            <a:off x="5136075" y="3469910"/>
            <a:ext cx="0" cy="84375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2E82478-A20A-4F28-942B-426EEAF9FCDA}"/>
              </a:ext>
            </a:extLst>
          </p:cNvPr>
          <p:cNvCxnSpPr>
            <a:cxnSpLocks/>
          </p:cNvCxnSpPr>
          <p:nvPr/>
        </p:nvCxnSpPr>
        <p:spPr>
          <a:xfrm>
            <a:off x="5599569" y="3469910"/>
            <a:ext cx="0" cy="84375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F6A68C6B-3F3C-4E16-8268-C2B52CAE4B95}"/>
              </a:ext>
            </a:extLst>
          </p:cNvPr>
          <p:cNvSpPr txBox="1"/>
          <p:nvPr/>
        </p:nvSpPr>
        <p:spPr>
          <a:xfrm>
            <a:off x="1629968" y="4308292"/>
            <a:ext cx="414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1      2     3      4      5      6      7     8      9</a:t>
            </a:r>
          </a:p>
        </p:txBody>
      </p:sp>
    </p:spTree>
    <p:extLst>
      <p:ext uri="{BB962C8B-B14F-4D97-AF65-F5344CB8AC3E}">
        <p14:creationId xmlns:p14="http://schemas.microsoft.com/office/powerpoint/2010/main" val="3167641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6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8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0" name="Rectangle 10">
            <a:extLst>
              <a:ext uri="{FF2B5EF4-FFF2-40B4-BE49-F238E27FC236}">
                <a16:creationId xmlns:a16="http://schemas.microsoft.com/office/drawing/2014/main" id="{3698ABF1-2D7A-4C8C-A41A-095741274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2">
            <a:extLst>
              <a:ext uri="{FF2B5EF4-FFF2-40B4-BE49-F238E27FC236}">
                <a16:creationId xmlns:a16="http://schemas.microsoft.com/office/drawing/2014/main" id="{C5E160AE-3C66-4235-84C0-BD472DE6A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7416"/>
            <a:ext cx="12192002" cy="6892832"/>
          </a:xfrm>
          <a:prstGeom prst="rect">
            <a:avLst/>
          </a:prstGeom>
          <a:gradFill>
            <a:gsLst>
              <a:gs pos="0">
                <a:schemeClr val="accent6"/>
              </a:gs>
              <a:gs pos="95000">
                <a:schemeClr val="accent5">
                  <a:alpha val="81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4">
            <a:extLst>
              <a:ext uri="{FF2B5EF4-FFF2-40B4-BE49-F238E27FC236}">
                <a16:creationId xmlns:a16="http://schemas.microsoft.com/office/drawing/2014/main" id="{A39CC7EE-929B-4FA6-BA5A-86D02B792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4" y="4369578"/>
            <a:ext cx="12192004" cy="2505838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5000">
                <a:schemeClr val="accent2">
                  <a:alpha val="63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">
            <a:extLst>
              <a:ext uri="{FF2B5EF4-FFF2-40B4-BE49-F238E27FC236}">
                <a16:creationId xmlns:a16="http://schemas.microsoft.com/office/drawing/2014/main" id="{94BB87F2-3BE0-433A-AD90-24CE82FBF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7191" y="-17416"/>
            <a:ext cx="11734809" cy="6892831"/>
          </a:xfrm>
          <a:prstGeom prst="rect">
            <a:avLst/>
          </a:prstGeom>
          <a:gradFill>
            <a:gsLst>
              <a:gs pos="22000">
                <a:schemeClr val="accent2">
                  <a:alpha val="43000"/>
                </a:schemeClr>
              </a:gs>
              <a:gs pos="99000">
                <a:schemeClr val="accent5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8">
            <a:extLst>
              <a:ext uri="{FF2B5EF4-FFF2-40B4-BE49-F238E27FC236}">
                <a16:creationId xmlns:a16="http://schemas.microsoft.com/office/drawing/2014/main" id="{366B6A15-54B2-4DFA-B2EF-ED937D8CC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417086">
            <a:off x="5496703" y="1105097"/>
            <a:ext cx="5005754" cy="5005754"/>
          </a:xfrm>
          <a:prstGeom prst="ellipse">
            <a:avLst/>
          </a:prstGeom>
          <a:gradFill>
            <a:gsLst>
              <a:gs pos="31000">
                <a:schemeClr val="accent6">
                  <a:lumMod val="75000"/>
                  <a:alpha val="0"/>
                </a:schemeClr>
              </a:gs>
              <a:gs pos="85000">
                <a:schemeClr val="accent6">
                  <a:alpha val="37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20">
            <a:extLst>
              <a:ext uri="{FF2B5EF4-FFF2-40B4-BE49-F238E27FC236}">
                <a16:creationId xmlns:a16="http://schemas.microsoft.com/office/drawing/2014/main" id="{A60DA6D8-1AE1-42F8-808F-E247404A4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935529" y="-1495746"/>
            <a:ext cx="4739543" cy="7696200"/>
          </a:xfrm>
          <a:prstGeom prst="rect">
            <a:avLst/>
          </a:prstGeom>
          <a:gradFill>
            <a:gsLst>
              <a:gs pos="52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6">
                  <a:alpha val="25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3E0BABC-925E-4C7E-B798-12D83CF54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276" y="661358"/>
            <a:ext cx="6692881" cy="3347559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4400" spc="750" dirty="0">
                <a:solidFill>
                  <a:schemeClr val="bg1"/>
                </a:solidFill>
              </a:rPr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382956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3A4003-1875-46E3-BBC1-9CF42E133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DECF1C-4B20-4CD9-90C7-F85AAB331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57371"/>
            <a:ext cx="12203208" cy="160062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46BEC-0E77-41F0-A7D5-D5B40D22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40517" y="5262916"/>
            <a:ext cx="7751481" cy="11453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D73B4-F569-4D64-BA77-14454E09F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62916"/>
            <a:ext cx="8778690" cy="1595084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31000"/>
                </a:schemeClr>
              </a:gs>
              <a:gs pos="99000">
                <a:schemeClr val="accent5">
                  <a:alpha val="2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437E30-AED3-4732-B13B-17D277D8D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0126" y="5256870"/>
            <a:ext cx="5301872" cy="1600701"/>
          </a:xfrm>
          <a:prstGeom prst="rect">
            <a:avLst/>
          </a:prstGeom>
          <a:gradFill>
            <a:gsLst>
              <a:gs pos="22000">
                <a:schemeClr val="tx2">
                  <a:lumMod val="75000"/>
                  <a:lumOff val="25000"/>
                  <a:alpha val="0"/>
                </a:schemeClr>
              </a:gs>
              <a:gs pos="99000">
                <a:schemeClr val="tx2">
                  <a:lumMod val="75000"/>
                  <a:lumOff val="25000"/>
                  <a:alpha val="6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FE26D09-EC72-468E-94FD-27F3D9403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602884"/>
            <a:ext cx="10698103" cy="827037"/>
          </a:xfrm>
        </p:spPr>
        <p:txBody>
          <a:bodyPr anchor="ctr">
            <a:norm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What is Scheduling?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344582-880C-440B-B445-32E882AB4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9051" y="1885950"/>
            <a:ext cx="9448799" cy="2921664"/>
          </a:xfrm>
        </p:spPr>
        <p:txBody>
          <a:bodyPr>
            <a:normAutofit/>
          </a:bodyPr>
          <a:lstStyle/>
          <a:p>
            <a:r>
              <a:rPr lang="en-GB" sz="2800"/>
              <a:t>Scheduling is used to manage processes</a:t>
            </a:r>
          </a:p>
          <a:p>
            <a:r>
              <a:rPr lang="en-GB" sz="2800"/>
              <a:t>For the user it seems like processes are executed at the same time but in reality they are just switching</a:t>
            </a:r>
          </a:p>
        </p:txBody>
      </p:sp>
    </p:spTree>
    <p:extLst>
      <p:ext uri="{BB962C8B-B14F-4D97-AF65-F5344CB8AC3E}">
        <p14:creationId xmlns:p14="http://schemas.microsoft.com/office/powerpoint/2010/main" val="2660003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3A4003-1875-46E3-BBC1-9CF42E133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DECF1C-4B20-4CD9-90C7-F85AAB331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57371"/>
            <a:ext cx="12203208" cy="160062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46BEC-0E77-41F0-A7D5-D5B40D22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40517" y="5262916"/>
            <a:ext cx="7751481" cy="11453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D73B4-F569-4D64-BA77-14454E09F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62916"/>
            <a:ext cx="8778690" cy="1595084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31000"/>
                </a:schemeClr>
              </a:gs>
              <a:gs pos="99000">
                <a:schemeClr val="accent5">
                  <a:alpha val="2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437E30-AED3-4732-B13B-17D277D8D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0126" y="5256870"/>
            <a:ext cx="5301872" cy="1600701"/>
          </a:xfrm>
          <a:prstGeom prst="rect">
            <a:avLst/>
          </a:prstGeom>
          <a:gradFill>
            <a:gsLst>
              <a:gs pos="22000">
                <a:schemeClr val="tx2">
                  <a:lumMod val="75000"/>
                  <a:lumOff val="25000"/>
                  <a:alpha val="0"/>
                </a:schemeClr>
              </a:gs>
              <a:gs pos="99000">
                <a:schemeClr val="tx2">
                  <a:lumMod val="75000"/>
                  <a:lumOff val="25000"/>
                  <a:alpha val="6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C2C3FF8-BBD9-4EC1-BFBD-6DD37D891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602884"/>
            <a:ext cx="10698103" cy="827037"/>
          </a:xfrm>
        </p:spPr>
        <p:txBody>
          <a:bodyPr anchor="ctr">
            <a:normAutofit/>
          </a:bodyPr>
          <a:lstStyle/>
          <a:p>
            <a:r>
              <a:rPr lang="en-AU" sz="3200">
                <a:solidFill>
                  <a:schemeClr val="bg1"/>
                </a:solidFill>
              </a:rPr>
              <a:t>How it works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831610-4A6E-41F7-B433-390B9DCD7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1028699"/>
            <a:ext cx="9448799" cy="3600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dirty="0">
                <a:effectLst/>
                <a:latin typeface="Whitney"/>
              </a:rPr>
              <a:t>The processes in the ready queue time intervals</a:t>
            </a:r>
            <a:br>
              <a:rPr lang="en-US" sz="2400" b="0" i="0" dirty="0">
                <a:effectLst/>
                <a:latin typeface="Whitney"/>
              </a:rPr>
            </a:br>
            <a:r>
              <a:rPr lang="en-US" sz="2400" b="0" i="0" dirty="0">
                <a:effectLst/>
                <a:latin typeface="Whitney"/>
              </a:rPr>
              <a:t>are allocated for their execution. When the quantum</a:t>
            </a:r>
            <a:br>
              <a:rPr lang="en-US" sz="2400" b="0" i="0" dirty="0">
                <a:effectLst/>
                <a:latin typeface="Whitney"/>
              </a:rPr>
            </a:br>
            <a:r>
              <a:rPr lang="en-US" sz="2400" b="0" i="0" dirty="0">
                <a:effectLst/>
                <a:latin typeface="Whitney"/>
              </a:rPr>
              <a:t>has expired, the processor is withdrawn from the</a:t>
            </a:r>
            <a:br>
              <a:rPr lang="en-US" sz="2400" b="0" i="0" dirty="0">
                <a:effectLst/>
                <a:latin typeface="Whitney"/>
              </a:rPr>
            </a:br>
            <a:r>
              <a:rPr lang="en-US" sz="2400" b="0" i="0" dirty="0">
                <a:effectLst/>
                <a:latin typeface="Whitney"/>
              </a:rPr>
              <a:t>process and assigned to the next process. When the</a:t>
            </a:r>
            <a:br>
              <a:rPr lang="en-US" sz="2400" b="0" i="0" dirty="0">
                <a:effectLst/>
                <a:latin typeface="Whitney"/>
              </a:rPr>
            </a:br>
            <a:r>
              <a:rPr lang="en-US" sz="2400" b="0" i="0" dirty="0">
                <a:effectLst/>
                <a:latin typeface="Whitney"/>
              </a:rPr>
              <a:t>quantum of a process has expired, process is added to</a:t>
            </a:r>
            <a:br>
              <a:rPr lang="en-US" sz="2400" b="0" i="0" dirty="0">
                <a:effectLst/>
                <a:latin typeface="Whitney"/>
              </a:rPr>
            </a:br>
            <a:r>
              <a:rPr lang="en-US" sz="2400" b="0" i="0" dirty="0">
                <a:effectLst/>
                <a:latin typeface="Whitney"/>
              </a:rPr>
              <a:t>the end of the standby queue.</a:t>
            </a:r>
            <a:endParaRPr lang="en-US" sz="24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73917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84922"/>
            <a:ext cx="12203208" cy="1600201"/>
          </a:xfrm>
          <a:prstGeom prst="rect">
            <a:avLst/>
          </a:prstGeom>
          <a:gradFill>
            <a:gsLst>
              <a:gs pos="0">
                <a:schemeClr val="accent5">
                  <a:alpha val="88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1" y="5284922"/>
            <a:ext cx="8164608" cy="1594270"/>
          </a:xfrm>
          <a:prstGeom prst="rect">
            <a:avLst/>
          </a:prstGeom>
          <a:gradFill>
            <a:gsLst>
              <a:gs pos="91069">
                <a:schemeClr val="accent2"/>
              </a:gs>
              <a:gs pos="22000">
                <a:schemeClr val="accent2">
                  <a:alpha val="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45883" y="5284922"/>
            <a:ext cx="7012127" cy="1579412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038597" y="5284922"/>
            <a:ext cx="8164607" cy="1591534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72000">
                <a:schemeClr val="accent5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0B14641-EE3D-44BB-9301-D4D1A261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63" y="5652097"/>
            <a:ext cx="10587314" cy="877729"/>
          </a:xfrm>
        </p:spPr>
        <p:txBody>
          <a:bodyPr anchor="ctr">
            <a:normAutofit/>
          </a:bodyPr>
          <a:lstStyle/>
          <a:p>
            <a:r>
              <a:rPr lang="en-AU" sz="3200">
                <a:solidFill>
                  <a:schemeClr val="bg1"/>
                </a:solidFill>
              </a:rPr>
              <a:t>procedure</a:t>
            </a:r>
          </a:p>
        </p:txBody>
      </p:sp>
      <p:graphicFrame>
        <p:nvGraphicFramePr>
          <p:cNvPr id="18" name="Inhaltsplatzhalter 2">
            <a:extLst>
              <a:ext uri="{FF2B5EF4-FFF2-40B4-BE49-F238E27FC236}">
                <a16:creationId xmlns:a16="http://schemas.microsoft.com/office/drawing/2014/main" id="{659190BD-49C1-48C1-A8C1-74312C05D2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1002301"/>
              </p:ext>
            </p:extLst>
          </p:nvPr>
        </p:nvGraphicFramePr>
        <p:xfrm>
          <a:off x="776379" y="710243"/>
          <a:ext cx="10754630" cy="4207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46978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46021AB-26EF-47BC-BEED-A1AECDD8D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5268036" cy="2140145"/>
          </a:xfrm>
        </p:spPr>
        <p:txBody>
          <a:bodyPr anchor="b">
            <a:normAutofit/>
          </a:bodyPr>
          <a:lstStyle/>
          <a:p>
            <a:r>
              <a:rPr lang="de-AT"/>
              <a:t>Problems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08A024-6F1B-4092-9BBD-15E8925F9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282" y="2887277"/>
            <a:ext cx="6671232" cy="2734776"/>
          </a:xfrm>
        </p:spPr>
        <p:txBody>
          <a:bodyPr vert="horz" lIns="0" tIns="0" rIns="0" bIns="0" rtlCol="0" anchor="t">
            <a:normAutofit fontScale="92500" lnSpcReduction="20000"/>
          </a:bodyPr>
          <a:lstStyle/>
          <a:p>
            <a:r>
              <a:rPr lang="en-GB" sz="2200">
                <a:ea typeface="+mn-lt"/>
                <a:cs typeface="+mn-lt"/>
              </a:rPr>
              <a:t>It leads to starvation for processes with larger burst time as they have to repeat the cycle many times</a:t>
            </a:r>
            <a:endParaRPr lang="en-GB" sz="2200"/>
          </a:p>
          <a:p>
            <a:r>
              <a:rPr lang="en-GB" sz="2200">
                <a:ea typeface="+mn-lt"/>
                <a:cs typeface="+mn-lt"/>
              </a:rPr>
              <a:t>Its performance heavily depends on time quantum</a:t>
            </a:r>
            <a:endParaRPr lang="en-GB" sz="2200"/>
          </a:p>
          <a:p>
            <a:r>
              <a:rPr lang="en-GB" sz="2200">
                <a:ea typeface="+mn-lt"/>
                <a:cs typeface="+mn-lt"/>
              </a:rPr>
              <a:t>Priorities cannot be set for the processes</a:t>
            </a:r>
            <a:endParaRPr lang="en-GB" sz="2200"/>
          </a:p>
          <a:p>
            <a:r>
              <a:rPr lang="en-GB" sz="2200">
                <a:ea typeface="+mn-lt"/>
                <a:cs typeface="+mn-lt"/>
              </a:rPr>
              <a:t>This method spends more time on context switching</a:t>
            </a:r>
            <a:endParaRPr lang="en-GB" sz="2200"/>
          </a:p>
          <a:p>
            <a:r>
              <a:rPr lang="en-GB" sz="2200">
                <a:ea typeface="+mn-lt"/>
                <a:cs typeface="+mn-lt"/>
              </a:rPr>
              <a:t>Finding a correct time quantum is a quite difficult task in this system</a:t>
            </a:r>
            <a:endParaRPr lang="en-GB" sz="2200"/>
          </a:p>
          <a:p>
            <a:endParaRPr lang="de-AT" sz="160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F807173-B0FA-4F8C-B7EC-17F6B692CE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" b="3"/>
          <a:stretch/>
        </p:blipFill>
        <p:spPr>
          <a:xfrm>
            <a:off x="7582903" y="929344"/>
            <a:ext cx="4235482" cy="4275066"/>
          </a:xfrm>
          <a:custGeom>
            <a:avLst/>
            <a:gdLst/>
            <a:ahLst/>
            <a:cxnLst/>
            <a:rect l="l" t="t" r="r" b="b"/>
            <a:pathLst>
              <a:path w="4694238" h="4694238">
                <a:moveTo>
                  <a:pt x="2347119" y="0"/>
                </a:moveTo>
                <a:cubicBezTo>
                  <a:pt x="3643397" y="0"/>
                  <a:pt x="4694238" y="1050841"/>
                  <a:pt x="4694238" y="2347119"/>
                </a:cubicBezTo>
                <a:cubicBezTo>
                  <a:pt x="4694238" y="3643397"/>
                  <a:pt x="3643397" y="4694238"/>
                  <a:pt x="2347119" y="4694238"/>
                </a:cubicBezTo>
                <a:cubicBezTo>
                  <a:pt x="1050841" y="4694238"/>
                  <a:pt x="0" y="3643397"/>
                  <a:pt x="0" y="2347119"/>
                </a:cubicBezTo>
                <a:cubicBezTo>
                  <a:pt x="0" y="1050841"/>
                  <a:pt x="1050841" y="0"/>
                  <a:pt x="2347119" y="0"/>
                </a:cubicBezTo>
                <a:close/>
              </a:path>
            </a:pathLst>
          </a:cu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70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00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3A4003-1875-46E3-BBC1-9CF42E133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DECF1C-4B20-4CD9-90C7-F85AAB331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57371"/>
            <a:ext cx="12203208" cy="160062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46BEC-0E77-41F0-A7D5-D5B40D22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40517" y="5262916"/>
            <a:ext cx="7751481" cy="11453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D73B4-F569-4D64-BA77-14454E09F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62916"/>
            <a:ext cx="8778690" cy="1595084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31000"/>
                </a:schemeClr>
              </a:gs>
              <a:gs pos="99000">
                <a:schemeClr val="accent5">
                  <a:alpha val="2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437E30-AED3-4732-B13B-17D277D8D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0126" y="5256870"/>
            <a:ext cx="5301872" cy="1600701"/>
          </a:xfrm>
          <a:prstGeom prst="rect">
            <a:avLst/>
          </a:prstGeom>
          <a:gradFill>
            <a:gsLst>
              <a:gs pos="22000">
                <a:schemeClr val="tx2">
                  <a:lumMod val="75000"/>
                  <a:lumOff val="25000"/>
                  <a:alpha val="0"/>
                </a:schemeClr>
              </a:gs>
              <a:gs pos="99000">
                <a:schemeClr val="tx2">
                  <a:lumMod val="75000"/>
                  <a:lumOff val="25000"/>
                  <a:alpha val="6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9F7502-9FB4-44B5-9FC7-A726221EC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602884"/>
            <a:ext cx="10698103" cy="827037"/>
          </a:xfrm>
        </p:spPr>
        <p:txBody>
          <a:bodyPr anchor="ctr">
            <a:normAutofit/>
          </a:bodyPr>
          <a:lstStyle/>
          <a:p>
            <a:r>
              <a:rPr lang="en-AU" sz="320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C2F488-CA4B-49A8-B184-4E56576F9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733" y="531934"/>
            <a:ext cx="1994597" cy="24926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800" u="sng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Process</a:t>
            </a:r>
            <a:r>
              <a:rPr lang="en-GB" sz="180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	</a:t>
            </a:r>
            <a:r>
              <a:rPr lang="en-GB" sz="1800" u="sng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Burst Time</a:t>
            </a:r>
          </a:p>
          <a:p>
            <a:pPr marL="0" indent="0">
              <a:buNone/>
            </a:pPr>
            <a:r>
              <a:rPr lang="en-GB" sz="180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    P1	   24ms</a:t>
            </a:r>
          </a:p>
          <a:p>
            <a:pPr marL="0" indent="0">
              <a:buNone/>
            </a:pPr>
            <a:r>
              <a:rPr lang="en-GB" sz="180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    P2	   3ms</a:t>
            </a:r>
          </a:p>
          <a:p>
            <a:pPr marL="0" indent="0">
              <a:buNone/>
            </a:pPr>
            <a:r>
              <a:rPr lang="en-GB" sz="180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    P3	   3ms</a:t>
            </a:r>
          </a:p>
          <a:p>
            <a:pPr marL="0" indent="0">
              <a:buNone/>
            </a:pPr>
            <a:endParaRPr lang="en-GB" sz="1800">
              <a:uFill>
                <a:solidFill>
                  <a:schemeClr val="accent4">
                    <a:lumMod val="75000"/>
                  </a:schemeClr>
                </a:solidFill>
              </a:uFill>
            </a:endParaRPr>
          </a:p>
          <a:p>
            <a:pPr marL="0" indent="0">
              <a:buNone/>
            </a:pPr>
            <a:r>
              <a:rPr lang="en-GB" sz="180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time quantum: 4ms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4C006510-78ED-4B04-BCDF-01952C57625B}"/>
              </a:ext>
            </a:extLst>
          </p:cNvPr>
          <p:cNvCxnSpPr>
            <a:cxnSpLocks/>
          </p:cNvCxnSpPr>
          <p:nvPr/>
        </p:nvCxnSpPr>
        <p:spPr>
          <a:xfrm>
            <a:off x="1386672" y="531934"/>
            <a:ext cx="0" cy="1855178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67C3E28A-828D-4810-B8E3-B3680C54E04E}"/>
              </a:ext>
            </a:extLst>
          </p:cNvPr>
          <p:cNvSpPr txBox="1"/>
          <p:nvPr/>
        </p:nvSpPr>
        <p:spPr>
          <a:xfrm>
            <a:off x="579507" y="4280598"/>
            <a:ext cx="1103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/>
              <a:t>0	    4	           7		   10	          14		  18	          22		  26	        30</a:t>
            </a:r>
          </a:p>
        </p:txBody>
      </p:sp>
      <p:graphicFrame>
        <p:nvGraphicFramePr>
          <p:cNvPr id="15" name="Diagramm 14">
            <a:extLst>
              <a:ext uri="{FF2B5EF4-FFF2-40B4-BE49-F238E27FC236}">
                <a16:creationId xmlns:a16="http://schemas.microsoft.com/office/drawing/2014/main" id="{7546834C-C76F-4089-AA71-512E2598B9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6754197"/>
              </p:ext>
            </p:extLst>
          </p:nvPr>
        </p:nvGraphicFramePr>
        <p:xfrm>
          <a:off x="579507" y="2793747"/>
          <a:ext cx="11044760" cy="2079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Pfeil: Chevron 12">
            <a:extLst>
              <a:ext uri="{FF2B5EF4-FFF2-40B4-BE49-F238E27FC236}">
                <a16:creationId xmlns:a16="http://schemas.microsoft.com/office/drawing/2014/main" id="{71347BA5-2E7F-4E5E-8BD2-0EC26549C468}"/>
              </a:ext>
            </a:extLst>
          </p:cNvPr>
          <p:cNvSpPr/>
          <p:nvPr/>
        </p:nvSpPr>
        <p:spPr>
          <a:xfrm>
            <a:off x="1788161" y="3516438"/>
            <a:ext cx="10241280" cy="672162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C3A4361-70B0-4F73-B87A-DC20C32FA247}"/>
              </a:ext>
            </a:extLst>
          </p:cNvPr>
          <p:cNvSpPr/>
          <p:nvPr/>
        </p:nvSpPr>
        <p:spPr>
          <a:xfrm>
            <a:off x="2341880" y="4258992"/>
            <a:ext cx="96113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30693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3A4003-1875-46E3-BBC1-9CF42E133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DECF1C-4B20-4CD9-90C7-F85AAB331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57371"/>
            <a:ext cx="12203208" cy="160062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46BEC-0E77-41F0-A7D5-D5B40D22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40517" y="5262916"/>
            <a:ext cx="7751481" cy="11453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D73B4-F569-4D64-BA77-14454E09F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62916"/>
            <a:ext cx="8778690" cy="1595084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31000"/>
                </a:schemeClr>
              </a:gs>
              <a:gs pos="99000">
                <a:schemeClr val="accent5">
                  <a:alpha val="2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437E30-AED3-4732-B13B-17D277D8D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0126" y="5256870"/>
            <a:ext cx="5301872" cy="1600701"/>
          </a:xfrm>
          <a:prstGeom prst="rect">
            <a:avLst/>
          </a:prstGeom>
          <a:gradFill>
            <a:gsLst>
              <a:gs pos="22000">
                <a:schemeClr val="tx2">
                  <a:lumMod val="75000"/>
                  <a:lumOff val="25000"/>
                  <a:alpha val="0"/>
                </a:schemeClr>
              </a:gs>
              <a:gs pos="99000">
                <a:schemeClr val="tx2">
                  <a:lumMod val="75000"/>
                  <a:lumOff val="25000"/>
                  <a:alpha val="6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9F7502-9FB4-44B5-9FC7-A726221EC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602884"/>
            <a:ext cx="10698103" cy="827037"/>
          </a:xfrm>
        </p:spPr>
        <p:txBody>
          <a:bodyPr anchor="ctr">
            <a:normAutofit/>
          </a:bodyPr>
          <a:lstStyle/>
          <a:p>
            <a:r>
              <a:rPr lang="en-AU" sz="320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C2F488-CA4B-49A8-B184-4E56576F9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733" y="531934"/>
            <a:ext cx="4197307" cy="24926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800" u="sng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Process</a:t>
            </a: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	</a:t>
            </a:r>
            <a:r>
              <a:rPr lang="en-GB" sz="1800" u="sng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Burst Time</a:t>
            </a: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	</a:t>
            </a:r>
            <a:r>
              <a:rPr lang="en-GB" sz="1800" u="sng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Time Left</a:t>
            </a:r>
          </a:p>
          <a:p>
            <a:pPr marL="0" indent="0">
              <a:buNone/>
            </a:pP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    P2	   3ms</a:t>
            </a:r>
          </a:p>
          <a:p>
            <a:pPr marL="0" indent="0">
              <a:buNone/>
            </a:pP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    P3	   3ms</a:t>
            </a:r>
          </a:p>
          <a:p>
            <a:pPr marL="0" indent="0">
              <a:buNone/>
            </a:pP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    P1	   24ms		20ms</a:t>
            </a:r>
          </a:p>
          <a:p>
            <a:pPr marL="0" indent="0">
              <a:buNone/>
            </a:pPr>
            <a:endParaRPr lang="en-GB" sz="1800" dirty="0">
              <a:uFill>
                <a:solidFill>
                  <a:schemeClr val="accent4">
                    <a:lumMod val="75000"/>
                  </a:schemeClr>
                </a:solidFill>
              </a:uFill>
            </a:endParaRPr>
          </a:p>
          <a:p>
            <a:pPr marL="0" indent="0">
              <a:buNone/>
            </a:pP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time quantum: 4ms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4C006510-78ED-4B04-BCDF-01952C57625B}"/>
              </a:ext>
            </a:extLst>
          </p:cNvPr>
          <p:cNvCxnSpPr>
            <a:cxnSpLocks/>
          </p:cNvCxnSpPr>
          <p:nvPr/>
        </p:nvCxnSpPr>
        <p:spPr>
          <a:xfrm>
            <a:off x="1386672" y="531934"/>
            <a:ext cx="0" cy="1855178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67C3E28A-828D-4810-B8E3-B3680C54E04E}"/>
              </a:ext>
            </a:extLst>
          </p:cNvPr>
          <p:cNvSpPr txBox="1"/>
          <p:nvPr/>
        </p:nvSpPr>
        <p:spPr>
          <a:xfrm>
            <a:off x="579507" y="4280598"/>
            <a:ext cx="1103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Nova"/>
                <a:ea typeface="+mn-ea"/>
                <a:cs typeface="+mn-cs"/>
              </a:rPr>
              <a:t>0	    4	           7		   10	          14		  18	          22		  26	        30</a:t>
            </a:r>
          </a:p>
        </p:txBody>
      </p:sp>
      <p:graphicFrame>
        <p:nvGraphicFramePr>
          <p:cNvPr id="15" name="Diagramm 14">
            <a:extLst>
              <a:ext uri="{FF2B5EF4-FFF2-40B4-BE49-F238E27FC236}">
                <a16:creationId xmlns:a16="http://schemas.microsoft.com/office/drawing/2014/main" id="{7546834C-C76F-4089-AA71-512E2598B9A7}"/>
              </a:ext>
            </a:extLst>
          </p:cNvPr>
          <p:cNvGraphicFramePr/>
          <p:nvPr/>
        </p:nvGraphicFramePr>
        <p:xfrm>
          <a:off x="579507" y="2793747"/>
          <a:ext cx="11044760" cy="2079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Pfeil: Chevron 12">
            <a:extLst>
              <a:ext uri="{FF2B5EF4-FFF2-40B4-BE49-F238E27FC236}">
                <a16:creationId xmlns:a16="http://schemas.microsoft.com/office/drawing/2014/main" id="{71347BA5-2E7F-4E5E-8BD2-0EC26549C468}"/>
              </a:ext>
            </a:extLst>
          </p:cNvPr>
          <p:cNvSpPr/>
          <p:nvPr/>
        </p:nvSpPr>
        <p:spPr>
          <a:xfrm>
            <a:off x="1788161" y="3516438"/>
            <a:ext cx="10241280" cy="672162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C3A4361-70B0-4F73-B87A-DC20C32FA247}"/>
              </a:ext>
            </a:extLst>
          </p:cNvPr>
          <p:cNvSpPr/>
          <p:nvPr/>
        </p:nvSpPr>
        <p:spPr>
          <a:xfrm>
            <a:off x="2341880" y="4258992"/>
            <a:ext cx="96113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4" name="Pfeil: nach links gekrümmt 3">
            <a:extLst>
              <a:ext uri="{FF2B5EF4-FFF2-40B4-BE49-F238E27FC236}">
                <a16:creationId xmlns:a16="http://schemas.microsoft.com/office/drawing/2014/main" id="{36BAACB7-CCC1-48B7-8428-735C96E98399}"/>
              </a:ext>
            </a:extLst>
          </p:cNvPr>
          <p:cNvSpPr/>
          <p:nvPr/>
        </p:nvSpPr>
        <p:spPr>
          <a:xfrm>
            <a:off x="2320963" y="975360"/>
            <a:ext cx="690846" cy="1189841"/>
          </a:xfrm>
          <a:prstGeom prst="curvedLef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540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3A4003-1875-46E3-BBC1-9CF42E133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DECF1C-4B20-4CD9-90C7-F85AAB331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57371"/>
            <a:ext cx="12203208" cy="160062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46BEC-0E77-41F0-A7D5-D5B40D22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40517" y="5262916"/>
            <a:ext cx="7751481" cy="11453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D73B4-F569-4D64-BA77-14454E09F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62916"/>
            <a:ext cx="8778690" cy="1595084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31000"/>
                </a:schemeClr>
              </a:gs>
              <a:gs pos="99000">
                <a:schemeClr val="accent5">
                  <a:alpha val="2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437E30-AED3-4732-B13B-17D277D8D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0126" y="5256870"/>
            <a:ext cx="5301872" cy="1600701"/>
          </a:xfrm>
          <a:prstGeom prst="rect">
            <a:avLst/>
          </a:prstGeom>
          <a:gradFill>
            <a:gsLst>
              <a:gs pos="22000">
                <a:schemeClr val="tx2">
                  <a:lumMod val="75000"/>
                  <a:lumOff val="25000"/>
                  <a:alpha val="0"/>
                </a:schemeClr>
              </a:gs>
              <a:gs pos="99000">
                <a:schemeClr val="tx2">
                  <a:lumMod val="75000"/>
                  <a:lumOff val="25000"/>
                  <a:alpha val="6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9F7502-9FB4-44B5-9FC7-A726221EC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602884"/>
            <a:ext cx="10698103" cy="827037"/>
          </a:xfrm>
        </p:spPr>
        <p:txBody>
          <a:bodyPr anchor="ctr">
            <a:normAutofit/>
          </a:bodyPr>
          <a:lstStyle/>
          <a:p>
            <a:r>
              <a:rPr lang="en-AU" sz="320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C2F488-CA4B-49A8-B184-4E56576F9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733" y="531934"/>
            <a:ext cx="4197307" cy="24926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800" u="sng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Process</a:t>
            </a: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	</a:t>
            </a:r>
            <a:r>
              <a:rPr lang="en-GB" sz="1800" u="sng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Burst Time</a:t>
            </a: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	</a:t>
            </a:r>
            <a:r>
              <a:rPr lang="en-GB" sz="1800" u="sng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Time Left</a:t>
            </a:r>
          </a:p>
          <a:p>
            <a:pPr marL="0" indent="0">
              <a:buNone/>
            </a:pP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    P2	   3ms</a:t>
            </a:r>
          </a:p>
          <a:p>
            <a:pPr marL="0" indent="0">
              <a:buNone/>
            </a:pP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    P3	   3ms</a:t>
            </a:r>
          </a:p>
          <a:p>
            <a:pPr marL="0" indent="0">
              <a:buNone/>
            </a:pP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    P1	   24ms		20ms</a:t>
            </a:r>
          </a:p>
          <a:p>
            <a:pPr marL="0" indent="0">
              <a:buNone/>
            </a:pPr>
            <a:endParaRPr lang="en-GB" sz="1800" dirty="0">
              <a:uFill>
                <a:solidFill>
                  <a:schemeClr val="accent4">
                    <a:lumMod val="75000"/>
                  </a:schemeClr>
                </a:solidFill>
              </a:uFill>
            </a:endParaRPr>
          </a:p>
          <a:p>
            <a:pPr marL="0" indent="0">
              <a:buNone/>
            </a:pPr>
            <a:r>
              <a:rPr lang="en-GB" sz="1800" dirty="0"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time quantum: 4ms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4C006510-78ED-4B04-BCDF-01952C57625B}"/>
              </a:ext>
            </a:extLst>
          </p:cNvPr>
          <p:cNvCxnSpPr>
            <a:cxnSpLocks/>
          </p:cNvCxnSpPr>
          <p:nvPr/>
        </p:nvCxnSpPr>
        <p:spPr>
          <a:xfrm>
            <a:off x="1386672" y="531934"/>
            <a:ext cx="0" cy="1855178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67C3E28A-828D-4810-B8E3-B3680C54E04E}"/>
              </a:ext>
            </a:extLst>
          </p:cNvPr>
          <p:cNvSpPr txBox="1"/>
          <p:nvPr/>
        </p:nvSpPr>
        <p:spPr>
          <a:xfrm>
            <a:off x="579507" y="4280598"/>
            <a:ext cx="1103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Nova"/>
                <a:ea typeface="+mn-ea"/>
                <a:cs typeface="+mn-cs"/>
              </a:rPr>
              <a:t>0	    4	           7		   10	          14		  18	          22		  26	        30</a:t>
            </a:r>
          </a:p>
        </p:txBody>
      </p:sp>
      <p:graphicFrame>
        <p:nvGraphicFramePr>
          <p:cNvPr id="15" name="Diagramm 14">
            <a:extLst>
              <a:ext uri="{FF2B5EF4-FFF2-40B4-BE49-F238E27FC236}">
                <a16:creationId xmlns:a16="http://schemas.microsoft.com/office/drawing/2014/main" id="{7546834C-C76F-4089-AA71-512E2598B9A7}"/>
              </a:ext>
            </a:extLst>
          </p:cNvPr>
          <p:cNvGraphicFramePr/>
          <p:nvPr/>
        </p:nvGraphicFramePr>
        <p:xfrm>
          <a:off x="579507" y="2793747"/>
          <a:ext cx="11044760" cy="2079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Pfeil: Chevron 12">
            <a:extLst>
              <a:ext uri="{FF2B5EF4-FFF2-40B4-BE49-F238E27FC236}">
                <a16:creationId xmlns:a16="http://schemas.microsoft.com/office/drawing/2014/main" id="{71347BA5-2E7F-4E5E-8BD2-0EC26549C468}"/>
              </a:ext>
            </a:extLst>
          </p:cNvPr>
          <p:cNvSpPr/>
          <p:nvPr/>
        </p:nvSpPr>
        <p:spPr>
          <a:xfrm>
            <a:off x="3251199" y="3516438"/>
            <a:ext cx="8778241" cy="672162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C3A4361-70B0-4F73-B87A-DC20C32FA247}"/>
              </a:ext>
            </a:extLst>
          </p:cNvPr>
          <p:cNvSpPr/>
          <p:nvPr/>
        </p:nvSpPr>
        <p:spPr>
          <a:xfrm>
            <a:off x="3352800" y="4258992"/>
            <a:ext cx="86004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753350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261A2E"/>
      </a:dk2>
      <a:lt2>
        <a:srgbClr val="F0F3F3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24DC3"/>
      </a:accent5>
      <a:accent6>
        <a:srgbClr val="3B57B1"/>
      </a:accent6>
      <a:hlink>
        <a:srgbClr val="7A52C5"/>
      </a:hlink>
      <a:folHlink>
        <a:srgbClr val="7F7F7F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1987</Words>
  <Application>Microsoft Office PowerPoint</Application>
  <PresentationFormat>Breitbild</PresentationFormat>
  <Paragraphs>335</Paragraphs>
  <Slides>25</Slides>
  <Notes>7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0" baseType="lpstr">
      <vt:lpstr>Arial</vt:lpstr>
      <vt:lpstr>Calibri</vt:lpstr>
      <vt:lpstr>Gill Sans Nova</vt:lpstr>
      <vt:lpstr>Whitney</vt:lpstr>
      <vt:lpstr>GradientRiseVTI</vt:lpstr>
      <vt:lpstr>Round-Robin Scheduling</vt:lpstr>
      <vt:lpstr>What is Round Robin?</vt:lpstr>
      <vt:lpstr>What is Scheduling?</vt:lpstr>
      <vt:lpstr>How it works</vt:lpstr>
      <vt:lpstr>procedure</vt:lpstr>
      <vt:lpstr>Problems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Round-Robin Scheduling</dc:title>
  <dc:creator>Fuchshuber Felix</dc:creator>
  <cp:lastModifiedBy>Aichinger Marvin</cp:lastModifiedBy>
  <cp:revision>8</cp:revision>
  <dcterms:created xsi:type="dcterms:W3CDTF">2021-01-20T15:24:51Z</dcterms:created>
  <dcterms:modified xsi:type="dcterms:W3CDTF">2021-01-29T09:46:30Z</dcterms:modified>
</cp:coreProperties>
</file>