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6"/>
  </p:normalViewPr>
  <p:slideViewPr>
    <p:cSldViewPr snapToGrid="0">
      <p:cViewPr varScale="1">
        <p:scale>
          <a:sx n="113" d="100"/>
          <a:sy n="113" d="100"/>
        </p:scale>
        <p:origin x="200" y="4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03502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b110c094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b110c094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b110c094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b110c094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b110c094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b110c094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b110c094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b110c094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110c094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110c094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b110c094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b110c094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b110c094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b110c094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110c094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110c094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110c094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110c094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110c094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110c094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110c094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110c094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110c09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110c09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110c094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110c094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110c094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b110c094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110c094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110c094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grvinod/a-PyTorch-Tutorial-to-Image-Caption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artmed.2018.04.00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grvinod/a-PyTorch-Tutorial-to-Image-Captio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/>
              <a:t>呼吸音</a:t>
            </a:r>
            <a:r>
              <a:rPr lang="en" sz="4800" dirty="0"/>
              <a:t>臨床試驗案件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陳梅英 鍾起鳴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Encoder使用torchvision的resnet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Decoder使用LSTM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3. 為類別建立一個字典，然後emb到一個較長的維度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參考資料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</a:t>
            </a:r>
            <a:r>
              <a:rPr lang="en" sz="1400">
                <a:solidFill>
                  <a:schemeClr val="dk1"/>
                </a:solidFill>
              </a:rPr>
              <a:t>Show, Attend and Tell: Neural Image Caption Generation with Visual Attention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2.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https://github.com/sgrvinod/a-PyTorch-Tutorial-to-Image-Captioning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3.Aykanat et al. EURASIP Journal on Image and Video Processing (2017) 2017:65 DOI 10.1186/s13640-017-0213-2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4. Dalal Bardou, Kun Zhang, Sayed Mohammad Ahmad,Lung sounds classification using convolutional neural networks,Artificial Intelligence in Medicine,Volume 88,2018,Pages 58-69,ISSN 0933-3657,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https://doi.org/10.1016/j.artmed.2018.04.008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5.D. Bardou et al. / Artificial Intelligence in Medicine 88 (2018) 58–69, https://doi.org/10.1016/j.artmed.2018.04.008.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Decoder的output(model 預測出來的類別)跟target(第t次應該出來的類別)使用CrossEntropy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2. 我自訂了一個loss function，如果attention的位置不在醫生標注的範圍裡會受到懲罰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50" y="33267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850" y="387075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850" y="387075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0850" y="387075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2975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成果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預測一個spectrogram的圖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單純看它預測的sequence</a:t>
            </a:r>
            <a:br>
              <a:rPr lang="en"/>
            </a:br>
            <a:r>
              <a:rPr lang="en"/>
              <a:t>我對過資料是100%正確</a:t>
            </a:r>
            <a:br>
              <a:rPr lang="en"/>
            </a:br>
            <a:r>
              <a:rPr lang="en"/>
              <a:t>但是很明顯的是它注意力</a:t>
            </a:r>
            <a:br>
              <a:rPr lang="en"/>
            </a:br>
            <a:r>
              <a:rPr lang="en"/>
              <a:t>的部份（圖中白色部份）</a:t>
            </a:r>
            <a:br>
              <a:rPr lang="en"/>
            </a:br>
            <a:r>
              <a:rPr lang="en"/>
              <a:t>對到spectrogram是不太</a:t>
            </a:r>
            <a:br>
              <a:rPr lang="en"/>
            </a:br>
            <a:r>
              <a:rPr lang="en"/>
              <a:t>合理的，它並沒有照著時</a:t>
            </a:r>
            <a:br>
              <a:rPr lang="en"/>
            </a:br>
            <a:r>
              <a:rPr lang="en"/>
              <a:t>間去看，理論上愈前面的</a:t>
            </a:r>
            <a:br>
              <a:rPr lang="en"/>
            </a:br>
            <a:r>
              <a:rPr lang="en"/>
              <a:t>seq要去看圖愈左邊的部份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325" y="38737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結論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這個model可能學到了呼吸聲的文法，所以它可以預測下一個呼吸聲非常正確，但它能夠看一張spectrogram就知道第一個呼吸聲的正確率也很高，所以它是有學到東西的。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在圖中看到較亮的部份代表attention比重較高的部份，並不代表其他部份沒有比重，可能要對attention去做分析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3. 模型至少學到了看spectrogram要把注意力放在圖下面的部份，而不是圖的上面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呼吸音的重要性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87553"/>
            <a:ext cx="8520600" cy="933152"/>
          </a:xfrm>
        </p:spPr>
        <p:txBody>
          <a:bodyPr/>
          <a:lstStyle/>
          <a:p>
            <a:r>
              <a:rPr lang="zh-CHT" altLang="en-US" sz="2400" dirty="0"/>
              <a:t>肺泡中的空氣可以屏蔽或反射呼吸道中的氣流聲音，使整個肺臟有若 </a:t>
            </a:r>
            <a:r>
              <a:rPr lang="en-US" altLang="zh-CHT" sz="2400" dirty="0"/>
              <a:t>200 Hz </a:t>
            </a:r>
            <a:r>
              <a:rPr lang="zh-CHT" altLang="en-US" sz="2400" dirty="0"/>
              <a:t>的聲波過濾器，由此產生不同的呼吸音變化</a:t>
            </a:r>
            <a:r>
              <a:rPr lang="zh-TW" altLang="zh-CHT" sz="2400" dirty="0"/>
              <a:t>。</a:t>
            </a:r>
            <a:endParaRPr lang="en-US" altLang="zh-TW" sz="2400" dirty="0"/>
          </a:p>
          <a:p>
            <a:endParaRPr lang="en-US" altLang="zh-CHT" dirty="0"/>
          </a:p>
          <a:p>
            <a:endParaRPr lang="zh-CHT" altLang="en-US" dirty="0"/>
          </a:p>
          <a:p>
            <a:endParaRPr lang="en-US" dirty="0"/>
          </a:p>
        </p:txBody>
      </p:sp>
      <p:pic>
        <p:nvPicPr>
          <p:cNvPr id="4" name="Picture 3" descr="Untitled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9" y="2003270"/>
            <a:ext cx="83566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4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呼吸音減少的疾病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585228"/>
          </a:xfrm>
        </p:spPr>
        <p:txBody>
          <a:bodyPr/>
          <a:lstStyle/>
          <a:p>
            <a:r>
              <a:rPr lang="zh-TW" altLang="en-US" sz="2400" dirty="0"/>
              <a:t>肺膨脹不全</a:t>
            </a:r>
            <a:endParaRPr lang="en-US" altLang="zh-TW" sz="2400" dirty="0"/>
          </a:p>
          <a:p>
            <a:r>
              <a:rPr lang="zh-TW" altLang="en-US" sz="2400" dirty="0"/>
              <a:t>肺氣腫</a:t>
            </a:r>
            <a:endParaRPr lang="en-US" altLang="zh-TW" sz="2400" dirty="0"/>
          </a:p>
          <a:p>
            <a:r>
              <a:rPr lang="zh-TW" altLang="en-US" sz="2400" dirty="0"/>
              <a:t>肋膜積液</a:t>
            </a:r>
            <a:endParaRPr lang="en-US" altLang="zh-TW" sz="2400" dirty="0"/>
          </a:p>
          <a:p>
            <a:r>
              <a:rPr lang="zh-TW" altLang="en-US" sz="2400" dirty="0"/>
              <a:t>氣胸</a:t>
            </a:r>
            <a:endParaRPr lang="en-US" sz="2400" dirty="0"/>
          </a:p>
        </p:txBody>
      </p:sp>
      <p:pic>
        <p:nvPicPr>
          <p:cNvPr id="4" name="Picture 3" descr="Untitled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709" y="0"/>
            <a:ext cx="4056179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391" y="329843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accent5">
                    <a:lumMod val="75000"/>
                  </a:schemeClr>
                </a:solidFill>
                <a:latin typeface="Songti TC Bold"/>
                <a:cs typeface="Songti TC Bold"/>
              </a:rPr>
              <a:t>還有異常呼吸音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Songti TC Bold"/>
              <a:cs typeface="Songti TC Bold"/>
            </a:endParaRPr>
          </a:p>
        </p:txBody>
      </p:sp>
    </p:spTree>
    <p:extLst>
      <p:ext uri="{BB962C8B-B14F-4D97-AF65-F5344CB8AC3E}">
        <p14:creationId xmlns:p14="http://schemas.microsoft.com/office/powerpoint/2010/main" val="151991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問題：從醫生標注好的資料當中區分出不同的呼吸</a:t>
            </a:r>
            <a:r>
              <a:rPr lang="zh-TW" altLang="en-US" dirty="0"/>
              <a:t>音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1.  目標一：用機器學習的方法從資料中區分出不同區段的聲音</a:t>
            </a:r>
            <a:endParaRPr sz="3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dirty="0"/>
              <a:t>2.  </a:t>
            </a:r>
            <a:r>
              <a:rPr lang="en" sz="3000" dirty="0" err="1"/>
              <a:t>目標二：由於區分呼吸聲</a:t>
            </a:r>
            <a:r>
              <a:rPr lang="zh-CN" altLang="en-US" sz="3000" dirty="0"/>
              <a:t>是一件</a:t>
            </a:r>
            <a:r>
              <a:rPr lang="en" sz="3000" dirty="0" err="1"/>
              <a:t>困難的問題，醫生希望能夠看到機器學習的過程，從機器的學習方法中看出些許端倪</a:t>
            </a:r>
            <a:endParaRPr sz="3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困難點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1. </a:t>
            </a:r>
            <a:r>
              <a:rPr lang="en" sz="3000" dirty="0" err="1"/>
              <a:t>區分聲音是個連醫生都會覺得難的問題，因此標注的資料量非常稀少</a:t>
            </a:r>
            <a:endParaRPr sz="3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dirty="0"/>
              <a:t>2. </a:t>
            </a:r>
            <a:r>
              <a:rPr lang="en" sz="3000" dirty="0" err="1"/>
              <a:t>視覺化出機器學習的過程和結果</a:t>
            </a:r>
            <a:endParaRPr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264800" y="1175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現有資料:一堆wav檔和標注過得文字檔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如果使用傳統retrieval based 的model理論上可以很好的處理分類問題，但是會出現嚴重的overfit且無法讓醫生看到可以學習的部份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 使用Attention機制的模型來處理，可能可以看到學習的部份，但是資料量太少，可能不太適合使用深度學習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4. 決定使用深度學習模型，除了嘗試看看能不能學到東西並且做出視覺化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 2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要如何使用深度學習模型？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如果只是給一段只有一種類別的聲音，要我們區分出它屬於那一類這是非常容易的，但是我們的目標是要在一段聲音裡找出哪些區段分別是哪些呼吸聲，這類似於給從大自然里拿出一段話要區分出哪裡到哪裡是A在說話，哪裡到哪裡是B在說話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試過把聲音用時間切成一段一段丟進LSTM去train，但目前做出來挺失敗的，因為很難掌握確切的時間，太大容易一段時間內有複數個類別，太小很難訓練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4. 使用encoder-decoder模型，訓練出呼吸聲的順序排列，因為呼吸聲是有時間序列的，然後在找出機器關注的點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資料預處理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en" dirty="0" err="1"/>
              <a:t>encoder吃聲音，decoder吃label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2. 把encoder的聲音改成spectrogram，圖形model就容易，於是將wav資料轉成spectrogram，整理文字檔成為json檔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2. </a:t>
            </a:r>
            <a:r>
              <a:rPr lang="en" dirty="0" err="1"/>
              <a:t>資料有保密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699" y="496075"/>
            <a:ext cx="7436403" cy="464742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structure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336125" y="4611950"/>
            <a:ext cx="62535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https://github.com/sgrvinod/a-PyTorch-Tutorial-to-Image-Captioning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436</Words>
  <Application>Microsoft Macintosh PowerPoint</Application>
  <PresentationFormat>如螢幕大小 (16:9)</PresentationFormat>
  <Paragraphs>52</Paragraphs>
  <Slides>18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1" baseType="lpstr">
      <vt:lpstr>Songti TC Bold</vt:lpstr>
      <vt:lpstr>Arial</vt:lpstr>
      <vt:lpstr>Simple Light</vt:lpstr>
      <vt:lpstr>呼吸音臨床試驗案件</vt:lpstr>
      <vt:lpstr>呼吸音的重要性</vt:lpstr>
      <vt:lpstr>呼吸音減少的疾病</vt:lpstr>
      <vt:lpstr>問題：從醫生標注好的資料當中區分出不同的呼吸音</vt:lpstr>
      <vt:lpstr>困難點</vt:lpstr>
      <vt:lpstr>Brainstorming</vt:lpstr>
      <vt:lpstr>Brainstorming 2</vt:lpstr>
      <vt:lpstr>資料預處理</vt:lpstr>
      <vt:lpstr>Model structure</vt:lpstr>
      <vt:lpstr>PowerPoint 簡報</vt:lpstr>
      <vt:lpstr>參考資料</vt:lpstr>
      <vt:lpstr>Loss function</vt:lpstr>
      <vt:lpstr>PowerPoint 簡報</vt:lpstr>
      <vt:lpstr>PowerPoint 簡報</vt:lpstr>
      <vt:lpstr>PowerPoint 簡報</vt:lpstr>
      <vt:lpstr>PowerPoint 簡報</vt:lpstr>
      <vt:lpstr>成果</vt:lpstr>
      <vt:lpstr>結論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呼吸音臨床試驗案件</dc:title>
  <cp:lastModifiedBy>Microsoft Office 使用者</cp:lastModifiedBy>
  <cp:revision>5</cp:revision>
  <dcterms:modified xsi:type="dcterms:W3CDTF">2019-06-13T02:00:20Z</dcterms:modified>
</cp:coreProperties>
</file>