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F34026-FA09-4457-9B56-40E534ABBCB1}">
  <a:tblStyle styleId="{AAF34026-FA09-4457-9B56-40E534ABBC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F0EC"/>
          </a:solidFill>
        </a:fill>
      </a:tcStyle>
    </a:wholeTbl>
    <a:band1H>
      <a:tcTxStyle/>
      <a:tcStyle>
        <a:fill>
          <a:solidFill>
            <a:srgbClr val="E1E0D6"/>
          </a:solidFill>
        </a:fill>
      </a:tcStyle>
    </a:band1H>
    <a:band2H>
      <a:tcTxStyle/>
    </a:band2H>
    <a:band1V>
      <a:tcTxStyle/>
      <a:tcStyle>
        <a:fill>
          <a:solidFill>
            <a:srgbClr val="E1E0D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DRY Principle - Don't Repeat Yourself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measure relative complexity of code by whitespace</a:t>
            </a:r>
            <a:endParaRPr/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Concise and clean code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repetition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functionality that is already already built-in to 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we covered how to loop an array without a loop, we covered mapping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great, if you want an array back the same length as passed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want to add up a numeric array or find the shortest person in an array of objects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caution: this is a shallow operation, arrays of objects the object is passed by ref, not value and will update the object in the original array</a:t>
            </a:r>
            <a:endParaRPr/>
          </a:p>
        </p:txBody>
      </p:sp>
      <p:sp>
        <p:nvSpPr>
          <p:cNvPr id="152" name="Google Shape;15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get the bluest blue of em 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want to know how many people voted for favorite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leads to repeated code and loops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the action to a function still leaves a loop over the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reduce function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a function and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over the array and executes function with array value passed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only values that return true from function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area so common they addressed it with built in functions</a:t>
            </a:r>
            <a:endParaRPr/>
          </a:p>
        </p:txBody>
      </p:sp>
      <p:sp>
        <p:nvSpPr>
          <p:cNvPr id="180" name="Google Shape;18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2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call reduce against the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takes 2 parameters, the function and the starting value returned from the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functions takes 2 parameters, the first will be the value from the array, the second is the value returned from the function on the previous run or default value from above if first run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this point we have map to do stuff to every item in an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reduce to make an array a single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lets look at extracting just some items in our array that meet certain criteria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skip the wrong way and go straight to how to do 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 we want an array of shows that were good only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developer, quit rolling your own when perfectly good built in functions are available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function should return a Boolean value</a:t>
            </a:r>
            <a:endParaRPr/>
          </a:p>
        </p:txBody>
      </p:sp>
      <p:sp>
        <p:nvSpPr>
          <p:cNvPr id="208" name="Google Shape;208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to reduce code complexity by removing loops and using JS arrays in a functional way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looping in code is result of arrays so we will look at some array functions to help reduce looping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findJack function returns true or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array.find() stops once it has found a match and returns the array value that matched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returns true is all shows return true in predicate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returns true if any show returns true in predicate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the function for each item in the array</a:t>
            </a:r>
            <a:endParaRPr/>
          </a:p>
        </p:txBody>
      </p:sp>
      <p:sp>
        <p:nvSpPr>
          <p:cNvPr id="235" name="Google Shape;235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would you go about executing the function on each element in the array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while() can create issues if you forget to increment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variables you wont use anywhere else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extra counter that can be forgotten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variables you wont use anywhere else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over arrays is so common, they made it easy to loop over them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variables you wont use anywhere else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out what you want to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array and a function, map each item in the array into a new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write multiple loops to go over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use a DIY map function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a closure and an array, loops over the array and pushes the results of the function with the array value as an argument onto a new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remove loop with recursive map function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so common that the map function was added to the array object in JS, no need to write map functions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JS Functional Arrays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ES6 Series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 can do…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this…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console.log(simpleArray.map(pigLatin));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get this…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["ulletbay", "raintay", "langsay"]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New data to process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04800" y="16002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rgbColor=[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{"color":"red","r":255,"g":0,"b":0,"fav":5},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{"color":"green","r":0,"g":255,"b":0,"fav":22},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{"color":"blue","r":0,"g":0,"b":255,"fav":102},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{"color":"yellow","r":255,"g":255,"b":0,"fav":17},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{"color":"teal","r":0,"g":255,"b":255,"fav":25},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{"color":"purple","r":255,"g":0,"b":255,"fav":95},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{"color":"black","r":0,"g":0,"b":0,"fav":1},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{"color":"white","r":255,"g":255,"b":255,"fav":1}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New functions to run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isBluest(is, maybe)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(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maybe.b &gt; is.b &amp;&amp;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maybe.r &lt; is.r &amp;&amp;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maybe.g &lt; is.g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) ? maybe : is;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addVotes(totalVotes, color)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totalVotes + color.fav;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DIY reduce function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reduce(f, initialVal, a)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working = initialVal;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(item of a)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working = f(working, item);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working;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Array reduce function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newArray = array.reduce(func);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each value in the array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predicate function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new array with values that returned true from predicate function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New way without loops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 this…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rgbColor.reduce(isBluest, { 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"b": 0, "r": 255, "g": 255 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console.log(rgbColor.reduce(addVotes, 0));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 we get this…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Bluest blue = Object {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color: "blue", r: 0, g: 0, b: 255, fav: 102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Totals votes: 268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Array filter and find function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81000" y="16002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tvShows=[</a:t>
            </a:r>
            <a:endParaRPr/>
          </a:p>
          <a:p>
            <a:pPr indent="0" lvl="0" marL="1143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{"name":"BabyBob","time":30,"good":false},</a:t>
            </a:r>
            <a:endParaRPr/>
          </a:p>
          <a:p>
            <a:pPr indent="0" lvl="0" marL="1143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{"name":"Firefly","time":60,"good":true},</a:t>
            </a:r>
            <a:endParaRPr/>
          </a:p>
          <a:p>
            <a:pPr indent="0" lvl="0" marL="1143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{"name":"MyMothertheCar","time":30,"good":false},</a:t>
            </a:r>
            <a:endParaRPr/>
          </a:p>
          <a:p>
            <a:pPr indent="0" lvl="0" marL="1143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{"name":"SamuraiJack","time":30,"good":true},</a:t>
            </a:r>
            <a:endParaRPr/>
          </a:p>
          <a:p>
            <a:pPr indent="0" lvl="0" marL="1143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{"name":"Supernatural","time":60,"good":false},</a:t>
            </a:r>
            <a:endParaRPr/>
          </a:p>
          <a:p>
            <a:pPr indent="0" lvl="0" marL="1143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{"name":"WeBareBears","time":15,"good":true}</a:t>
            </a:r>
            <a:endParaRPr/>
          </a:p>
          <a:p>
            <a:pPr indent="0" lvl="0" marL="1143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DIY filter function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filter(predicate, arr)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working = [];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(let item of arr)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(predicate(item))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working = working.concat(item);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Array filter function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6096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goodShow(show)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(show.good);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console.log(tvShows.filter(goodShow));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Gives us…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Array[3]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0:Object – { good:true, name:"Firefly", time:60 }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1:Object – { good:true, name:"SamuraiJack", time:30 }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2:Object  { good:true, name:"WeBareBears", time:15 }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length:3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DIY find function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find(predicate, arr)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(let item of arr)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(predicate(item)) {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return item;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JS Array Object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copyWithin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findIndex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endParaRPr b="1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indexOf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6205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6205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6205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6205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6205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6205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6205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isArray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lastIndexOf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reduceRight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endParaRPr/>
          </a:p>
          <a:p>
            <a:pPr indent="-99377" lvl="0" marL="3429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9377" lvl="0" marL="3429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9377" lvl="0" marL="3429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9377" lvl="0" marL="3429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6205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6205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6205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splice</a:t>
            </a:r>
            <a:endParaRPr/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toString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unshift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valueOf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Array find function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findJack(show)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(show.showName === "SamuraiJack");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console.log(tvShows.find(findJack));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Gives us…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– { good:true, name:"SamuraiJack", time:30 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Additional useful functions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tvShows.every(goodShow); // returns bool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tvShows.some(goodShow); // returns bool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forEach function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logShowName(show)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console.log(show.showName);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tvShows.forEach(logShowName);</a:t>
            </a:r>
            <a:endParaRPr/>
          </a:p>
          <a:p>
            <a:pPr indent="-88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Compatibility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44" name="Google Shape;244;p3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{AAF34026-FA09-4457-9B56-40E534ABBCB1}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Method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every()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filter()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find()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32.0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forEach()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map()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reduce()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10.5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some()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32857"/>
            <a:ext cx="2952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1632857"/>
            <a:ext cx="2667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2025" y="1632857"/>
            <a:ext cx="2952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7425" y="1632857"/>
            <a:ext cx="2667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34250" y="1632857"/>
            <a:ext cx="285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Given an array and function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simpleArray = [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"bullet",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"train",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"slang"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pigLatin(s) {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var rtn = s.substring(1);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rtn += s.substring(0,1);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rtn +=s.substring(1,1);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rtn += "ay";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rtn;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while loop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pigWord = [];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 = 0;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while(n &lt; simpleArray.length)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pigWord.push(pigLatin(simpleArray[n]));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n++;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for loop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pigWord = [];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for(let i = 0; i &lt; simpleArray.length; i++)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pigWord.push(pigLatin(simpleArray[i]));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for/in and for/of loop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pigWord = [];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for(let wrd in simpleArray)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pigWord.push(pigLatin(simpleArray[wrd]));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pigWord = [];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for(let wrd of simpleArray)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pigWord.push(pigLatin(wrd));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57200" y="1828800"/>
            <a:ext cx="762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if: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arrays to turn to pigLatin()</a:t>
            </a:r>
            <a:endParaRPr/>
          </a:p>
          <a:p>
            <a:pPr indent="-231139" lvl="2" marL="1005839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loops</a:t>
            </a:r>
            <a:endParaRPr/>
          </a:p>
          <a:p>
            <a:pPr indent="-231139" lvl="2" marL="1005839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code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</a:t>
            </a:r>
            <a:endParaRPr/>
          </a:p>
          <a:p>
            <a:pPr indent="-231139" lvl="2" marL="1005839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function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if: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functions to run on 2 arrays?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</a:t>
            </a:r>
            <a:endParaRPr/>
          </a:p>
          <a:p>
            <a:pPr indent="-231139" lvl="2" marL="1005839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Repeating loops to execute function over each array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Solutions!!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pattern to the rescue</a:t>
            </a:r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if…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DIY map function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 map function looks like…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map(f, a) {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output = [];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(let item of a) {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output.push(f(item));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output;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recursiveMap(f, a) {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(a.length === 0) {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[];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[f(a[0])].concat(map(f, a.slice(1))); 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4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Array map function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23041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newArray = array.map(func);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each value in the array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closure 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new array with values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