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89" name="Google Shape;89;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We can iterate over local storage similar to an array to get the key at each ordinal position and then get the value with that key</a:t>
            </a:r>
            <a:endParaRPr b="0" i="0" sz="1200" u="none" cap="none" strike="noStrike">
              <a:solidFill>
                <a:schemeClr val="dk1"/>
              </a:solidFill>
              <a:latin typeface="Calibri"/>
              <a:ea typeface="Calibri"/>
              <a:cs typeface="Calibri"/>
              <a:sym typeface="Calibri"/>
            </a:endParaRPr>
          </a:p>
        </p:txBody>
      </p:sp>
      <p:sp>
        <p:nvSpPr>
          <p:cNvPr id="152" name="Google Shape;152;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Storage areas can be changed by calls to setItem(), removeItem(), and clear().  However, not all calls to these methods actually change the storage area.  For example, calling clear() on an empty storage area or removeItem() on a key that does not exist will not change the storage area, and therefore will not fire an event.</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“key” ― This field is the key argument of setItem() or removeItem(), or null when clear() caused the event to be fired.</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“newValue” ― The “value” argument to setItem() is reflected in this field.  Calls to removeItem() and clear() cause this field to be null.</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“oldValue” ― This field holds the key’s value prior to a call to setItem() or removeItem().  Calls to clear() cause this field to be null.</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“url” ― The “url” field stores the address of the page whose storage area was affected.</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“storageArea” ― The “storageArea” field corresponds to the local or session storage area that was changed.</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59" name="Google Shape;159;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6" name="Google Shape;166;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http://localstorage.netau.net/noteToSelf.html</a:t>
            </a:r>
            <a:endParaRPr b="0" i="0" sz="1200" u="none" cap="none" strike="noStrike">
              <a:solidFill>
                <a:schemeClr val="dk1"/>
              </a:solidFill>
              <a:latin typeface="Calibri"/>
              <a:ea typeface="Calibri"/>
              <a:cs typeface="Calibri"/>
              <a:sym typeface="Calibri"/>
            </a:endParaRPr>
          </a:p>
        </p:txBody>
      </p:sp>
      <p:sp>
        <p:nvSpPr>
          <p:cNvPr id="173" name="Google Shape;173;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Undefined space – Per the spec, JavaScript can use USC-2 or UTF-16 (unicode) string encoding, 2 bytes per character typically.  Spec recommends 5Mb but doesn’t define the actual amount.</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QUOTA_EXCEEDED_ERR – Out of space error</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SECURITY_ERR – Seems to be a Chrome thing when using localStorage from file:\\ protocol</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Storage limit – Space is allocated per TLD (top level domain)</a:t>
            </a:r>
            <a:endParaRPr b="0" i="0" sz="1200" u="none" cap="none" strike="noStrike">
              <a:solidFill>
                <a:schemeClr val="dk1"/>
              </a:solidFill>
              <a:latin typeface="Calibri"/>
              <a:ea typeface="Calibri"/>
              <a:cs typeface="Calibri"/>
              <a:sym typeface="Calibri"/>
            </a:endParaRPr>
          </a:p>
        </p:txBody>
      </p:sp>
      <p:sp>
        <p:nvSpPr>
          <p:cNvPr id="179" name="Google Shape;179;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Great news, all major browsers currently support localStorage</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Character counts:</a:t>
            </a:r>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Android 3.1+ - 2.49M, Unlimited</a:t>
            </a:r>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Chrome 6.0+ - 2.49M, 2.49 M</a:t>
            </a:r>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Firefox 3.5+ - 4.98M, Unlimited</a:t>
            </a:r>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IE 8+ - 4.75M, 4.75M</a:t>
            </a:r>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iOS 3.1+ - 2.49M, 2.49M</a:t>
            </a:r>
            <a:endParaRPr/>
          </a:p>
          <a:p>
            <a:pPr indent="0" lvl="1" marL="45720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Safari 4.1+ - 2.49M, Unlimited</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http://dev-test.nemikor.com/web-storage/support-test/</a:t>
            </a:r>
            <a:endParaRPr b="0" i="0" sz="1200" u="none" cap="none" strike="noStrike">
              <a:solidFill>
                <a:schemeClr val="dk1"/>
              </a:solidFill>
              <a:latin typeface="Calibri"/>
              <a:ea typeface="Calibri"/>
              <a:cs typeface="Calibri"/>
              <a:sym typeface="Calibri"/>
            </a:endParaRPr>
          </a:p>
        </p:txBody>
      </p:sp>
      <p:sp>
        <p:nvSpPr>
          <p:cNvPr id="186" name="Google Shape;186;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Storing user preferences on the client side instead of DB</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Storing form fields to repopulate when revisited for the session instead of in request scope or in DB</a:t>
            </a:r>
            <a:endParaRPr b="0" i="0" sz="1200" u="none" cap="none" strike="noStrike">
              <a:solidFill>
                <a:schemeClr val="dk1"/>
              </a:solidFill>
              <a:latin typeface="Calibri"/>
              <a:ea typeface="Calibri"/>
              <a:cs typeface="Calibri"/>
              <a:sym typeface="Calibri"/>
            </a:endParaRPr>
          </a:p>
        </p:txBody>
      </p:sp>
      <p:sp>
        <p:nvSpPr>
          <p:cNvPr id="193" name="Google Shape;193;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rPr b="0" i="0" lang="en-US" sz="1200" u="none" cap="none" strike="noStrike">
                <a:solidFill>
                  <a:schemeClr val="dk1"/>
                </a:solidFill>
                <a:latin typeface="Calibri"/>
                <a:ea typeface="Calibri"/>
                <a:cs typeface="Calibri"/>
                <a:sym typeface="Calibri"/>
              </a:rPr>
              <a:t>JSONP not really HTML5 only but some of us may not be familiar, useful because this can be done cross domain where XMLHttpRequest cant be cross domain</a:t>
            </a:r>
            <a:endParaRPr/>
          </a:p>
          <a:p>
            <a:pPr indent="0" lvl="0" marL="0" marR="0" rtl="0" algn="l">
              <a:lnSpc>
                <a:spcPct val="100000"/>
              </a:lnSpc>
              <a:spcBef>
                <a:spcPts val="0"/>
              </a:spcBef>
              <a:spcAft>
                <a:spcPts val="0"/>
              </a:spcAft>
              <a:buClr>
                <a:schemeClr val="dk1"/>
              </a:buClr>
              <a:buFont typeface="Calibri"/>
              <a:buNone/>
            </a:pPr>
            <a:r>
              <a:rPr b="0" i="0" lang="en-US" sz="1200" u="none" cap="none" strike="noStrike">
                <a:solidFill>
                  <a:schemeClr val="dk1"/>
                </a:solidFill>
                <a:latin typeface="Calibri"/>
                <a:ea typeface="Calibri"/>
                <a:cs typeface="Calibri"/>
                <a:sym typeface="Calibri"/>
              </a:rPr>
              <a:t>Canvas for drawing</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Video, which can tied into canvas objects for some interesting behavior</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Web workers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New HTML elements, move towards semantic elements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New CSS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Web Sockets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None of this are specifically going to be in this order</a:t>
            </a:r>
            <a:endParaRPr b="0" i="0" sz="1200" u="none" cap="none" strike="noStrike">
              <a:solidFill>
                <a:schemeClr val="dk1"/>
              </a:solidFill>
              <a:latin typeface="Calibri"/>
              <a:ea typeface="Calibri"/>
              <a:cs typeface="Calibri"/>
              <a:sym typeface="Calibri"/>
            </a:endParaRPr>
          </a:p>
        </p:txBody>
      </p:sp>
      <p:sp>
        <p:nvSpPr>
          <p:cNvPr id="199" name="Google Shape;199;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6" name="Google Shape;96;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Small size: 4Kb</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Bandwidth: Sends cookie data on every request</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Network Sniffing: Firebug, Chrome Dev Tools, Fiddler</a:t>
            </a:r>
            <a:endParaRPr b="0" i="0" sz="1200" u="none" cap="none" strike="noStrike">
              <a:solidFill>
                <a:schemeClr val="dk1"/>
              </a:solidFill>
              <a:latin typeface="Calibri"/>
              <a:ea typeface="Calibri"/>
              <a:cs typeface="Calibri"/>
              <a:sym typeface="Calibri"/>
            </a:endParaRPr>
          </a:p>
        </p:txBody>
      </p:sp>
      <p:sp>
        <p:nvSpPr>
          <p:cNvPr id="103" name="Google Shape;103;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0" name="Google Shape;110;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7" name="Google Shape;117;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Both implement the same API</a:t>
            </a:r>
            <a:endParaRPr b="0" i="0" sz="1200" u="none" cap="none" strike="noStrike">
              <a:solidFill>
                <a:schemeClr val="dk1"/>
              </a:solidFill>
              <a:latin typeface="Calibri"/>
              <a:ea typeface="Calibri"/>
              <a:cs typeface="Calibri"/>
              <a:sym typeface="Calibri"/>
            </a:endParaRPr>
          </a:p>
        </p:txBody>
      </p:sp>
      <p:sp>
        <p:nvSpPr>
          <p:cNvPr id="124" name="Google Shape;124;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Value can only be a string!!!</a:t>
            </a:r>
            <a:endParaRPr/>
          </a:p>
        </p:txBody>
      </p:sp>
      <p:sp>
        <p:nvSpPr>
          <p:cNvPr id="131" name="Google Shape;131;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38" name="Google Shape;138;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5" name="Google Shape;145;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685800" y="1905000"/>
            <a:ext cx="7543800" cy="2593975"/>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2"/>
              </a:buClr>
              <a:buSzPts val="1400"/>
              <a:buFont typeface="Cambria"/>
              <a:buNone/>
              <a:defRPr b="0" i="0" sz="6600" u="none" cap="none" strike="noStrike">
                <a:solidFill>
                  <a:schemeClr val="dk2"/>
                </a:solidFill>
                <a:latin typeface="Cambria"/>
                <a:ea typeface="Cambria"/>
                <a:cs typeface="Cambria"/>
                <a:sym typeface="Cambri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9" name="Google Shape;19;p2"/>
          <p:cNvSpPr txBox="1"/>
          <p:nvPr>
            <p:ph idx="1" type="subTitle"/>
          </p:nvPr>
        </p:nvSpPr>
        <p:spPr>
          <a:xfrm>
            <a:off x="685800" y="4572000"/>
            <a:ext cx="6461760" cy="1066800"/>
          </a:xfrm>
          <a:prstGeom prst="rect">
            <a:avLst/>
          </a:prstGeom>
          <a:noFill/>
          <a:ln>
            <a:noFill/>
          </a:ln>
        </p:spPr>
        <p:txBody>
          <a:bodyPr anchorCtr="0" anchor="t" bIns="91425" lIns="91425" spcFirstLastPara="1" rIns="91425" wrap="square" tIns="91425">
            <a:noAutofit/>
          </a:bodyPr>
          <a:lstStyle>
            <a:lvl1pPr indent="0" lvl="0" marL="0" marR="0" rtl="0" algn="l">
              <a:spcBef>
                <a:spcPts val="400"/>
              </a:spcBef>
              <a:spcAft>
                <a:spcPts val="0"/>
              </a:spcAft>
              <a:buClr>
                <a:schemeClr val="accent1"/>
              </a:buClr>
              <a:buSzPts val="2200"/>
              <a:buFont typeface="Arial"/>
              <a:buNone/>
              <a:defRPr b="0" i="0" sz="2000" u="none" cap="none" strike="noStrike">
                <a:solidFill>
                  <a:srgbClr val="8C8B8A"/>
                </a:solidFill>
                <a:latin typeface="Calibri"/>
                <a:ea typeface="Calibri"/>
                <a:cs typeface="Calibri"/>
                <a:sym typeface="Calibri"/>
              </a:defRPr>
            </a:lvl1pPr>
            <a:lvl2pPr indent="0" lvl="1" marL="457200" marR="0" rtl="0" algn="ctr">
              <a:spcBef>
                <a:spcPts val="400"/>
              </a:spcBef>
              <a:spcAft>
                <a:spcPts val="0"/>
              </a:spcAft>
              <a:buClr>
                <a:schemeClr val="accent2"/>
              </a:buClr>
              <a:buSzPts val="2000"/>
              <a:buFont typeface="Arial"/>
              <a:buNone/>
              <a:defRPr b="0" i="0" sz="2000" u="none" cap="none" strike="noStrike">
                <a:solidFill>
                  <a:srgbClr val="8C8B8A"/>
                </a:solidFill>
                <a:latin typeface="Calibri"/>
                <a:ea typeface="Calibri"/>
                <a:cs typeface="Calibri"/>
                <a:sym typeface="Calibri"/>
              </a:defRPr>
            </a:lvl2pPr>
            <a:lvl3pPr indent="0" lvl="2" marL="914400" marR="0" rtl="0" algn="ctr">
              <a:spcBef>
                <a:spcPts val="360"/>
              </a:spcBef>
              <a:spcAft>
                <a:spcPts val="0"/>
              </a:spcAft>
              <a:buClr>
                <a:schemeClr val="accent3"/>
              </a:buClr>
              <a:buSzPts val="1800"/>
              <a:buFont typeface="Arial"/>
              <a:buNone/>
              <a:defRPr b="0" i="0" sz="1800" u="none" cap="none" strike="noStrike">
                <a:solidFill>
                  <a:srgbClr val="8C8B8A"/>
                </a:solidFill>
                <a:latin typeface="Calibri"/>
                <a:ea typeface="Calibri"/>
                <a:cs typeface="Calibri"/>
                <a:sym typeface="Calibri"/>
              </a:defRPr>
            </a:lvl3pPr>
            <a:lvl4pPr indent="0" lvl="3" marL="1371600" marR="0" rtl="0" algn="ctr">
              <a:spcBef>
                <a:spcPts val="320"/>
              </a:spcBef>
              <a:spcAft>
                <a:spcPts val="0"/>
              </a:spcAft>
              <a:buClr>
                <a:schemeClr val="accent4"/>
              </a:buClr>
              <a:buSzPts val="1600"/>
              <a:buFont typeface="Arial"/>
              <a:buNone/>
              <a:defRPr b="0" i="0" sz="1600" u="none" cap="none" strike="noStrike">
                <a:solidFill>
                  <a:srgbClr val="8C8B8A"/>
                </a:solidFill>
                <a:latin typeface="Calibri"/>
                <a:ea typeface="Calibri"/>
                <a:cs typeface="Calibri"/>
                <a:sym typeface="Calibri"/>
              </a:defRPr>
            </a:lvl4pPr>
            <a:lvl5pPr indent="0" lvl="4" marL="1828800" marR="0" rtl="0" algn="ctr">
              <a:spcBef>
                <a:spcPts val="280"/>
              </a:spcBef>
              <a:spcAft>
                <a:spcPts val="0"/>
              </a:spcAft>
              <a:buClr>
                <a:schemeClr val="accent5"/>
              </a:buClr>
              <a:buSzPts val="1400"/>
              <a:buFont typeface="Arial"/>
              <a:buNone/>
              <a:defRPr b="0" i="0" sz="1400" u="none" cap="none" strike="noStrike">
                <a:solidFill>
                  <a:srgbClr val="8C8B8A"/>
                </a:solidFill>
                <a:latin typeface="Calibri"/>
                <a:ea typeface="Calibri"/>
                <a:cs typeface="Calibri"/>
                <a:sym typeface="Calibri"/>
              </a:defRPr>
            </a:lvl5pPr>
            <a:lvl6pPr indent="0" lvl="5" marL="2286000" marR="0" rtl="0" algn="ctr">
              <a:spcBef>
                <a:spcPts val="280"/>
              </a:spcBef>
              <a:spcAft>
                <a:spcPts val="0"/>
              </a:spcAft>
              <a:buClr>
                <a:schemeClr val="accent1"/>
              </a:buClr>
              <a:buSzPts val="1400"/>
              <a:buFont typeface="Arial"/>
              <a:buNone/>
              <a:defRPr b="0" i="0" sz="1400" u="none" cap="none" strike="noStrike">
                <a:solidFill>
                  <a:srgbClr val="8C8B8A"/>
                </a:solidFill>
                <a:latin typeface="Calibri"/>
                <a:ea typeface="Calibri"/>
                <a:cs typeface="Calibri"/>
                <a:sym typeface="Calibri"/>
              </a:defRPr>
            </a:lvl6pPr>
            <a:lvl7pPr indent="0" lvl="6" marL="2743200" marR="0" rtl="0" algn="ctr">
              <a:spcBef>
                <a:spcPts val="280"/>
              </a:spcBef>
              <a:spcAft>
                <a:spcPts val="0"/>
              </a:spcAft>
              <a:buClr>
                <a:schemeClr val="accent2"/>
              </a:buClr>
              <a:buSzPts val="1400"/>
              <a:buFont typeface="Arial"/>
              <a:buNone/>
              <a:defRPr b="0" i="0" sz="1400" u="none" cap="none" strike="noStrike">
                <a:solidFill>
                  <a:srgbClr val="8C8B8A"/>
                </a:solidFill>
                <a:latin typeface="Calibri"/>
                <a:ea typeface="Calibri"/>
                <a:cs typeface="Calibri"/>
                <a:sym typeface="Calibri"/>
              </a:defRPr>
            </a:lvl7pPr>
            <a:lvl8pPr indent="0" lvl="7" marL="3200400" marR="0" rtl="0" algn="ctr">
              <a:spcBef>
                <a:spcPts val="280"/>
              </a:spcBef>
              <a:spcAft>
                <a:spcPts val="0"/>
              </a:spcAft>
              <a:buClr>
                <a:schemeClr val="accent3"/>
              </a:buClr>
              <a:buSzPts val="1400"/>
              <a:buFont typeface="Arial"/>
              <a:buNone/>
              <a:defRPr b="0" i="0" sz="1400" u="none" cap="none" strike="noStrike">
                <a:solidFill>
                  <a:srgbClr val="8C8B8A"/>
                </a:solidFill>
                <a:latin typeface="Calibri"/>
                <a:ea typeface="Calibri"/>
                <a:cs typeface="Calibri"/>
                <a:sym typeface="Calibri"/>
              </a:defRPr>
            </a:lvl8pPr>
            <a:lvl9pPr indent="0" lvl="8" marL="3657600" marR="0" rtl="0" algn="ctr">
              <a:spcBef>
                <a:spcPts val="280"/>
              </a:spcBef>
              <a:spcAft>
                <a:spcPts val="0"/>
              </a:spcAft>
              <a:buClr>
                <a:schemeClr val="accent4"/>
              </a:buClr>
              <a:buSzPts val="1400"/>
              <a:buFont typeface="Arial"/>
              <a:buNone/>
              <a:defRPr b="0" i="0" sz="1400" u="none" cap="none" strike="noStrike">
                <a:solidFill>
                  <a:srgbClr val="8C8B8A"/>
                </a:solidFill>
                <a:latin typeface="Calibri"/>
                <a:ea typeface="Calibri"/>
                <a:cs typeface="Calibri"/>
                <a:sym typeface="Calibri"/>
              </a:defRPr>
            </a:lvl9pPr>
          </a:lstStyle>
          <a:p/>
        </p:txBody>
      </p:sp>
      <p:sp>
        <p:nvSpPr>
          <p:cNvPr id="20" name="Google Shape;20;p2"/>
          <p:cNvSpPr txBox="1"/>
          <p:nvPr>
            <p:ph idx="10" type="dt"/>
          </p:nvPr>
        </p:nvSpPr>
        <p:spPr>
          <a:xfrm rot="-5400000">
            <a:off x="7551351" y="1645920"/>
            <a:ext cx="2438399" cy="3657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2"/>
          <p:cNvSpPr txBox="1"/>
          <p:nvPr>
            <p:ph idx="11" type="ftr"/>
          </p:nvPr>
        </p:nvSpPr>
        <p:spPr>
          <a:xfrm rot="-5400000">
            <a:off x="7586910" y="4048760"/>
            <a:ext cx="2367281" cy="365760"/>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spcBef>
                <a:spcPts val="0"/>
              </a:spcBef>
              <a:buNone/>
              <a:defRPr b="0" i="0" sz="1800" u="none" cap="none" strike="noStrike">
                <a:solidFill>
                  <a:srgbClr val="FFFFFF"/>
                </a:solidFill>
                <a:latin typeface="Calibri"/>
                <a:ea typeface="Calibri"/>
                <a:cs typeface="Calibri"/>
                <a:sym typeface="Calibri"/>
              </a:defRPr>
            </a:lvl1pPr>
            <a:lvl2pPr indent="0" lvl="1" marL="0" marR="0" rtl="0" algn="ctr">
              <a:spcBef>
                <a:spcPts val="0"/>
              </a:spcBef>
              <a:buNone/>
              <a:defRPr b="0" i="0" sz="1800" u="none" cap="none" strike="noStrike">
                <a:solidFill>
                  <a:srgbClr val="FFFFFF"/>
                </a:solidFill>
                <a:latin typeface="Calibri"/>
                <a:ea typeface="Calibri"/>
                <a:cs typeface="Calibri"/>
                <a:sym typeface="Calibri"/>
              </a:defRPr>
            </a:lvl2pPr>
            <a:lvl3pPr indent="0" lvl="2" marL="0" marR="0" rtl="0" algn="ctr">
              <a:spcBef>
                <a:spcPts val="0"/>
              </a:spcBef>
              <a:buNone/>
              <a:defRPr b="0" i="0" sz="1800" u="none" cap="none" strike="noStrike">
                <a:solidFill>
                  <a:srgbClr val="FFFFFF"/>
                </a:solidFill>
                <a:latin typeface="Calibri"/>
                <a:ea typeface="Calibri"/>
                <a:cs typeface="Calibri"/>
                <a:sym typeface="Calibri"/>
              </a:defRPr>
            </a:lvl3pPr>
            <a:lvl4pPr indent="0" lvl="3" marL="0" marR="0" rtl="0" algn="ctr">
              <a:spcBef>
                <a:spcPts val="0"/>
              </a:spcBef>
              <a:buNone/>
              <a:defRPr b="0" i="0" sz="1800" u="none" cap="none" strike="noStrike">
                <a:solidFill>
                  <a:srgbClr val="FFFFFF"/>
                </a:solidFill>
                <a:latin typeface="Calibri"/>
                <a:ea typeface="Calibri"/>
                <a:cs typeface="Calibri"/>
                <a:sym typeface="Calibri"/>
              </a:defRPr>
            </a:lvl4pPr>
            <a:lvl5pPr indent="0" lvl="4" marL="0" marR="0" rtl="0" algn="ctr">
              <a:spcBef>
                <a:spcPts val="0"/>
              </a:spcBef>
              <a:buNone/>
              <a:defRPr b="0" i="0" sz="1800" u="none" cap="none" strike="noStrike">
                <a:solidFill>
                  <a:srgbClr val="FFFFFF"/>
                </a:solidFill>
                <a:latin typeface="Calibri"/>
                <a:ea typeface="Calibri"/>
                <a:cs typeface="Calibri"/>
                <a:sym typeface="Calibri"/>
              </a:defRPr>
            </a:lvl5pPr>
            <a:lvl6pPr indent="0" lvl="5" marL="0" marR="0" rtl="0" algn="ctr">
              <a:spcBef>
                <a:spcPts val="0"/>
              </a:spcBef>
              <a:buNone/>
              <a:defRPr b="0" i="0" sz="1800" u="none" cap="none" strike="noStrike">
                <a:solidFill>
                  <a:srgbClr val="FFFFFF"/>
                </a:solidFill>
                <a:latin typeface="Calibri"/>
                <a:ea typeface="Calibri"/>
                <a:cs typeface="Calibri"/>
                <a:sym typeface="Calibri"/>
              </a:defRPr>
            </a:lvl6pPr>
            <a:lvl7pPr indent="0" lvl="6" marL="0" marR="0" rtl="0" algn="ctr">
              <a:spcBef>
                <a:spcPts val="0"/>
              </a:spcBef>
              <a:buNone/>
              <a:defRPr b="0" i="0" sz="1800" u="none" cap="none" strike="noStrike">
                <a:solidFill>
                  <a:srgbClr val="FFFFFF"/>
                </a:solidFill>
                <a:latin typeface="Calibri"/>
                <a:ea typeface="Calibri"/>
                <a:cs typeface="Calibri"/>
                <a:sym typeface="Calibri"/>
              </a:defRPr>
            </a:lvl7pPr>
            <a:lvl8pPr indent="0" lvl="7" marL="0" marR="0" rtl="0" algn="ctr">
              <a:spcBef>
                <a:spcPts val="0"/>
              </a:spcBef>
              <a:buNone/>
              <a:defRPr b="0" i="0" sz="1800" u="none" cap="none" strike="noStrike">
                <a:solidFill>
                  <a:srgbClr val="FFFFFF"/>
                </a:solidFill>
                <a:latin typeface="Calibri"/>
                <a:ea typeface="Calibri"/>
                <a:cs typeface="Calibri"/>
                <a:sym typeface="Calibri"/>
              </a:defRPr>
            </a:lvl8pPr>
            <a:lvl9pPr indent="0" lvl="8" marL="0" marR="0" rtl="0" algn="ctr">
              <a:spcBef>
                <a:spcPts val="0"/>
              </a:spcBef>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457200" y="274638"/>
            <a:ext cx="76200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dk2"/>
              </a:buClr>
              <a:buSzPts val="1400"/>
              <a:buFont typeface="Cambria"/>
              <a:buNone/>
              <a:defRPr b="0" i="0" sz="4600" u="none" cap="none" strike="noStrike">
                <a:solidFill>
                  <a:schemeClr val="dk2"/>
                </a:solidFill>
                <a:latin typeface="Cambria"/>
                <a:ea typeface="Cambria"/>
                <a:cs typeface="Cambria"/>
                <a:sym typeface="Cambri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6" name="Google Shape;76;p11"/>
          <p:cNvSpPr txBox="1"/>
          <p:nvPr>
            <p:ph idx="1" type="body"/>
          </p:nvPr>
        </p:nvSpPr>
        <p:spPr>
          <a:xfrm rot="5400000">
            <a:off x="1866900" y="190500"/>
            <a:ext cx="4800600" cy="7620000"/>
          </a:xfrm>
          <a:prstGeom prst="rect">
            <a:avLst/>
          </a:prstGeom>
          <a:noFill/>
          <a:ln>
            <a:noFill/>
          </a:ln>
        </p:spPr>
        <p:txBody>
          <a:bodyPr anchorCtr="0" anchor="t" bIns="91425" lIns="91425" spcFirstLastPara="1" rIns="91425" wrap="square" tIns="91425">
            <a:noAutofit/>
          </a:bodyPr>
          <a:lstStyle>
            <a:lvl1pPr indent="-368300" lvl="0" marL="457200" marR="0" rtl="0" algn="l">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7" name="Google Shape;77;p11"/>
          <p:cNvSpPr txBox="1"/>
          <p:nvPr>
            <p:ph idx="10" type="dt"/>
          </p:nvPr>
        </p:nvSpPr>
        <p:spPr>
          <a:xfrm rot="-5400000">
            <a:off x="7551351" y="1645920"/>
            <a:ext cx="2438399" cy="3657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1"/>
          <p:cNvSpPr txBox="1"/>
          <p:nvPr>
            <p:ph idx="11" type="ftr"/>
          </p:nvPr>
        </p:nvSpPr>
        <p:spPr>
          <a:xfrm rot="-5400000">
            <a:off x="7586910" y="4048760"/>
            <a:ext cx="2367281" cy="365760"/>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spcBef>
                <a:spcPts val="0"/>
              </a:spcBef>
              <a:buNone/>
              <a:defRPr b="0" i="0" sz="1800" u="none" cap="none" strike="noStrike">
                <a:solidFill>
                  <a:srgbClr val="FFFFFF"/>
                </a:solidFill>
                <a:latin typeface="Calibri"/>
                <a:ea typeface="Calibri"/>
                <a:cs typeface="Calibri"/>
                <a:sym typeface="Calibri"/>
              </a:defRPr>
            </a:lvl1pPr>
            <a:lvl2pPr indent="0" lvl="1" marL="0" marR="0" rtl="0" algn="ctr">
              <a:spcBef>
                <a:spcPts val="0"/>
              </a:spcBef>
              <a:buNone/>
              <a:defRPr b="0" i="0" sz="1800" u="none" cap="none" strike="noStrike">
                <a:solidFill>
                  <a:srgbClr val="FFFFFF"/>
                </a:solidFill>
                <a:latin typeface="Calibri"/>
                <a:ea typeface="Calibri"/>
                <a:cs typeface="Calibri"/>
                <a:sym typeface="Calibri"/>
              </a:defRPr>
            </a:lvl2pPr>
            <a:lvl3pPr indent="0" lvl="2" marL="0" marR="0" rtl="0" algn="ctr">
              <a:spcBef>
                <a:spcPts val="0"/>
              </a:spcBef>
              <a:buNone/>
              <a:defRPr b="0" i="0" sz="1800" u="none" cap="none" strike="noStrike">
                <a:solidFill>
                  <a:srgbClr val="FFFFFF"/>
                </a:solidFill>
                <a:latin typeface="Calibri"/>
                <a:ea typeface="Calibri"/>
                <a:cs typeface="Calibri"/>
                <a:sym typeface="Calibri"/>
              </a:defRPr>
            </a:lvl3pPr>
            <a:lvl4pPr indent="0" lvl="3" marL="0" marR="0" rtl="0" algn="ctr">
              <a:spcBef>
                <a:spcPts val="0"/>
              </a:spcBef>
              <a:buNone/>
              <a:defRPr b="0" i="0" sz="1800" u="none" cap="none" strike="noStrike">
                <a:solidFill>
                  <a:srgbClr val="FFFFFF"/>
                </a:solidFill>
                <a:latin typeface="Calibri"/>
                <a:ea typeface="Calibri"/>
                <a:cs typeface="Calibri"/>
                <a:sym typeface="Calibri"/>
              </a:defRPr>
            </a:lvl4pPr>
            <a:lvl5pPr indent="0" lvl="4" marL="0" marR="0" rtl="0" algn="ctr">
              <a:spcBef>
                <a:spcPts val="0"/>
              </a:spcBef>
              <a:buNone/>
              <a:defRPr b="0" i="0" sz="1800" u="none" cap="none" strike="noStrike">
                <a:solidFill>
                  <a:srgbClr val="FFFFFF"/>
                </a:solidFill>
                <a:latin typeface="Calibri"/>
                <a:ea typeface="Calibri"/>
                <a:cs typeface="Calibri"/>
                <a:sym typeface="Calibri"/>
              </a:defRPr>
            </a:lvl5pPr>
            <a:lvl6pPr indent="0" lvl="5" marL="0" marR="0" rtl="0" algn="ctr">
              <a:spcBef>
                <a:spcPts val="0"/>
              </a:spcBef>
              <a:buNone/>
              <a:defRPr b="0" i="0" sz="1800" u="none" cap="none" strike="noStrike">
                <a:solidFill>
                  <a:srgbClr val="FFFFFF"/>
                </a:solidFill>
                <a:latin typeface="Calibri"/>
                <a:ea typeface="Calibri"/>
                <a:cs typeface="Calibri"/>
                <a:sym typeface="Calibri"/>
              </a:defRPr>
            </a:lvl6pPr>
            <a:lvl7pPr indent="0" lvl="6" marL="0" marR="0" rtl="0" algn="ctr">
              <a:spcBef>
                <a:spcPts val="0"/>
              </a:spcBef>
              <a:buNone/>
              <a:defRPr b="0" i="0" sz="1800" u="none" cap="none" strike="noStrike">
                <a:solidFill>
                  <a:srgbClr val="FFFFFF"/>
                </a:solidFill>
                <a:latin typeface="Calibri"/>
                <a:ea typeface="Calibri"/>
                <a:cs typeface="Calibri"/>
                <a:sym typeface="Calibri"/>
              </a:defRPr>
            </a:lvl7pPr>
            <a:lvl8pPr indent="0" lvl="7" marL="0" marR="0" rtl="0" algn="ctr">
              <a:spcBef>
                <a:spcPts val="0"/>
              </a:spcBef>
              <a:buNone/>
              <a:defRPr b="0" i="0" sz="1800" u="none" cap="none" strike="noStrike">
                <a:solidFill>
                  <a:srgbClr val="FFFFFF"/>
                </a:solidFill>
                <a:latin typeface="Calibri"/>
                <a:ea typeface="Calibri"/>
                <a:cs typeface="Calibri"/>
                <a:sym typeface="Calibri"/>
              </a:defRPr>
            </a:lvl8pPr>
            <a:lvl9pPr indent="0" lvl="8" marL="0" marR="0" rtl="0" algn="ctr">
              <a:spcBef>
                <a:spcPts val="0"/>
              </a:spcBef>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2"/>
          <p:cNvSpPr txBox="1"/>
          <p:nvPr>
            <p:ph type="title"/>
          </p:nvPr>
        </p:nvSpPr>
        <p:spPr>
          <a:xfrm rot="5400000">
            <a:off x="4579937" y="2324100"/>
            <a:ext cx="5851525" cy="17526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2"/>
              </a:buClr>
              <a:buSzPts val="1400"/>
              <a:buFont typeface="Cambria"/>
              <a:buNone/>
              <a:defRPr b="0" i="0" sz="4600" u="none" cap="none" strike="noStrike">
                <a:solidFill>
                  <a:schemeClr val="dk2"/>
                </a:solidFill>
                <a:latin typeface="Cambria"/>
                <a:ea typeface="Cambria"/>
                <a:cs typeface="Cambria"/>
                <a:sym typeface="Cambri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2" name="Google Shape;82;p12"/>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368300" lvl="0" marL="457200" marR="0" rtl="0" algn="l">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3" name="Google Shape;83;p12"/>
          <p:cNvSpPr txBox="1"/>
          <p:nvPr>
            <p:ph idx="10" type="dt"/>
          </p:nvPr>
        </p:nvSpPr>
        <p:spPr>
          <a:xfrm rot="-5400000">
            <a:off x="7551351" y="1645920"/>
            <a:ext cx="2438399" cy="3657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12"/>
          <p:cNvSpPr txBox="1"/>
          <p:nvPr>
            <p:ph idx="11" type="ftr"/>
          </p:nvPr>
        </p:nvSpPr>
        <p:spPr>
          <a:xfrm rot="-5400000">
            <a:off x="7586910" y="4048760"/>
            <a:ext cx="2367281" cy="365760"/>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p12"/>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spcBef>
                <a:spcPts val="0"/>
              </a:spcBef>
              <a:buNone/>
              <a:defRPr b="0" i="0" sz="1800" u="none" cap="none" strike="noStrike">
                <a:solidFill>
                  <a:srgbClr val="FFFFFF"/>
                </a:solidFill>
                <a:latin typeface="Calibri"/>
                <a:ea typeface="Calibri"/>
                <a:cs typeface="Calibri"/>
                <a:sym typeface="Calibri"/>
              </a:defRPr>
            </a:lvl1pPr>
            <a:lvl2pPr indent="0" lvl="1" marL="0" marR="0" rtl="0" algn="ctr">
              <a:spcBef>
                <a:spcPts val="0"/>
              </a:spcBef>
              <a:buNone/>
              <a:defRPr b="0" i="0" sz="1800" u="none" cap="none" strike="noStrike">
                <a:solidFill>
                  <a:srgbClr val="FFFFFF"/>
                </a:solidFill>
                <a:latin typeface="Calibri"/>
                <a:ea typeface="Calibri"/>
                <a:cs typeface="Calibri"/>
                <a:sym typeface="Calibri"/>
              </a:defRPr>
            </a:lvl2pPr>
            <a:lvl3pPr indent="0" lvl="2" marL="0" marR="0" rtl="0" algn="ctr">
              <a:spcBef>
                <a:spcPts val="0"/>
              </a:spcBef>
              <a:buNone/>
              <a:defRPr b="0" i="0" sz="1800" u="none" cap="none" strike="noStrike">
                <a:solidFill>
                  <a:srgbClr val="FFFFFF"/>
                </a:solidFill>
                <a:latin typeface="Calibri"/>
                <a:ea typeface="Calibri"/>
                <a:cs typeface="Calibri"/>
                <a:sym typeface="Calibri"/>
              </a:defRPr>
            </a:lvl3pPr>
            <a:lvl4pPr indent="0" lvl="3" marL="0" marR="0" rtl="0" algn="ctr">
              <a:spcBef>
                <a:spcPts val="0"/>
              </a:spcBef>
              <a:buNone/>
              <a:defRPr b="0" i="0" sz="1800" u="none" cap="none" strike="noStrike">
                <a:solidFill>
                  <a:srgbClr val="FFFFFF"/>
                </a:solidFill>
                <a:latin typeface="Calibri"/>
                <a:ea typeface="Calibri"/>
                <a:cs typeface="Calibri"/>
                <a:sym typeface="Calibri"/>
              </a:defRPr>
            </a:lvl4pPr>
            <a:lvl5pPr indent="0" lvl="4" marL="0" marR="0" rtl="0" algn="ctr">
              <a:spcBef>
                <a:spcPts val="0"/>
              </a:spcBef>
              <a:buNone/>
              <a:defRPr b="0" i="0" sz="1800" u="none" cap="none" strike="noStrike">
                <a:solidFill>
                  <a:srgbClr val="FFFFFF"/>
                </a:solidFill>
                <a:latin typeface="Calibri"/>
                <a:ea typeface="Calibri"/>
                <a:cs typeface="Calibri"/>
                <a:sym typeface="Calibri"/>
              </a:defRPr>
            </a:lvl5pPr>
            <a:lvl6pPr indent="0" lvl="5" marL="0" marR="0" rtl="0" algn="ctr">
              <a:spcBef>
                <a:spcPts val="0"/>
              </a:spcBef>
              <a:buNone/>
              <a:defRPr b="0" i="0" sz="1800" u="none" cap="none" strike="noStrike">
                <a:solidFill>
                  <a:srgbClr val="FFFFFF"/>
                </a:solidFill>
                <a:latin typeface="Calibri"/>
                <a:ea typeface="Calibri"/>
                <a:cs typeface="Calibri"/>
                <a:sym typeface="Calibri"/>
              </a:defRPr>
            </a:lvl6pPr>
            <a:lvl7pPr indent="0" lvl="6" marL="0" marR="0" rtl="0" algn="ctr">
              <a:spcBef>
                <a:spcPts val="0"/>
              </a:spcBef>
              <a:buNone/>
              <a:defRPr b="0" i="0" sz="1800" u="none" cap="none" strike="noStrike">
                <a:solidFill>
                  <a:srgbClr val="FFFFFF"/>
                </a:solidFill>
                <a:latin typeface="Calibri"/>
                <a:ea typeface="Calibri"/>
                <a:cs typeface="Calibri"/>
                <a:sym typeface="Calibri"/>
              </a:defRPr>
            </a:lvl7pPr>
            <a:lvl8pPr indent="0" lvl="7" marL="0" marR="0" rtl="0" algn="ctr">
              <a:spcBef>
                <a:spcPts val="0"/>
              </a:spcBef>
              <a:buNone/>
              <a:defRPr b="0" i="0" sz="1800" u="none" cap="none" strike="noStrike">
                <a:solidFill>
                  <a:srgbClr val="FFFFFF"/>
                </a:solidFill>
                <a:latin typeface="Calibri"/>
                <a:ea typeface="Calibri"/>
                <a:cs typeface="Calibri"/>
                <a:sym typeface="Calibri"/>
              </a:defRPr>
            </a:lvl8pPr>
            <a:lvl9pPr indent="0" lvl="8" marL="0" marR="0" rtl="0" algn="ctr">
              <a:spcBef>
                <a:spcPts val="0"/>
              </a:spcBef>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457200" y="274638"/>
            <a:ext cx="76200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dk2"/>
              </a:buClr>
              <a:buSzPts val="1400"/>
              <a:buFont typeface="Cambria"/>
              <a:buNone/>
              <a:defRPr b="0" i="0" sz="4600" u="none" cap="none" strike="noStrike">
                <a:solidFill>
                  <a:schemeClr val="dk2"/>
                </a:solidFill>
                <a:latin typeface="Cambria"/>
                <a:ea typeface="Cambria"/>
                <a:cs typeface="Cambria"/>
                <a:sym typeface="Cambri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5" name="Google Shape;25;p3"/>
          <p:cNvSpPr txBox="1"/>
          <p:nvPr>
            <p:ph idx="1" type="body"/>
          </p:nvPr>
        </p:nvSpPr>
        <p:spPr>
          <a:xfrm>
            <a:off x="457200" y="1600200"/>
            <a:ext cx="7620000" cy="4800600"/>
          </a:xfrm>
          <a:prstGeom prst="rect">
            <a:avLst/>
          </a:prstGeom>
          <a:noFill/>
          <a:ln>
            <a:noFill/>
          </a:ln>
        </p:spPr>
        <p:txBody>
          <a:bodyPr anchorCtr="0" anchor="t" bIns="91425" lIns="91425" spcFirstLastPara="1" rIns="91425" wrap="square" tIns="91425">
            <a:noAutofit/>
          </a:bodyPr>
          <a:lstStyle>
            <a:lvl1pPr indent="-368300" lvl="0" marL="457200" marR="0" rtl="0" algn="l">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6" name="Google Shape;26;p3"/>
          <p:cNvSpPr txBox="1"/>
          <p:nvPr>
            <p:ph idx="10" type="dt"/>
          </p:nvPr>
        </p:nvSpPr>
        <p:spPr>
          <a:xfrm rot="-5400000">
            <a:off x="7551351" y="1645920"/>
            <a:ext cx="2438399" cy="3657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3"/>
          <p:cNvSpPr txBox="1"/>
          <p:nvPr>
            <p:ph idx="11" type="ftr"/>
          </p:nvPr>
        </p:nvSpPr>
        <p:spPr>
          <a:xfrm rot="-5400000">
            <a:off x="7586910" y="4048760"/>
            <a:ext cx="2367281" cy="365760"/>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3"/>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spcBef>
                <a:spcPts val="0"/>
              </a:spcBef>
              <a:buNone/>
              <a:defRPr b="0" i="0" sz="1800" u="none" cap="none" strike="noStrike">
                <a:solidFill>
                  <a:srgbClr val="FFFFFF"/>
                </a:solidFill>
                <a:latin typeface="Calibri"/>
                <a:ea typeface="Calibri"/>
                <a:cs typeface="Calibri"/>
                <a:sym typeface="Calibri"/>
              </a:defRPr>
            </a:lvl1pPr>
            <a:lvl2pPr indent="0" lvl="1" marL="0" marR="0" rtl="0" algn="ctr">
              <a:spcBef>
                <a:spcPts val="0"/>
              </a:spcBef>
              <a:buNone/>
              <a:defRPr b="0" i="0" sz="1800" u="none" cap="none" strike="noStrike">
                <a:solidFill>
                  <a:srgbClr val="FFFFFF"/>
                </a:solidFill>
                <a:latin typeface="Calibri"/>
                <a:ea typeface="Calibri"/>
                <a:cs typeface="Calibri"/>
                <a:sym typeface="Calibri"/>
              </a:defRPr>
            </a:lvl2pPr>
            <a:lvl3pPr indent="0" lvl="2" marL="0" marR="0" rtl="0" algn="ctr">
              <a:spcBef>
                <a:spcPts val="0"/>
              </a:spcBef>
              <a:buNone/>
              <a:defRPr b="0" i="0" sz="1800" u="none" cap="none" strike="noStrike">
                <a:solidFill>
                  <a:srgbClr val="FFFFFF"/>
                </a:solidFill>
                <a:latin typeface="Calibri"/>
                <a:ea typeface="Calibri"/>
                <a:cs typeface="Calibri"/>
                <a:sym typeface="Calibri"/>
              </a:defRPr>
            </a:lvl3pPr>
            <a:lvl4pPr indent="0" lvl="3" marL="0" marR="0" rtl="0" algn="ctr">
              <a:spcBef>
                <a:spcPts val="0"/>
              </a:spcBef>
              <a:buNone/>
              <a:defRPr b="0" i="0" sz="1800" u="none" cap="none" strike="noStrike">
                <a:solidFill>
                  <a:srgbClr val="FFFFFF"/>
                </a:solidFill>
                <a:latin typeface="Calibri"/>
                <a:ea typeface="Calibri"/>
                <a:cs typeface="Calibri"/>
                <a:sym typeface="Calibri"/>
              </a:defRPr>
            </a:lvl4pPr>
            <a:lvl5pPr indent="0" lvl="4" marL="0" marR="0" rtl="0" algn="ctr">
              <a:spcBef>
                <a:spcPts val="0"/>
              </a:spcBef>
              <a:buNone/>
              <a:defRPr b="0" i="0" sz="1800" u="none" cap="none" strike="noStrike">
                <a:solidFill>
                  <a:srgbClr val="FFFFFF"/>
                </a:solidFill>
                <a:latin typeface="Calibri"/>
                <a:ea typeface="Calibri"/>
                <a:cs typeface="Calibri"/>
                <a:sym typeface="Calibri"/>
              </a:defRPr>
            </a:lvl5pPr>
            <a:lvl6pPr indent="0" lvl="5" marL="0" marR="0" rtl="0" algn="ctr">
              <a:spcBef>
                <a:spcPts val="0"/>
              </a:spcBef>
              <a:buNone/>
              <a:defRPr b="0" i="0" sz="1800" u="none" cap="none" strike="noStrike">
                <a:solidFill>
                  <a:srgbClr val="FFFFFF"/>
                </a:solidFill>
                <a:latin typeface="Calibri"/>
                <a:ea typeface="Calibri"/>
                <a:cs typeface="Calibri"/>
                <a:sym typeface="Calibri"/>
              </a:defRPr>
            </a:lvl6pPr>
            <a:lvl7pPr indent="0" lvl="6" marL="0" marR="0" rtl="0" algn="ctr">
              <a:spcBef>
                <a:spcPts val="0"/>
              </a:spcBef>
              <a:buNone/>
              <a:defRPr b="0" i="0" sz="1800" u="none" cap="none" strike="noStrike">
                <a:solidFill>
                  <a:srgbClr val="FFFFFF"/>
                </a:solidFill>
                <a:latin typeface="Calibri"/>
                <a:ea typeface="Calibri"/>
                <a:cs typeface="Calibri"/>
                <a:sym typeface="Calibri"/>
              </a:defRPr>
            </a:lvl7pPr>
            <a:lvl8pPr indent="0" lvl="7" marL="0" marR="0" rtl="0" algn="ctr">
              <a:spcBef>
                <a:spcPts val="0"/>
              </a:spcBef>
              <a:buNone/>
              <a:defRPr b="0" i="0" sz="1800" u="none" cap="none" strike="noStrike">
                <a:solidFill>
                  <a:srgbClr val="FFFFFF"/>
                </a:solidFill>
                <a:latin typeface="Calibri"/>
                <a:ea typeface="Calibri"/>
                <a:cs typeface="Calibri"/>
                <a:sym typeface="Calibri"/>
              </a:defRPr>
            </a:lvl8pPr>
            <a:lvl9pPr indent="0" lvl="8" marL="0" marR="0" rtl="0" algn="ctr">
              <a:spcBef>
                <a:spcPts val="0"/>
              </a:spcBef>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4"/>
          <p:cNvSpPr txBox="1"/>
          <p:nvPr>
            <p:ph type="title"/>
          </p:nvPr>
        </p:nvSpPr>
        <p:spPr>
          <a:xfrm>
            <a:off x="722313" y="5486400"/>
            <a:ext cx="7659687" cy="11684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dk2"/>
              </a:buClr>
              <a:buSzPts val="1400"/>
              <a:buFont typeface="Cambria"/>
              <a:buNone/>
              <a:defRPr b="0" i="0" sz="3600" u="none" cap="none" strike="noStrike">
                <a:solidFill>
                  <a:schemeClr val="dk2"/>
                </a:solidFill>
                <a:latin typeface="Cambria"/>
                <a:ea typeface="Cambria"/>
                <a:cs typeface="Cambria"/>
                <a:sym typeface="Cambri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1" name="Google Shape;31;p4"/>
          <p:cNvSpPr txBox="1"/>
          <p:nvPr>
            <p:ph idx="1" type="body"/>
          </p:nvPr>
        </p:nvSpPr>
        <p:spPr>
          <a:xfrm>
            <a:off x="722313" y="3852863"/>
            <a:ext cx="6135687" cy="1633538"/>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accent1"/>
              </a:buClr>
              <a:buSzPts val="2200"/>
              <a:buFont typeface="Arial"/>
              <a:buNone/>
              <a:defRPr b="0" i="0" sz="2000" u="none" cap="none" strike="noStrike">
                <a:solidFill>
                  <a:srgbClr val="8C8B8A"/>
                </a:solidFill>
                <a:latin typeface="Calibri"/>
                <a:ea typeface="Calibri"/>
                <a:cs typeface="Calibri"/>
                <a:sym typeface="Calibri"/>
              </a:defRPr>
            </a:lvl1pPr>
            <a:lvl2pPr indent="-228600" lvl="1" marL="914400" marR="0" rtl="0" algn="l">
              <a:spcBef>
                <a:spcPts val="360"/>
              </a:spcBef>
              <a:spcAft>
                <a:spcPts val="0"/>
              </a:spcAft>
              <a:buClr>
                <a:schemeClr val="accent2"/>
              </a:buClr>
              <a:buSzPts val="2000"/>
              <a:buFont typeface="Arial"/>
              <a:buNone/>
              <a:defRPr b="0" i="0" sz="1800" u="none" cap="none" strike="noStrike">
                <a:solidFill>
                  <a:srgbClr val="8C8B8A"/>
                </a:solidFill>
                <a:latin typeface="Calibri"/>
                <a:ea typeface="Calibri"/>
                <a:cs typeface="Calibri"/>
                <a:sym typeface="Calibri"/>
              </a:defRPr>
            </a:lvl2pPr>
            <a:lvl3pPr indent="-228600" lvl="2" marL="1371600" marR="0" rtl="0" algn="l">
              <a:spcBef>
                <a:spcPts val="320"/>
              </a:spcBef>
              <a:spcAft>
                <a:spcPts val="0"/>
              </a:spcAft>
              <a:buClr>
                <a:schemeClr val="accent3"/>
              </a:buClr>
              <a:buSzPts val="1800"/>
              <a:buFont typeface="Arial"/>
              <a:buNone/>
              <a:defRPr b="0" i="0" sz="1600" u="none" cap="none" strike="noStrike">
                <a:solidFill>
                  <a:srgbClr val="8C8B8A"/>
                </a:solidFill>
                <a:latin typeface="Calibri"/>
                <a:ea typeface="Calibri"/>
                <a:cs typeface="Calibri"/>
                <a:sym typeface="Calibri"/>
              </a:defRPr>
            </a:lvl3pPr>
            <a:lvl4pPr indent="-228600" lvl="3" marL="1828800" marR="0" rtl="0" algn="l">
              <a:spcBef>
                <a:spcPts val="280"/>
              </a:spcBef>
              <a:spcAft>
                <a:spcPts val="0"/>
              </a:spcAft>
              <a:buClr>
                <a:schemeClr val="accent4"/>
              </a:buClr>
              <a:buSzPts val="1600"/>
              <a:buFont typeface="Arial"/>
              <a:buNone/>
              <a:defRPr b="0" i="0" sz="1400" u="none" cap="none" strike="noStrike">
                <a:solidFill>
                  <a:srgbClr val="8C8B8A"/>
                </a:solidFill>
                <a:latin typeface="Calibri"/>
                <a:ea typeface="Calibri"/>
                <a:cs typeface="Calibri"/>
                <a:sym typeface="Calibri"/>
              </a:defRPr>
            </a:lvl4pPr>
            <a:lvl5pPr indent="-228600" lvl="4" marL="2286000" marR="0" rtl="0" algn="l">
              <a:spcBef>
                <a:spcPts val="280"/>
              </a:spcBef>
              <a:spcAft>
                <a:spcPts val="0"/>
              </a:spcAft>
              <a:buClr>
                <a:schemeClr val="accent5"/>
              </a:buClr>
              <a:buSzPts val="1400"/>
              <a:buFont typeface="Arial"/>
              <a:buNone/>
              <a:defRPr b="0" i="0" sz="1400" u="none" cap="none" strike="noStrike">
                <a:solidFill>
                  <a:srgbClr val="8C8B8A"/>
                </a:solidFill>
                <a:latin typeface="Calibri"/>
                <a:ea typeface="Calibri"/>
                <a:cs typeface="Calibri"/>
                <a:sym typeface="Calibri"/>
              </a:defRPr>
            </a:lvl5pPr>
            <a:lvl6pPr indent="-228600" lvl="5" marL="2743200" marR="0" rtl="0" algn="l">
              <a:spcBef>
                <a:spcPts val="280"/>
              </a:spcBef>
              <a:spcAft>
                <a:spcPts val="0"/>
              </a:spcAft>
              <a:buClr>
                <a:schemeClr val="accent1"/>
              </a:buClr>
              <a:buSzPts val="1400"/>
              <a:buFont typeface="Arial"/>
              <a:buNone/>
              <a:defRPr b="0" i="0" sz="1400" u="none" cap="none" strike="noStrike">
                <a:solidFill>
                  <a:srgbClr val="8C8B8A"/>
                </a:solidFill>
                <a:latin typeface="Calibri"/>
                <a:ea typeface="Calibri"/>
                <a:cs typeface="Calibri"/>
                <a:sym typeface="Calibri"/>
              </a:defRPr>
            </a:lvl6pPr>
            <a:lvl7pPr indent="-228600" lvl="6" marL="3200400" marR="0" rtl="0" algn="l">
              <a:spcBef>
                <a:spcPts val="280"/>
              </a:spcBef>
              <a:spcAft>
                <a:spcPts val="0"/>
              </a:spcAft>
              <a:buClr>
                <a:schemeClr val="accent2"/>
              </a:buClr>
              <a:buSzPts val="1400"/>
              <a:buFont typeface="Arial"/>
              <a:buNone/>
              <a:defRPr b="0" i="0" sz="1400" u="none" cap="none" strike="noStrike">
                <a:solidFill>
                  <a:srgbClr val="8C8B8A"/>
                </a:solidFill>
                <a:latin typeface="Calibri"/>
                <a:ea typeface="Calibri"/>
                <a:cs typeface="Calibri"/>
                <a:sym typeface="Calibri"/>
              </a:defRPr>
            </a:lvl7pPr>
            <a:lvl8pPr indent="-228600" lvl="7" marL="3657600" marR="0" rtl="0" algn="l">
              <a:spcBef>
                <a:spcPts val="280"/>
              </a:spcBef>
              <a:spcAft>
                <a:spcPts val="0"/>
              </a:spcAft>
              <a:buClr>
                <a:schemeClr val="accent3"/>
              </a:buClr>
              <a:buSzPts val="1400"/>
              <a:buFont typeface="Arial"/>
              <a:buNone/>
              <a:defRPr b="0" i="0" sz="1400" u="none" cap="none" strike="noStrike">
                <a:solidFill>
                  <a:srgbClr val="8C8B8A"/>
                </a:solidFill>
                <a:latin typeface="Calibri"/>
                <a:ea typeface="Calibri"/>
                <a:cs typeface="Calibri"/>
                <a:sym typeface="Calibri"/>
              </a:defRPr>
            </a:lvl8pPr>
            <a:lvl9pPr indent="-228600" lvl="8" marL="4114800" marR="0" rtl="0" algn="l">
              <a:spcBef>
                <a:spcPts val="280"/>
              </a:spcBef>
              <a:spcAft>
                <a:spcPts val="0"/>
              </a:spcAft>
              <a:buClr>
                <a:schemeClr val="accent4"/>
              </a:buClr>
              <a:buSzPts val="1400"/>
              <a:buFont typeface="Arial"/>
              <a:buNone/>
              <a:defRPr b="0" i="0" sz="1400" u="none" cap="none" strike="noStrike">
                <a:solidFill>
                  <a:srgbClr val="8C8B8A"/>
                </a:solidFill>
                <a:latin typeface="Calibri"/>
                <a:ea typeface="Calibri"/>
                <a:cs typeface="Calibri"/>
                <a:sym typeface="Calibri"/>
              </a:defRPr>
            </a:lvl9pPr>
          </a:lstStyle>
          <a:p/>
        </p:txBody>
      </p:sp>
      <p:sp>
        <p:nvSpPr>
          <p:cNvPr id="32" name="Google Shape;32;p4"/>
          <p:cNvSpPr txBox="1"/>
          <p:nvPr>
            <p:ph idx="10" type="dt"/>
          </p:nvPr>
        </p:nvSpPr>
        <p:spPr>
          <a:xfrm rot="-5400000">
            <a:off x="7551351" y="1645920"/>
            <a:ext cx="2438399" cy="3657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4"/>
          <p:cNvSpPr txBox="1"/>
          <p:nvPr>
            <p:ph idx="11" type="ftr"/>
          </p:nvPr>
        </p:nvSpPr>
        <p:spPr>
          <a:xfrm rot="-5400000">
            <a:off x="7586910" y="4048760"/>
            <a:ext cx="2367281" cy="365760"/>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4"/>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spcBef>
                <a:spcPts val="0"/>
              </a:spcBef>
              <a:buNone/>
              <a:defRPr b="0" i="0" sz="1800" u="none" cap="none" strike="noStrike">
                <a:solidFill>
                  <a:srgbClr val="FFFFFF"/>
                </a:solidFill>
                <a:latin typeface="Calibri"/>
                <a:ea typeface="Calibri"/>
                <a:cs typeface="Calibri"/>
                <a:sym typeface="Calibri"/>
              </a:defRPr>
            </a:lvl1pPr>
            <a:lvl2pPr indent="0" lvl="1" marL="0" marR="0" rtl="0" algn="ctr">
              <a:spcBef>
                <a:spcPts val="0"/>
              </a:spcBef>
              <a:buNone/>
              <a:defRPr b="0" i="0" sz="1800" u="none" cap="none" strike="noStrike">
                <a:solidFill>
                  <a:srgbClr val="FFFFFF"/>
                </a:solidFill>
                <a:latin typeface="Calibri"/>
                <a:ea typeface="Calibri"/>
                <a:cs typeface="Calibri"/>
                <a:sym typeface="Calibri"/>
              </a:defRPr>
            </a:lvl2pPr>
            <a:lvl3pPr indent="0" lvl="2" marL="0" marR="0" rtl="0" algn="ctr">
              <a:spcBef>
                <a:spcPts val="0"/>
              </a:spcBef>
              <a:buNone/>
              <a:defRPr b="0" i="0" sz="1800" u="none" cap="none" strike="noStrike">
                <a:solidFill>
                  <a:srgbClr val="FFFFFF"/>
                </a:solidFill>
                <a:latin typeface="Calibri"/>
                <a:ea typeface="Calibri"/>
                <a:cs typeface="Calibri"/>
                <a:sym typeface="Calibri"/>
              </a:defRPr>
            </a:lvl3pPr>
            <a:lvl4pPr indent="0" lvl="3" marL="0" marR="0" rtl="0" algn="ctr">
              <a:spcBef>
                <a:spcPts val="0"/>
              </a:spcBef>
              <a:buNone/>
              <a:defRPr b="0" i="0" sz="1800" u="none" cap="none" strike="noStrike">
                <a:solidFill>
                  <a:srgbClr val="FFFFFF"/>
                </a:solidFill>
                <a:latin typeface="Calibri"/>
                <a:ea typeface="Calibri"/>
                <a:cs typeface="Calibri"/>
                <a:sym typeface="Calibri"/>
              </a:defRPr>
            </a:lvl4pPr>
            <a:lvl5pPr indent="0" lvl="4" marL="0" marR="0" rtl="0" algn="ctr">
              <a:spcBef>
                <a:spcPts val="0"/>
              </a:spcBef>
              <a:buNone/>
              <a:defRPr b="0" i="0" sz="1800" u="none" cap="none" strike="noStrike">
                <a:solidFill>
                  <a:srgbClr val="FFFFFF"/>
                </a:solidFill>
                <a:latin typeface="Calibri"/>
                <a:ea typeface="Calibri"/>
                <a:cs typeface="Calibri"/>
                <a:sym typeface="Calibri"/>
              </a:defRPr>
            </a:lvl5pPr>
            <a:lvl6pPr indent="0" lvl="5" marL="0" marR="0" rtl="0" algn="ctr">
              <a:spcBef>
                <a:spcPts val="0"/>
              </a:spcBef>
              <a:buNone/>
              <a:defRPr b="0" i="0" sz="1800" u="none" cap="none" strike="noStrike">
                <a:solidFill>
                  <a:srgbClr val="FFFFFF"/>
                </a:solidFill>
                <a:latin typeface="Calibri"/>
                <a:ea typeface="Calibri"/>
                <a:cs typeface="Calibri"/>
                <a:sym typeface="Calibri"/>
              </a:defRPr>
            </a:lvl6pPr>
            <a:lvl7pPr indent="0" lvl="6" marL="0" marR="0" rtl="0" algn="ctr">
              <a:spcBef>
                <a:spcPts val="0"/>
              </a:spcBef>
              <a:buNone/>
              <a:defRPr b="0" i="0" sz="1800" u="none" cap="none" strike="noStrike">
                <a:solidFill>
                  <a:srgbClr val="FFFFFF"/>
                </a:solidFill>
                <a:latin typeface="Calibri"/>
                <a:ea typeface="Calibri"/>
                <a:cs typeface="Calibri"/>
                <a:sym typeface="Calibri"/>
              </a:defRPr>
            </a:lvl7pPr>
            <a:lvl8pPr indent="0" lvl="7" marL="0" marR="0" rtl="0" algn="ctr">
              <a:spcBef>
                <a:spcPts val="0"/>
              </a:spcBef>
              <a:buNone/>
              <a:defRPr b="0" i="0" sz="1800" u="none" cap="none" strike="noStrike">
                <a:solidFill>
                  <a:srgbClr val="FFFFFF"/>
                </a:solidFill>
                <a:latin typeface="Calibri"/>
                <a:ea typeface="Calibri"/>
                <a:cs typeface="Calibri"/>
                <a:sym typeface="Calibri"/>
              </a:defRPr>
            </a:lvl8pPr>
            <a:lvl9pPr indent="0" lvl="8" marL="0" marR="0" rtl="0" algn="ctr">
              <a:spcBef>
                <a:spcPts val="0"/>
              </a:spcBef>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457200" y="274638"/>
            <a:ext cx="76200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dk2"/>
              </a:buClr>
              <a:buSzPts val="1400"/>
              <a:buFont typeface="Cambria"/>
              <a:buNone/>
              <a:defRPr b="0" i="0" sz="4600" u="none" cap="none" strike="noStrike">
                <a:solidFill>
                  <a:schemeClr val="dk2"/>
                </a:solidFill>
                <a:latin typeface="Cambria"/>
                <a:ea typeface="Cambria"/>
                <a:cs typeface="Cambria"/>
                <a:sym typeface="Cambri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7" name="Google Shape;37;p5"/>
          <p:cNvSpPr txBox="1"/>
          <p:nvPr>
            <p:ph idx="1" type="body"/>
          </p:nvPr>
        </p:nvSpPr>
        <p:spPr>
          <a:xfrm>
            <a:off x="457200" y="1536192"/>
            <a:ext cx="3657600" cy="4590288"/>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accent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accent2"/>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accent3"/>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accent4"/>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accent5"/>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accent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accent2"/>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accent4"/>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2" type="body"/>
          </p:nvPr>
        </p:nvSpPr>
        <p:spPr>
          <a:xfrm>
            <a:off x="4419600" y="1536192"/>
            <a:ext cx="3657600" cy="4590288"/>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accent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accent2"/>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accent3"/>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accent4"/>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accent5"/>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accent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accent2"/>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accent4"/>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ph idx="10" type="dt"/>
          </p:nvPr>
        </p:nvSpPr>
        <p:spPr>
          <a:xfrm rot="-5400000">
            <a:off x="7551351" y="1645920"/>
            <a:ext cx="2438399" cy="3657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Google Shape;40;p5"/>
          <p:cNvSpPr txBox="1"/>
          <p:nvPr>
            <p:ph idx="11" type="ftr"/>
          </p:nvPr>
        </p:nvSpPr>
        <p:spPr>
          <a:xfrm rot="-5400000">
            <a:off x="7586910" y="4048760"/>
            <a:ext cx="2367281" cy="365760"/>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5"/>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spcBef>
                <a:spcPts val="0"/>
              </a:spcBef>
              <a:buNone/>
              <a:defRPr b="0" i="0" sz="1800" u="none" cap="none" strike="noStrike">
                <a:solidFill>
                  <a:srgbClr val="FFFFFF"/>
                </a:solidFill>
                <a:latin typeface="Calibri"/>
                <a:ea typeface="Calibri"/>
                <a:cs typeface="Calibri"/>
                <a:sym typeface="Calibri"/>
              </a:defRPr>
            </a:lvl1pPr>
            <a:lvl2pPr indent="0" lvl="1" marL="0" marR="0" rtl="0" algn="ctr">
              <a:spcBef>
                <a:spcPts val="0"/>
              </a:spcBef>
              <a:buNone/>
              <a:defRPr b="0" i="0" sz="1800" u="none" cap="none" strike="noStrike">
                <a:solidFill>
                  <a:srgbClr val="FFFFFF"/>
                </a:solidFill>
                <a:latin typeface="Calibri"/>
                <a:ea typeface="Calibri"/>
                <a:cs typeface="Calibri"/>
                <a:sym typeface="Calibri"/>
              </a:defRPr>
            </a:lvl2pPr>
            <a:lvl3pPr indent="0" lvl="2" marL="0" marR="0" rtl="0" algn="ctr">
              <a:spcBef>
                <a:spcPts val="0"/>
              </a:spcBef>
              <a:buNone/>
              <a:defRPr b="0" i="0" sz="1800" u="none" cap="none" strike="noStrike">
                <a:solidFill>
                  <a:srgbClr val="FFFFFF"/>
                </a:solidFill>
                <a:latin typeface="Calibri"/>
                <a:ea typeface="Calibri"/>
                <a:cs typeface="Calibri"/>
                <a:sym typeface="Calibri"/>
              </a:defRPr>
            </a:lvl3pPr>
            <a:lvl4pPr indent="0" lvl="3" marL="0" marR="0" rtl="0" algn="ctr">
              <a:spcBef>
                <a:spcPts val="0"/>
              </a:spcBef>
              <a:buNone/>
              <a:defRPr b="0" i="0" sz="1800" u="none" cap="none" strike="noStrike">
                <a:solidFill>
                  <a:srgbClr val="FFFFFF"/>
                </a:solidFill>
                <a:latin typeface="Calibri"/>
                <a:ea typeface="Calibri"/>
                <a:cs typeface="Calibri"/>
                <a:sym typeface="Calibri"/>
              </a:defRPr>
            </a:lvl4pPr>
            <a:lvl5pPr indent="0" lvl="4" marL="0" marR="0" rtl="0" algn="ctr">
              <a:spcBef>
                <a:spcPts val="0"/>
              </a:spcBef>
              <a:buNone/>
              <a:defRPr b="0" i="0" sz="1800" u="none" cap="none" strike="noStrike">
                <a:solidFill>
                  <a:srgbClr val="FFFFFF"/>
                </a:solidFill>
                <a:latin typeface="Calibri"/>
                <a:ea typeface="Calibri"/>
                <a:cs typeface="Calibri"/>
                <a:sym typeface="Calibri"/>
              </a:defRPr>
            </a:lvl5pPr>
            <a:lvl6pPr indent="0" lvl="5" marL="0" marR="0" rtl="0" algn="ctr">
              <a:spcBef>
                <a:spcPts val="0"/>
              </a:spcBef>
              <a:buNone/>
              <a:defRPr b="0" i="0" sz="1800" u="none" cap="none" strike="noStrike">
                <a:solidFill>
                  <a:srgbClr val="FFFFFF"/>
                </a:solidFill>
                <a:latin typeface="Calibri"/>
                <a:ea typeface="Calibri"/>
                <a:cs typeface="Calibri"/>
                <a:sym typeface="Calibri"/>
              </a:defRPr>
            </a:lvl6pPr>
            <a:lvl7pPr indent="0" lvl="6" marL="0" marR="0" rtl="0" algn="ctr">
              <a:spcBef>
                <a:spcPts val="0"/>
              </a:spcBef>
              <a:buNone/>
              <a:defRPr b="0" i="0" sz="1800" u="none" cap="none" strike="noStrike">
                <a:solidFill>
                  <a:srgbClr val="FFFFFF"/>
                </a:solidFill>
                <a:latin typeface="Calibri"/>
                <a:ea typeface="Calibri"/>
                <a:cs typeface="Calibri"/>
                <a:sym typeface="Calibri"/>
              </a:defRPr>
            </a:lvl7pPr>
            <a:lvl8pPr indent="0" lvl="7" marL="0" marR="0" rtl="0" algn="ctr">
              <a:spcBef>
                <a:spcPts val="0"/>
              </a:spcBef>
              <a:buNone/>
              <a:defRPr b="0" i="0" sz="1800" u="none" cap="none" strike="noStrike">
                <a:solidFill>
                  <a:srgbClr val="FFFFFF"/>
                </a:solidFill>
                <a:latin typeface="Calibri"/>
                <a:ea typeface="Calibri"/>
                <a:cs typeface="Calibri"/>
                <a:sym typeface="Calibri"/>
              </a:defRPr>
            </a:lvl8pPr>
            <a:lvl9pPr indent="0" lvl="8" marL="0" marR="0" rtl="0" algn="ctr">
              <a:spcBef>
                <a:spcPts val="0"/>
              </a:spcBef>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457200" y="274638"/>
            <a:ext cx="76200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dk2"/>
              </a:buClr>
              <a:buSzPts val="1400"/>
              <a:buFont typeface="Cambria"/>
              <a:buNone/>
              <a:defRPr b="0" i="0" sz="4600" u="none" cap="none" strike="noStrike">
                <a:solidFill>
                  <a:schemeClr val="dk2"/>
                </a:solidFill>
                <a:latin typeface="Cambria"/>
                <a:ea typeface="Cambria"/>
                <a:cs typeface="Cambria"/>
                <a:sym typeface="Cambri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4" name="Google Shape;44;p6"/>
          <p:cNvSpPr txBox="1"/>
          <p:nvPr>
            <p:ph idx="1" type="body"/>
          </p:nvPr>
        </p:nvSpPr>
        <p:spPr>
          <a:xfrm>
            <a:off x="457200" y="1535113"/>
            <a:ext cx="3657600" cy="639762"/>
          </a:xfrm>
          <a:prstGeom prst="rect">
            <a:avLst/>
          </a:prstGeom>
          <a:noFill/>
          <a:ln>
            <a:noFill/>
          </a:ln>
        </p:spPr>
        <p:txBody>
          <a:bodyPr anchorCtr="0" anchor="b" bIns="91425" lIns="91425" spcFirstLastPara="1" rIns="91425" wrap="square" tIns="91425">
            <a:noAutofit/>
          </a:bodyPr>
          <a:lstStyle>
            <a:lvl1pPr indent="-228600" lvl="0" marL="457200" marR="0" rtl="0" algn="ctr">
              <a:spcBef>
                <a:spcPts val="400"/>
              </a:spcBef>
              <a:spcAft>
                <a:spcPts val="0"/>
              </a:spcAft>
              <a:buClr>
                <a:schemeClr val="accent1"/>
              </a:buClr>
              <a:buSzPts val="2200"/>
              <a:buFont typeface="Arial"/>
              <a:buNone/>
              <a:defRPr b="1" i="0" sz="2000" u="none" cap="none" strike="noStrike">
                <a:solidFill>
                  <a:schemeClr val="dk2"/>
                </a:solidFill>
                <a:latin typeface="Calibri"/>
                <a:ea typeface="Calibri"/>
                <a:cs typeface="Calibri"/>
                <a:sym typeface="Calibri"/>
              </a:defRPr>
            </a:lvl1pPr>
            <a:lvl2pPr indent="-228600" lvl="1" marL="914400" marR="0" rtl="0" algn="l">
              <a:spcBef>
                <a:spcPts val="400"/>
              </a:spcBef>
              <a:spcAft>
                <a:spcPts val="0"/>
              </a:spcAft>
              <a:buClr>
                <a:schemeClr val="accent2"/>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accent3"/>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accent4"/>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accent5"/>
              </a:buClr>
              <a:buSzPts val="14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accent1"/>
              </a:buClr>
              <a:buSzPts val="14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accent2"/>
              </a:buClr>
              <a:buSzPts val="14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accent3"/>
              </a:buClr>
              <a:buSzPts val="14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accent4"/>
              </a:buClr>
              <a:buSzPts val="14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6"/>
          <p:cNvSpPr txBox="1"/>
          <p:nvPr>
            <p:ph idx="2" type="body"/>
          </p:nvPr>
        </p:nvSpPr>
        <p:spPr>
          <a:xfrm>
            <a:off x="457200" y="2174875"/>
            <a:ext cx="3657600"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accent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accent5"/>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accent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accent3"/>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6" name="Google Shape;46;p6"/>
          <p:cNvSpPr txBox="1"/>
          <p:nvPr>
            <p:ph idx="3" type="body"/>
          </p:nvPr>
        </p:nvSpPr>
        <p:spPr>
          <a:xfrm>
            <a:off x="4419600" y="1535113"/>
            <a:ext cx="3657600" cy="639762"/>
          </a:xfrm>
          <a:prstGeom prst="rect">
            <a:avLst/>
          </a:prstGeom>
          <a:noFill/>
          <a:ln>
            <a:noFill/>
          </a:ln>
        </p:spPr>
        <p:txBody>
          <a:bodyPr anchorCtr="0" anchor="b" bIns="91425" lIns="91425" spcFirstLastPara="1" rIns="91425" wrap="square" tIns="91425">
            <a:noAutofit/>
          </a:bodyPr>
          <a:lstStyle>
            <a:lvl1pPr indent="-228600" lvl="0" marL="457200" marR="0" rtl="0" algn="ctr">
              <a:spcBef>
                <a:spcPts val="400"/>
              </a:spcBef>
              <a:spcAft>
                <a:spcPts val="0"/>
              </a:spcAft>
              <a:buClr>
                <a:schemeClr val="accent1"/>
              </a:buClr>
              <a:buSzPts val="2200"/>
              <a:buFont typeface="Arial"/>
              <a:buNone/>
              <a:defRPr b="1" i="0" sz="2000" u="none" cap="none" strike="noStrike">
                <a:solidFill>
                  <a:schemeClr val="dk2"/>
                </a:solidFill>
                <a:latin typeface="Calibri"/>
                <a:ea typeface="Calibri"/>
                <a:cs typeface="Calibri"/>
                <a:sym typeface="Calibri"/>
              </a:defRPr>
            </a:lvl1pPr>
            <a:lvl2pPr indent="-228600" lvl="1" marL="914400" marR="0" rtl="0" algn="l">
              <a:spcBef>
                <a:spcPts val="400"/>
              </a:spcBef>
              <a:spcAft>
                <a:spcPts val="0"/>
              </a:spcAft>
              <a:buClr>
                <a:schemeClr val="accent2"/>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accent3"/>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accent4"/>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accent5"/>
              </a:buClr>
              <a:buSzPts val="14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accent1"/>
              </a:buClr>
              <a:buSzPts val="14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accent2"/>
              </a:buClr>
              <a:buSzPts val="14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accent3"/>
              </a:buClr>
              <a:buSzPts val="14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accent4"/>
              </a:buClr>
              <a:buSzPts val="1400"/>
              <a:buFont typeface="Arial"/>
              <a:buNone/>
              <a:defRPr b="1" i="0" sz="1600" u="none" cap="none" strike="noStrike">
                <a:solidFill>
                  <a:schemeClr val="dk1"/>
                </a:solidFill>
                <a:latin typeface="Calibri"/>
                <a:ea typeface="Calibri"/>
                <a:cs typeface="Calibri"/>
                <a:sym typeface="Calibri"/>
              </a:defRPr>
            </a:lvl9pPr>
          </a:lstStyle>
          <a:p/>
        </p:txBody>
      </p:sp>
      <p:sp>
        <p:nvSpPr>
          <p:cNvPr id="47" name="Google Shape;47;p6"/>
          <p:cNvSpPr txBox="1"/>
          <p:nvPr>
            <p:ph idx="4" type="body"/>
          </p:nvPr>
        </p:nvSpPr>
        <p:spPr>
          <a:xfrm>
            <a:off x="4419600" y="2174875"/>
            <a:ext cx="3657600"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accent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accent5"/>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accent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accent3"/>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8" name="Google Shape;48;p6"/>
          <p:cNvSpPr txBox="1"/>
          <p:nvPr>
            <p:ph idx="10" type="dt"/>
          </p:nvPr>
        </p:nvSpPr>
        <p:spPr>
          <a:xfrm rot="-5400000">
            <a:off x="7551351" y="1645920"/>
            <a:ext cx="2438399" cy="3657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6"/>
          <p:cNvSpPr txBox="1"/>
          <p:nvPr>
            <p:ph idx="11" type="ftr"/>
          </p:nvPr>
        </p:nvSpPr>
        <p:spPr>
          <a:xfrm rot="-5400000">
            <a:off x="7586910" y="4048760"/>
            <a:ext cx="2367281" cy="365760"/>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0" name="Google Shape;50;p6"/>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spcBef>
                <a:spcPts val="0"/>
              </a:spcBef>
              <a:buNone/>
              <a:defRPr b="0" i="0" sz="1800" u="none" cap="none" strike="noStrike">
                <a:solidFill>
                  <a:srgbClr val="FFFFFF"/>
                </a:solidFill>
                <a:latin typeface="Calibri"/>
                <a:ea typeface="Calibri"/>
                <a:cs typeface="Calibri"/>
                <a:sym typeface="Calibri"/>
              </a:defRPr>
            </a:lvl1pPr>
            <a:lvl2pPr indent="0" lvl="1" marL="0" marR="0" rtl="0" algn="ctr">
              <a:spcBef>
                <a:spcPts val="0"/>
              </a:spcBef>
              <a:buNone/>
              <a:defRPr b="0" i="0" sz="1800" u="none" cap="none" strike="noStrike">
                <a:solidFill>
                  <a:srgbClr val="FFFFFF"/>
                </a:solidFill>
                <a:latin typeface="Calibri"/>
                <a:ea typeface="Calibri"/>
                <a:cs typeface="Calibri"/>
                <a:sym typeface="Calibri"/>
              </a:defRPr>
            </a:lvl2pPr>
            <a:lvl3pPr indent="0" lvl="2" marL="0" marR="0" rtl="0" algn="ctr">
              <a:spcBef>
                <a:spcPts val="0"/>
              </a:spcBef>
              <a:buNone/>
              <a:defRPr b="0" i="0" sz="1800" u="none" cap="none" strike="noStrike">
                <a:solidFill>
                  <a:srgbClr val="FFFFFF"/>
                </a:solidFill>
                <a:latin typeface="Calibri"/>
                <a:ea typeface="Calibri"/>
                <a:cs typeface="Calibri"/>
                <a:sym typeface="Calibri"/>
              </a:defRPr>
            </a:lvl3pPr>
            <a:lvl4pPr indent="0" lvl="3" marL="0" marR="0" rtl="0" algn="ctr">
              <a:spcBef>
                <a:spcPts val="0"/>
              </a:spcBef>
              <a:buNone/>
              <a:defRPr b="0" i="0" sz="1800" u="none" cap="none" strike="noStrike">
                <a:solidFill>
                  <a:srgbClr val="FFFFFF"/>
                </a:solidFill>
                <a:latin typeface="Calibri"/>
                <a:ea typeface="Calibri"/>
                <a:cs typeface="Calibri"/>
                <a:sym typeface="Calibri"/>
              </a:defRPr>
            </a:lvl4pPr>
            <a:lvl5pPr indent="0" lvl="4" marL="0" marR="0" rtl="0" algn="ctr">
              <a:spcBef>
                <a:spcPts val="0"/>
              </a:spcBef>
              <a:buNone/>
              <a:defRPr b="0" i="0" sz="1800" u="none" cap="none" strike="noStrike">
                <a:solidFill>
                  <a:srgbClr val="FFFFFF"/>
                </a:solidFill>
                <a:latin typeface="Calibri"/>
                <a:ea typeface="Calibri"/>
                <a:cs typeface="Calibri"/>
                <a:sym typeface="Calibri"/>
              </a:defRPr>
            </a:lvl5pPr>
            <a:lvl6pPr indent="0" lvl="5" marL="0" marR="0" rtl="0" algn="ctr">
              <a:spcBef>
                <a:spcPts val="0"/>
              </a:spcBef>
              <a:buNone/>
              <a:defRPr b="0" i="0" sz="1800" u="none" cap="none" strike="noStrike">
                <a:solidFill>
                  <a:srgbClr val="FFFFFF"/>
                </a:solidFill>
                <a:latin typeface="Calibri"/>
                <a:ea typeface="Calibri"/>
                <a:cs typeface="Calibri"/>
                <a:sym typeface="Calibri"/>
              </a:defRPr>
            </a:lvl6pPr>
            <a:lvl7pPr indent="0" lvl="6" marL="0" marR="0" rtl="0" algn="ctr">
              <a:spcBef>
                <a:spcPts val="0"/>
              </a:spcBef>
              <a:buNone/>
              <a:defRPr b="0" i="0" sz="1800" u="none" cap="none" strike="noStrike">
                <a:solidFill>
                  <a:srgbClr val="FFFFFF"/>
                </a:solidFill>
                <a:latin typeface="Calibri"/>
                <a:ea typeface="Calibri"/>
                <a:cs typeface="Calibri"/>
                <a:sym typeface="Calibri"/>
              </a:defRPr>
            </a:lvl7pPr>
            <a:lvl8pPr indent="0" lvl="7" marL="0" marR="0" rtl="0" algn="ctr">
              <a:spcBef>
                <a:spcPts val="0"/>
              </a:spcBef>
              <a:buNone/>
              <a:defRPr b="0" i="0" sz="1800" u="none" cap="none" strike="noStrike">
                <a:solidFill>
                  <a:srgbClr val="FFFFFF"/>
                </a:solidFill>
                <a:latin typeface="Calibri"/>
                <a:ea typeface="Calibri"/>
                <a:cs typeface="Calibri"/>
                <a:sym typeface="Calibri"/>
              </a:defRPr>
            </a:lvl8pPr>
            <a:lvl9pPr indent="0" lvl="8" marL="0" marR="0" rtl="0" algn="ctr">
              <a:spcBef>
                <a:spcPts val="0"/>
              </a:spcBef>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7"/>
          <p:cNvSpPr txBox="1"/>
          <p:nvPr>
            <p:ph type="title"/>
          </p:nvPr>
        </p:nvSpPr>
        <p:spPr>
          <a:xfrm>
            <a:off x="457200" y="274638"/>
            <a:ext cx="76200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dk2"/>
              </a:buClr>
              <a:buSzPts val="1400"/>
              <a:buFont typeface="Cambria"/>
              <a:buNone/>
              <a:defRPr b="0" i="0" sz="4600" u="none" cap="none" strike="noStrike">
                <a:solidFill>
                  <a:schemeClr val="dk2"/>
                </a:solidFill>
                <a:latin typeface="Cambria"/>
                <a:ea typeface="Cambria"/>
                <a:cs typeface="Cambria"/>
                <a:sym typeface="Cambri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3" name="Google Shape;53;p7"/>
          <p:cNvSpPr txBox="1"/>
          <p:nvPr>
            <p:ph idx="10" type="dt"/>
          </p:nvPr>
        </p:nvSpPr>
        <p:spPr>
          <a:xfrm rot="-5400000">
            <a:off x="7551351" y="1645920"/>
            <a:ext cx="2438399" cy="3657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7"/>
          <p:cNvSpPr txBox="1"/>
          <p:nvPr>
            <p:ph idx="11" type="ftr"/>
          </p:nvPr>
        </p:nvSpPr>
        <p:spPr>
          <a:xfrm rot="-5400000">
            <a:off x="7586910" y="4048760"/>
            <a:ext cx="2367281" cy="365760"/>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7"/>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spcBef>
                <a:spcPts val="0"/>
              </a:spcBef>
              <a:buNone/>
              <a:defRPr b="0" i="0" sz="1800" u="none" cap="none" strike="noStrike">
                <a:solidFill>
                  <a:srgbClr val="FFFFFF"/>
                </a:solidFill>
                <a:latin typeface="Calibri"/>
                <a:ea typeface="Calibri"/>
                <a:cs typeface="Calibri"/>
                <a:sym typeface="Calibri"/>
              </a:defRPr>
            </a:lvl1pPr>
            <a:lvl2pPr indent="0" lvl="1" marL="0" marR="0" rtl="0" algn="ctr">
              <a:spcBef>
                <a:spcPts val="0"/>
              </a:spcBef>
              <a:buNone/>
              <a:defRPr b="0" i="0" sz="1800" u="none" cap="none" strike="noStrike">
                <a:solidFill>
                  <a:srgbClr val="FFFFFF"/>
                </a:solidFill>
                <a:latin typeface="Calibri"/>
                <a:ea typeface="Calibri"/>
                <a:cs typeface="Calibri"/>
                <a:sym typeface="Calibri"/>
              </a:defRPr>
            </a:lvl2pPr>
            <a:lvl3pPr indent="0" lvl="2" marL="0" marR="0" rtl="0" algn="ctr">
              <a:spcBef>
                <a:spcPts val="0"/>
              </a:spcBef>
              <a:buNone/>
              <a:defRPr b="0" i="0" sz="1800" u="none" cap="none" strike="noStrike">
                <a:solidFill>
                  <a:srgbClr val="FFFFFF"/>
                </a:solidFill>
                <a:latin typeface="Calibri"/>
                <a:ea typeface="Calibri"/>
                <a:cs typeface="Calibri"/>
                <a:sym typeface="Calibri"/>
              </a:defRPr>
            </a:lvl3pPr>
            <a:lvl4pPr indent="0" lvl="3" marL="0" marR="0" rtl="0" algn="ctr">
              <a:spcBef>
                <a:spcPts val="0"/>
              </a:spcBef>
              <a:buNone/>
              <a:defRPr b="0" i="0" sz="1800" u="none" cap="none" strike="noStrike">
                <a:solidFill>
                  <a:srgbClr val="FFFFFF"/>
                </a:solidFill>
                <a:latin typeface="Calibri"/>
                <a:ea typeface="Calibri"/>
                <a:cs typeface="Calibri"/>
                <a:sym typeface="Calibri"/>
              </a:defRPr>
            </a:lvl4pPr>
            <a:lvl5pPr indent="0" lvl="4" marL="0" marR="0" rtl="0" algn="ctr">
              <a:spcBef>
                <a:spcPts val="0"/>
              </a:spcBef>
              <a:buNone/>
              <a:defRPr b="0" i="0" sz="1800" u="none" cap="none" strike="noStrike">
                <a:solidFill>
                  <a:srgbClr val="FFFFFF"/>
                </a:solidFill>
                <a:latin typeface="Calibri"/>
                <a:ea typeface="Calibri"/>
                <a:cs typeface="Calibri"/>
                <a:sym typeface="Calibri"/>
              </a:defRPr>
            </a:lvl5pPr>
            <a:lvl6pPr indent="0" lvl="5" marL="0" marR="0" rtl="0" algn="ctr">
              <a:spcBef>
                <a:spcPts val="0"/>
              </a:spcBef>
              <a:buNone/>
              <a:defRPr b="0" i="0" sz="1800" u="none" cap="none" strike="noStrike">
                <a:solidFill>
                  <a:srgbClr val="FFFFFF"/>
                </a:solidFill>
                <a:latin typeface="Calibri"/>
                <a:ea typeface="Calibri"/>
                <a:cs typeface="Calibri"/>
                <a:sym typeface="Calibri"/>
              </a:defRPr>
            </a:lvl6pPr>
            <a:lvl7pPr indent="0" lvl="6" marL="0" marR="0" rtl="0" algn="ctr">
              <a:spcBef>
                <a:spcPts val="0"/>
              </a:spcBef>
              <a:buNone/>
              <a:defRPr b="0" i="0" sz="1800" u="none" cap="none" strike="noStrike">
                <a:solidFill>
                  <a:srgbClr val="FFFFFF"/>
                </a:solidFill>
                <a:latin typeface="Calibri"/>
                <a:ea typeface="Calibri"/>
                <a:cs typeface="Calibri"/>
                <a:sym typeface="Calibri"/>
              </a:defRPr>
            </a:lvl7pPr>
            <a:lvl8pPr indent="0" lvl="7" marL="0" marR="0" rtl="0" algn="ctr">
              <a:spcBef>
                <a:spcPts val="0"/>
              </a:spcBef>
              <a:buNone/>
              <a:defRPr b="0" i="0" sz="1800" u="none" cap="none" strike="noStrike">
                <a:solidFill>
                  <a:srgbClr val="FFFFFF"/>
                </a:solidFill>
                <a:latin typeface="Calibri"/>
                <a:ea typeface="Calibri"/>
                <a:cs typeface="Calibri"/>
                <a:sym typeface="Calibri"/>
              </a:defRPr>
            </a:lvl8pPr>
            <a:lvl9pPr indent="0" lvl="8" marL="0" marR="0" rtl="0" algn="ctr">
              <a:spcBef>
                <a:spcPts val="0"/>
              </a:spcBef>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rot="-5400000">
            <a:off x="7551351" y="1645920"/>
            <a:ext cx="2438399" cy="3657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8"/>
          <p:cNvSpPr txBox="1"/>
          <p:nvPr>
            <p:ph idx="11" type="ftr"/>
          </p:nvPr>
        </p:nvSpPr>
        <p:spPr>
          <a:xfrm rot="-5400000">
            <a:off x="7586910" y="4048760"/>
            <a:ext cx="2367281" cy="365760"/>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8"/>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spcBef>
                <a:spcPts val="0"/>
              </a:spcBef>
              <a:buNone/>
              <a:defRPr b="0" i="0" sz="1800" u="none" cap="none" strike="noStrike">
                <a:solidFill>
                  <a:srgbClr val="FFFFFF"/>
                </a:solidFill>
                <a:latin typeface="Calibri"/>
                <a:ea typeface="Calibri"/>
                <a:cs typeface="Calibri"/>
                <a:sym typeface="Calibri"/>
              </a:defRPr>
            </a:lvl1pPr>
            <a:lvl2pPr indent="0" lvl="1" marL="0" marR="0" rtl="0" algn="ctr">
              <a:spcBef>
                <a:spcPts val="0"/>
              </a:spcBef>
              <a:buNone/>
              <a:defRPr b="0" i="0" sz="1800" u="none" cap="none" strike="noStrike">
                <a:solidFill>
                  <a:srgbClr val="FFFFFF"/>
                </a:solidFill>
                <a:latin typeface="Calibri"/>
                <a:ea typeface="Calibri"/>
                <a:cs typeface="Calibri"/>
                <a:sym typeface="Calibri"/>
              </a:defRPr>
            </a:lvl2pPr>
            <a:lvl3pPr indent="0" lvl="2" marL="0" marR="0" rtl="0" algn="ctr">
              <a:spcBef>
                <a:spcPts val="0"/>
              </a:spcBef>
              <a:buNone/>
              <a:defRPr b="0" i="0" sz="1800" u="none" cap="none" strike="noStrike">
                <a:solidFill>
                  <a:srgbClr val="FFFFFF"/>
                </a:solidFill>
                <a:latin typeface="Calibri"/>
                <a:ea typeface="Calibri"/>
                <a:cs typeface="Calibri"/>
                <a:sym typeface="Calibri"/>
              </a:defRPr>
            </a:lvl3pPr>
            <a:lvl4pPr indent="0" lvl="3" marL="0" marR="0" rtl="0" algn="ctr">
              <a:spcBef>
                <a:spcPts val="0"/>
              </a:spcBef>
              <a:buNone/>
              <a:defRPr b="0" i="0" sz="1800" u="none" cap="none" strike="noStrike">
                <a:solidFill>
                  <a:srgbClr val="FFFFFF"/>
                </a:solidFill>
                <a:latin typeface="Calibri"/>
                <a:ea typeface="Calibri"/>
                <a:cs typeface="Calibri"/>
                <a:sym typeface="Calibri"/>
              </a:defRPr>
            </a:lvl4pPr>
            <a:lvl5pPr indent="0" lvl="4" marL="0" marR="0" rtl="0" algn="ctr">
              <a:spcBef>
                <a:spcPts val="0"/>
              </a:spcBef>
              <a:buNone/>
              <a:defRPr b="0" i="0" sz="1800" u="none" cap="none" strike="noStrike">
                <a:solidFill>
                  <a:srgbClr val="FFFFFF"/>
                </a:solidFill>
                <a:latin typeface="Calibri"/>
                <a:ea typeface="Calibri"/>
                <a:cs typeface="Calibri"/>
                <a:sym typeface="Calibri"/>
              </a:defRPr>
            </a:lvl5pPr>
            <a:lvl6pPr indent="0" lvl="5" marL="0" marR="0" rtl="0" algn="ctr">
              <a:spcBef>
                <a:spcPts val="0"/>
              </a:spcBef>
              <a:buNone/>
              <a:defRPr b="0" i="0" sz="1800" u="none" cap="none" strike="noStrike">
                <a:solidFill>
                  <a:srgbClr val="FFFFFF"/>
                </a:solidFill>
                <a:latin typeface="Calibri"/>
                <a:ea typeface="Calibri"/>
                <a:cs typeface="Calibri"/>
                <a:sym typeface="Calibri"/>
              </a:defRPr>
            </a:lvl6pPr>
            <a:lvl7pPr indent="0" lvl="6" marL="0" marR="0" rtl="0" algn="ctr">
              <a:spcBef>
                <a:spcPts val="0"/>
              </a:spcBef>
              <a:buNone/>
              <a:defRPr b="0" i="0" sz="1800" u="none" cap="none" strike="noStrike">
                <a:solidFill>
                  <a:srgbClr val="FFFFFF"/>
                </a:solidFill>
                <a:latin typeface="Calibri"/>
                <a:ea typeface="Calibri"/>
                <a:cs typeface="Calibri"/>
                <a:sym typeface="Calibri"/>
              </a:defRPr>
            </a:lvl7pPr>
            <a:lvl8pPr indent="0" lvl="7" marL="0" marR="0" rtl="0" algn="ctr">
              <a:spcBef>
                <a:spcPts val="0"/>
              </a:spcBef>
              <a:buNone/>
              <a:defRPr b="0" i="0" sz="1800" u="none" cap="none" strike="noStrike">
                <a:solidFill>
                  <a:srgbClr val="FFFFFF"/>
                </a:solidFill>
                <a:latin typeface="Calibri"/>
                <a:ea typeface="Calibri"/>
                <a:cs typeface="Calibri"/>
                <a:sym typeface="Calibri"/>
              </a:defRPr>
            </a:lvl8pPr>
            <a:lvl9pPr indent="0" lvl="8" marL="0" marR="0" rtl="0" algn="ctr">
              <a:spcBef>
                <a:spcPts val="0"/>
              </a:spcBef>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304801" y="5495544"/>
            <a:ext cx="7772400" cy="594360"/>
          </a:xfrm>
          <a:prstGeom prst="rect">
            <a:avLst/>
          </a:prstGeom>
          <a:noFill/>
          <a:ln>
            <a:noFill/>
          </a:ln>
        </p:spPr>
        <p:txBody>
          <a:bodyPr anchorCtr="0" anchor="b" bIns="91425" lIns="91425" spcFirstLastPara="1" rIns="91425" wrap="square" tIns="91425">
            <a:noAutofit/>
          </a:bodyPr>
          <a:lstStyle>
            <a:lvl1pPr indent="0" lvl="0" marL="0" marR="0" rtl="0" algn="ctr">
              <a:spcBef>
                <a:spcPts val="0"/>
              </a:spcBef>
              <a:spcAft>
                <a:spcPts val="0"/>
              </a:spcAft>
              <a:buClr>
                <a:schemeClr val="dk2"/>
              </a:buClr>
              <a:buSzPts val="1400"/>
              <a:buFont typeface="Cambria"/>
              <a:buNone/>
              <a:defRPr b="1" i="0" sz="2200" u="none" cap="none" strike="noStrike">
                <a:solidFill>
                  <a:schemeClr val="dk2"/>
                </a:solidFill>
                <a:latin typeface="Cambria"/>
                <a:ea typeface="Cambria"/>
                <a:cs typeface="Cambria"/>
                <a:sym typeface="Cambri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2" name="Google Shape;62;p9"/>
          <p:cNvSpPr txBox="1"/>
          <p:nvPr>
            <p:ph idx="1" type="body"/>
          </p:nvPr>
        </p:nvSpPr>
        <p:spPr>
          <a:xfrm>
            <a:off x="304799" y="6096000"/>
            <a:ext cx="7772401" cy="609600"/>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320"/>
              </a:spcBef>
              <a:spcAft>
                <a:spcPts val="0"/>
              </a:spcAft>
              <a:buClr>
                <a:schemeClr val="accent1"/>
              </a:buClr>
              <a:buSzPts val="22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accent2"/>
              </a:buClr>
              <a:buSzPts val="20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accent3"/>
              </a:buClr>
              <a:buSzPts val="18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accent4"/>
              </a:buClr>
              <a:buSzPts val="16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accent5"/>
              </a:buClr>
              <a:buSzPts val="14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accent1"/>
              </a:buClr>
              <a:buSzPts val="14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accent2"/>
              </a:buClr>
              <a:buSzPts val="14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accent3"/>
              </a:buClr>
              <a:buSzPts val="14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accent4"/>
              </a:buClr>
              <a:buSzPts val="1400"/>
              <a:buFont typeface="Arial"/>
              <a:buNone/>
              <a:defRPr b="0" i="0" sz="900" u="none" cap="none" strike="noStrike">
                <a:solidFill>
                  <a:schemeClr val="dk1"/>
                </a:solidFill>
                <a:latin typeface="Calibri"/>
                <a:ea typeface="Calibri"/>
                <a:cs typeface="Calibri"/>
                <a:sym typeface="Calibri"/>
              </a:defRPr>
            </a:lvl9pPr>
          </a:lstStyle>
          <a:p/>
        </p:txBody>
      </p:sp>
      <p:sp>
        <p:nvSpPr>
          <p:cNvPr id="63" name="Google Shape;63;p9"/>
          <p:cNvSpPr txBox="1"/>
          <p:nvPr>
            <p:ph idx="10" type="dt"/>
          </p:nvPr>
        </p:nvSpPr>
        <p:spPr>
          <a:xfrm rot="-5400000">
            <a:off x="7551351" y="1645920"/>
            <a:ext cx="2438399" cy="3657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1" type="ftr"/>
          </p:nvPr>
        </p:nvSpPr>
        <p:spPr>
          <a:xfrm rot="-5400000">
            <a:off x="7586910" y="4048760"/>
            <a:ext cx="2367281" cy="365760"/>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Google Shape;65;p9"/>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spcBef>
                <a:spcPts val="0"/>
              </a:spcBef>
              <a:buNone/>
              <a:defRPr b="0" i="0" sz="1800" u="none" cap="none" strike="noStrike">
                <a:solidFill>
                  <a:srgbClr val="FFFFFF"/>
                </a:solidFill>
                <a:latin typeface="Calibri"/>
                <a:ea typeface="Calibri"/>
                <a:cs typeface="Calibri"/>
                <a:sym typeface="Calibri"/>
              </a:defRPr>
            </a:lvl1pPr>
            <a:lvl2pPr indent="0" lvl="1" marL="0" marR="0" rtl="0" algn="ctr">
              <a:spcBef>
                <a:spcPts val="0"/>
              </a:spcBef>
              <a:buNone/>
              <a:defRPr b="0" i="0" sz="1800" u="none" cap="none" strike="noStrike">
                <a:solidFill>
                  <a:srgbClr val="FFFFFF"/>
                </a:solidFill>
                <a:latin typeface="Calibri"/>
                <a:ea typeface="Calibri"/>
                <a:cs typeface="Calibri"/>
                <a:sym typeface="Calibri"/>
              </a:defRPr>
            </a:lvl2pPr>
            <a:lvl3pPr indent="0" lvl="2" marL="0" marR="0" rtl="0" algn="ctr">
              <a:spcBef>
                <a:spcPts val="0"/>
              </a:spcBef>
              <a:buNone/>
              <a:defRPr b="0" i="0" sz="1800" u="none" cap="none" strike="noStrike">
                <a:solidFill>
                  <a:srgbClr val="FFFFFF"/>
                </a:solidFill>
                <a:latin typeface="Calibri"/>
                <a:ea typeface="Calibri"/>
                <a:cs typeface="Calibri"/>
                <a:sym typeface="Calibri"/>
              </a:defRPr>
            </a:lvl3pPr>
            <a:lvl4pPr indent="0" lvl="3" marL="0" marR="0" rtl="0" algn="ctr">
              <a:spcBef>
                <a:spcPts val="0"/>
              </a:spcBef>
              <a:buNone/>
              <a:defRPr b="0" i="0" sz="1800" u="none" cap="none" strike="noStrike">
                <a:solidFill>
                  <a:srgbClr val="FFFFFF"/>
                </a:solidFill>
                <a:latin typeface="Calibri"/>
                <a:ea typeface="Calibri"/>
                <a:cs typeface="Calibri"/>
                <a:sym typeface="Calibri"/>
              </a:defRPr>
            </a:lvl4pPr>
            <a:lvl5pPr indent="0" lvl="4" marL="0" marR="0" rtl="0" algn="ctr">
              <a:spcBef>
                <a:spcPts val="0"/>
              </a:spcBef>
              <a:buNone/>
              <a:defRPr b="0" i="0" sz="1800" u="none" cap="none" strike="noStrike">
                <a:solidFill>
                  <a:srgbClr val="FFFFFF"/>
                </a:solidFill>
                <a:latin typeface="Calibri"/>
                <a:ea typeface="Calibri"/>
                <a:cs typeface="Calibri"/>
                <a:sym typeface="Calibri"/>
              </a:defRPr>
            </a:lvl5pPr>
            <a:lvl6pPr indent="0" lvl="5" marL="0" marR="0" rtl="0" algn="ctr">
              <a:spcBef>
                <a:spcPts val="0"/>
              </a:spcBef>
              <a:buNone/>
              <a:defRPr b="0" i="0" sz="1800" u="none" cap="none" strike="noStrike">
                <a:solidFill>
                  <a:srgbClr val="FFFFFF"/>
                </a:solidFill>
                <a:latin typeface="Calibri"/>
                <a:ea typeface="Calibri"/>
                <a:cs typeface="Calibri"/>
                <a:sym typeface="Calibri"/>
              </a:defRPr>
            </a:lvl6pPr>
            <a:lvl7pPr indent="0" lvl="6" marL="0" marR="0" rtl="0" algn="ctr">
              <a:spcBef>
                <a:spcPts val="0"/>
              </a:spcBef>
              <a:buNone/>
              <a:defRPr b="0" i="0" sz="1800" u="none" cap="none" strike="noStrike">
                <a:solidFill>
                  <a:srgbClr val="FFFFFF"/>
                </a:solidFill>
                <a:latin typeface="Calibri"/>
                <a:ea typeface="Calibri"/>
                <a:cs typeface="Calibri"/>
                <a:sym typeface="Calibri"/>
              </a:defRPr>
            </a:lvl7pPr>
            <a:lvl8pPr indent="0" lvl="7" marL="0" marR="0" rtl="0" algn="ctr">
              <a:spcBef>
                <a:spcPts val="0"/>
              </a:spcBef>
              <a:buNone/>
              <a:defRPr b="0" i="0" sz="1800" u="none" cap="none" strike="noStrike">
                <a:solidFill>
                  <a:srgbClr val="FFFFFF"/>
                </a:solidFill>
                <a:latin typeface="Calibri"/>
                <a:ea typeface="Calibri"/>
                <a:cs typeface="Calibri"/>
                <a:sym typeface="Calibri"/>
              </a:defRPr>
            </a:lvl8pPr>
            <a:lvl9pPr indent="0" lvl="8" marL="0" marR="0" rtl="0" algn="ctr">
              <a:spcBef>
                <a:spcPts val="0"/>
              </a:spcBef>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66" name="Google Shape;66;p9"/>
          <p:cNvSpPr txBox="1"/>
          <p:nvPr>
            <p:ph idx="2" type="body"/>
          </p:nvPr>
        </p:nvSpPr>
        <p:spPr>
          <a:xfrm>
            <a:off x="304800" y="381000"/>
            <a:ext cx="7772400" cy="4942840"/>
          </a:xfrm>
          <a:prstGeom prst="rect">
            <a:avLst/>
          </a:prstGeom>
          <a:noFill/>
          <a:ln>
            <a:noFill/>
          </a:ln>
        </p:spPr>
        <p:txBody>
          <a:bodyPr anchorCtr="0" anchor="t" bIns="91425" lIns="91425" spcFirstLastPara="1" rIns="91425" wrap="square" tIns="91425">
            <a:noAutofit/>
          </a:bodyPr>
          <a:lstStyle>
            <a:lvl1pPr indent="-368300" lvl="0" marL="457200" marR="0" rtl="0" algn="l">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301752" y="5495278"/>
            <a:ext cx="7772400" cy="594626"/>
          </a:xfrm>
          <a:prstGeom prst="rect">
            <a:avLst/>
          </a:prstGeom>
          <a:noFill/>
          <a:ln>
            <a:noFill/>
          </a:ln>
        </p:spPr>
        <p:txBody>
          <a:bodyPr anchorCtr="0" anchor="b" bIns="91425" lIns="91425" spcFirstLastPara="1" rIns="91425" wrap="square" tIns="91425">
            <a:noAutofit/>
          </a:bodyPr>
          <a:lstStyle>
            <a:lvl1pPr indent="0" lvl="0" marL="0" marR="0" rtl="0" algn="ctr">
              <a:spcBef>
                <a:spcPts val="0"/>
              </a:spcBef>
              <a:spcAft>
                <a:spcPts val="0"/>
              </a:spcAft>
              <a:buClr>
                <a:schemeClr val="dk2"/>
              </a:buClr>
              <a:buSzPts val="1400"/>
              <a:buFont typeface="Cambria"/>
              <a:buNone/>
              <a:defRPr b="1" i="0" sz="2200" u="none" cap="none" strike="noStrike">
                <a:solidFill>
                  <a:schemeClr val="dk2"/>
                </a:solidFill>
                <a:latin typeface="Cambria"/>
                <a:ea typeface="Cambria"/>
                <a:cs typeface="Cambria"/>
                <a:sym typeface="Cambri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9" name="Google Shape;69;p10"/>
          <p:cNvSpPr/>
          <p:nvPr>
            <p:ph idx="2" type="pic"/>
          </p:nvPr>
        </p:nvSpPr>
        <p:spPr>
          <a:xfrm>
            <a:off x="0" y="0"/>
            <a:ext cx="8458200" cy="54864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accent1"/>
              </a:buClr>
              <a:buSzPts val="140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spcAft>
                <a:spcPts val="0"/>
              </a:spcAft>
              <a:buClr>
                <a:schemeClr val="accent2"/>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accent3"/>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accent4"/>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accent5"/>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spcAft>
                <a:spcPts val="0"/>
              </a:spcAft>
              <a:buClr>
                <a:schemeClr val="accent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accent2"/>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accent3"/>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accent4"/>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p10"/>
          <p:cNvSpPr txBox="1"/>
          <p:nvPr>
            <p:ph idx="1" type="body"/>
          </p:nvPr>
        </p:nvSpPr>
        <p:spPr>
          <a:xfrm>
            <a:off x="301752" y="6096000"/>
            <a:ext cx="7772400" cy="612648"/>
          </a:xfrm>
          <a:prstGeom prst="rect">
            <a:avLst/>
          </a:prstGeom>
          <a:noFill/>
          <a:ln>
            <a:noFill/>
          </a:ln>
        </p:spPr>
        <p:txBody>
          <a:bodyPr anchorCtr="0" anchor="t" bIns="91425" lIns="91425" spcFirstLastPara="1" rIns="91425" wrap="square" tIns="91425">
            <a:noAutofit/>
          </a:bodyPr>
          <a:lstStyle>
            <a:lvl1pPr indent="-228600" lvl="0" marL="457200" marR="0" rtl="0" algn="ctr">
              <a:spcBef>
                <a:spcPts val="320"/>
              </a:spcBef>
              <a:spcAft>
                <a:spcPts val="0"/>
              </a:spcAft>
              <a:buClr>
                <a:schemeClr val="accent1"/>
              </a:buClr>
              <a:buSzPts val="22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accent2"/>
              </a:buClr>
              <a:buSzPts val="20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accent3"/>
              </a:buClr>
              <a:buSzPts val="18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accent4"/>
              </a:buClr>
              <a:buSzPts val="16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accent5"/>
              </a:buClr>
              <a:buSzPts val="14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accent1"/>
              </a:buClr>
              <a:buSzPts val="14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accent2"/>
              </a:buClr>
              <a:buSzPts val="14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accent3"/>
              </a:buClr>
              <a:buSzPts val="14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accent4"/>
              </a:buClr>
              <a:buSzPts val="1400"/>
              <a:buFont typeface="Arial"/>
              <a:buNone/>
              <a:defRPr b="0" i="0" sz="900" u="none" cap="none" strike="noStrike">
                <a:solidFill>
                  <a:schemeClr val="dk1"/>
                </a:solidFill>
                <a:latin typeface="Calibri"/>
                <a:ea typeface="Calibri"/>
                <a:cs typeface="Calibri"/>
                <a:sym typeface="Calibri"/>
              </a:defRPr>
            </a:lvl9pPr>
          </a:lstStyle>
          <a:p/>
        </p:txBody>
      </p:sp>
      <p:sp>
        <p:nvSpPr>
          <p:cNvPr id="71" name="Google Shape;71;p10"/>
          <p:cNvSpPr txBox="1"/>
          <p:nvPr>
            <p:ph idx="10" type="dt"/>
          </p:nvPr>
        </p:nvSpPr>
        <p:spPr>
          <a:xfrm rot="-5400000">
            <a:off x="7551351" y="1645920"/>
            <a:ext cx="2438399" cy="3657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0"/>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spcBef>
                <a:spcPts val="0"/>
              </a:spcBef>
              <a:buNone/>
              <a:defRPr b="0" i="0" sz="1800" u="none" cap="none" strike="noStrike">
                <a:solidFill>
                  <a:srgbClr val="FFFFFF"/>
                </a:solidFill>
                <a:latin typeface="Calibri"/>
                <a:ea typeface="Calibri"/>
                <a:cs typeface="Calibri"/>
                <a:sym typeface="Calibri"/>
              </a:defRPr>
            </a:lvl1pPr>
            <a:lvl2pPr indent="0" lvl="1" marL="0" marR="0" rtl="0" algn="ctr">
              <a:spcBef>
                <a:spcPts val="0"/>
              </a:spcBef>
              <a:buNone/>
              <a:defRPr b="0" i="0" sz="1800" u="none" cap="none" strike="noStrike">
                <a:solidFill>
                  <a:srgbClr val="FFFFFF"/>
                </a:solidFill>
                <a:latin typeface="Calibri"/>
                <a:ea typeface="Calibri"/>
                <a:cs typeface="Calibri"/>
                <a:sym typeface="Calibri"/>
              </a:defRPr>
            </a:lvl2pPr>
            <a:lvl3pPr indent="0" lvl="2" marL="0" marR="0" rtl="0" algn="ctr">
              <a:spcBef>
                <a:spcPts val="0"/>
              </a:spcBef>
              <a:buNone/>
              <a:defRPr b="0" i="0" sz="1800" u="none" cap="none" strike="noStrike">
                <a:solidFill>
                  <a:srgbClr val="FFFFFF"/>
                </a:solidFill>
                <a:latin typeface="Calibri"/>
                <a:ea typeface="Calibri"/>
                <a:cs typeface="Calibri"/>
                <a:sym typeface="Calibri"/>
              </a:defRPr>
            </a:lvl3pPr>
            <a:lvl4pPr indent="0" lvl="3" marL="0" marR="0" rtl="0" algn="ctr">
              <a:spcBef>
                <a:spcPts val="0"/>
              </a:spcBef>
              <a:buNone/>
              <a:defRPr b="0" i="0" sz="1800" u="none" cap="none" strike="noStrike">
                <a:solidFill>
                  <a:srgbClr val="FFFFFF"/>
                </a:solidFill>
                <a:latin typeface="Calibri"/>
                <a:ea typeface="Calibri"/>
                <a:cs typeface="Calibri"/>
                <a:sym typeface="Calibri"/>
              </a:defRPr>
            </a:lvl4pPr>
            <a:lvl5pPr indent="0" lvl="4" marL="0" marR="0" rtl="0" algn="ctr">
              <a:spcBef>
                <a:spcPts val="0"/>
              </a:spcBef>
              <a:buNone/>
              <a:defRPr b="0" i="0" sz="1800" u="none" cap="none" strike="noStrike">
                <a:solidFill>
                  <a:srgbClr val="FFFFFF"/>
                </a:solidFill>
                <a:latin typeface="Calibri"/>
                <a:ea typeface="Calibri"/>
                <a:cs typeface="Calibri"/>
                <a:sym typeface="Calibri"/>
              </a:defRPr>
            </a:lvl5pPr>
            <a:lvl6pPr indent="0" lvl="5" marL="0" marR="0" rtl="0" algn="ctr">
              <a:spcBef>
                <a:spcPts val="0"/>
              </a:spcBef>
              <a:buNone/>
              <a:defRPr b="0" i="0" sz="1800" u="none" cap="none" strike="noStrike">
                <a:solidFill>
                  <a:srgbClr val="FFFFFF"/>
                </a:solidFill>
                <a:latin typeface="Calibri"/>
                <a:ea typeface="Calibri"/>
                <a:cs typeface="Calibri"/>
                <a:sym typeface="Calibri"/>
              </a:defRPr>
            </a:lvl6pPr>
            <a:lvl7pPr indent="0" lvl="6" marL="0" marR="0" rtl="0" algn="ctr">
              <a:spcBef>
                <a:spcPts val="0"/>
              </a:spcBef>
              <a:buNone/>
              <a:defRPr b="0" i="0" sz="1800" u="none" cap="none" strike="noStrike">
                <a:solidFill>
                  <a:srgbClr val="FFFFFF"/>
                </a:solidFill>
                <a:latin typeface="Calibri"/>
                <a:ea typeface="Calibri"/>
                <a:cs typeface="Calibri"/>
                <a:sym typeface="Calibri"/>
              </a:defRPr>
            </a:lvl7pPr>
            <a:lvl8pPr indent="0" lvl="7" marL="0" marR="0" rtl="0" algn="ctr">
              <a:spcBef>
                <a:spcPts val="0"/>
              </a:spcBef>
              <a:buNone/>
              <a:defRPr b="0" i="0" sz="1800" u="none" cap="none" strike="noStrike">
                <a:solidFill>
                  <a:srgbClr val="FFFFFF"/>
                </a:solidFill>
                <a:latin typeface="Calibri"/>
                <a:ea typeface="Calibri"/>
                <a:cs typeface="Calibri"/>
                <a:sym typeface="Calibri"/>
              </a:defRPr>
            </a:lvl8pPr>
            <a:lvl9pPr indent="0" lvl="8" marL="0" marR="0" rtl="0" algn="ctr">
              <a:spcBef>
                <a:spcPts val="0"/>
              </a:spcBef>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73" name="Google Shape;73;p10"/>
          <p:cNvSpPr txBox="1"/>
          <p:nvPr>
            <p:ph idx="11" type="ftr"/>
          </p:nvPr>
        </p:nvSpPr>
        <p:spPr>
          <a:xfrm rot="-5400000">
            <a:off x="7586910" y="4048760"/>
            <a:ext cx="2367281" cy="365760"/>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75000">
              <a:schemeClr val="lt1"/>
            </a:gs>
            <a:gs pos="100000">
              <a:srgbClr val="D8D8D8"/>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76200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dk2"/>
              </a:buClr>
              <a:buSzPts val="1400"/>
              <a:buFont typeface="Cambria"/>
              <a:buNone/>
              <a:defRPr b="0" i="0" sz="4600" u="none" cap="none" strike="noStrike">
                <a:solidFill>
                  <a:schemeClr val="dk2"/>
                </a:solidFill>
                <a:latin typeface="Cambria"/>
                <a:ea typeface="Cambria"/>
                <a:cs typeface="Cambria"/>
                <a:sym typeface="Cambri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 name="Google Shape;11;p1"/>
          <p:cNvSpPr txBox="1"/>
          <p:nvPr>
            <p:ph idx="1" type="body"/>
          </p:nvPr>
        </p:nvSpPr>
        <p:spPr>
          <a:xfrm>
            <a:off x="457200" y="1600200"/>
            <a:ext cx="7620000" cy="4800600"/>
          </a:xfrm>
          <a:prstGeom prst="rect">
            <a:avLst/>
          </a:prstGeom>
          <a:noFill/>
          <a:ln>
            <a:noFill/>
          </a:ln>
        </p:spPr>
        <p:txBody>
          <a:bodyPr anchorCtr="0" anchor="t" bIns="91425" lIns="91425" spcFirstLastPara="1" rIns="91425" wrap="square" tIns="91425">
            <a:noAutofit/>
          </a:bodyPr>
          <a:lstStyle>
            <a:lvl1pPr indent="-368300" lvl="0" marL="457200" marR="0" rtl="0" algn="l">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 name="Google Shape;12;p1"/>
          <p:cNvSpPr/>
          <p:nvPr/>
        </p:nvSpPr>
        <p:spPr>
          <a:xfrm>
            <a:off x="8458200" y="0"/>
            <a:ext cx="6858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 name="Google Shape;13;p1"/>
          <p:cNvSpPr/>
          <p:nvPr/>
        </p:nvSpPr>
        <p:spPr>
          <a:xfrm>
            <a:off x="8458200" y="5486400"/>
            <a:ext cx="68580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 name="Google Shape;14;p1"/>
          <p:cNvSpPr/>
          <p:nvPr>
            <p:ph idx="12" type="sldNum"/>
          </p:nvPr>
        </p:nvSpPr>
        <p:spPr>
          <a:xfrm>
            <a:off x="8531788" y="5648960"/>
            <a:ext cx="548640"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spcBef>
                <a:spcPts val="0"/>
              </a:spcBef>
              <a:buNone/>
              <a:defRPr b="0" i="0" sz="1800" u="none" cap="none" strike="noStrike">
                <a:solidFill>
                  <a:srgbClr val="FFFFFF"/>
                </a:solidFill>
                <a:latin typeface="Calibri"/>
                <a:ea typeface="Calibri"/>
                <a:cs typeface="Calibri"/>
                <a:sym typeface="Calibri"/>
              </a:defRPr>
            </a:lvl1pPr>
            <a:lvl2pPr indent="0" lvl="1" marL="0" marR="0" rtl="0" algn="ctr">
              <a:spcBef>
                <a:spcPts val="0"/>
              </a:spcBef>
              <a:buNone/>
              <a:defRPr b="0" i="0" sz="1800" u="none" cap="none" strike="noStrike">
                <a:solidFill>
                  <a:srgbClr val="FFFFFF"/>
                </a:solidFill>
                <a:latin typeface="Calibri"/>
                <a:ea typeface="Calibri"/>
                <a:cs typeface="Calibri"/>
                <a:sym typeface="Calibri"/>
              </a:defRPr>
            </a:lvl2pPr>
            <a:lvl3pPr indent="0" lvl="2" marL="0" marR="0" rtl="0" algn="ctr">
              <a:spcBef>
                <a:spcPts val="0"/>
              </a:spcBef>
              <a:buNone/>
              <a:defRPr b="0" i="0" sz="1800" u="none" cap="none" strike="noStrike">
                <a:solidFill>
                  <a:srgbClr val="FFFFFF"/>
                </a:solidFill>
                <a:latin typeface="Calibri"/>
                <a:ea typeface="Calibri"/>
                <a:cs typeface="Calibri"/>
                <a:sym typeface="Calibri"/>
              </a:defRPr>
            </a:lvl3pPr>
            <a:lvl4pPr indent="0" lvl="3" marL="0" marR="0" rtl="0" algn="ctr">
              <a:spcBef>
                <a:spcPts val="0"/>
              </a:spcBef>
              <a:buNone/>
              <a:defRPr b="0" i="0" sz="1800" u="none" cap="none" strike="noStrike">
                <a:solidFill>
                  <a:srgbClr val="FFFFFF"/>
                </a:solidFill>
                <a:latin typeface="Calibri"/>
                <a:ea typeface="Calibri"/>
                <a:cs typeface="Calibri"/>
                <a:sym typeface="Calibri"/>
              </a:defRPr>
            </a:lvl4pPr>
            <a:lvl5pPr indent="0" lvl="4" marL="0" marR="0" rtl="0" algn="ctr">
              <a:spcBef>
                <a:spcPts val="0"/>
              </a:spcBef>
              <a:buNone/>
              <a:defRPr b="0" i="0" sz="1800" u="none" cap="none" strike="noStrike">
                <a:solidFill>
                  <a:srgbClr val="FFFFFF"/>
                </a:solidFill>
                <a:latin typeface="Calibri"/>
                <a:ea typeface="Calibri"/>
                <a:cs typeface="Calibri"/>
                <a:sym typeface="Calibri"/>
              </a:defRPr>
            </a:lvl5pPr>
            <a:lvl6pPr indent="0" lvl="5" marL="0" marR="0" rtl="0" algn="ctr">
              <a:spcBef>
                <a:spcPts val="0"/>
              </a:spcBef>
              <a:buNone/>
              <a:defRPr b="0" i="0" sz="1800" u="none" cap="none" strike="noStrike">
                <a:solidFill>
                  <a:srgbClr val="FFFFFF"/>
                </a:solidFill>
                <a:latin typeface="Calibri"/>
                <a:ea typeface="Calibri"/>
                <a:cs typeface="Calibri"/>
                <a:sym typeface="Calibri"/>
              </a:defRPr>
            </a:lvl6pPr>
            <a:lvl7pPr indent="0" lvl="6" marL="0" marR="0" rtl="0" algn="ctr">
              <a:spcBef>
                <a:spcPts val="0"/>
              </a:spcBef>
              <a:buNone/>
              <a:defRPr b="0" i="0" sz="1800" u="none" cap="none" strike="noStrike">
                <a:solidFill>
                  <a:srgbClr val="FFFFFF"/>
                </a:solidFill>
                <a:latin typeface="Calibri"/>
                <a:ea typeface="Calibri"/>
                <a:cs typeface="Calibri"/>
                <a:sym typeface="Calibri"/>
              </a:defRPr>
            </a:lvl7pPr>
            <a:lvl8pPr indent="0" lvl="7" marL="0" marR="0" rtl="0" algn="ctr">
              <a:spcBef>
                <a:spcPts val="0"/>
              </a:spcBef>
              <a:buNone/>
              <a:defRPr b="0" i="0" sz="1800" u="none" cap="none" strike="noStrike">
                <a:solidFill>
                  <a:srgbClr val="FFFFFF"/>
                </a:solidFill>
                <a:latin typeface="Calibri"/>
                <a:ea typeface="Calibri"/>
                <a:cs typeface="Calibri"/>
                <a:sym typeface="Calibri"/>
              </a:defRPr>
            </a:lvl8pPr>
            <a:lvl9pPr indent="0" lvl="8" marL="0" marR="0" rtl="0" algn="ctr">
              <a:spcBef>
                <a:spcPts val="0"/>
              </a:spcBef>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15" name="Google Shape;15;p1"/>
          <p:cNvSpPr txBox="1"/>
          <p:nvPr>
            <p:ph idx="11" type="ftr"/>
          </p:nvPr>
        </p:nvSpPr>
        <p:spPr>
          <a:xfrm rot="-5400000">
            <a:off x="7586910" y="4048760"/>
            <a:ext cx="2367281" cy="365760"/>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0" type="dt"/>
          </p:nvPr>
        </p:nvSpPr>
        <p:spPr>
          <a:xfrm rot="-5400000">
            <a:off x="7551351" y="1645920"/>
            <a:ext cx="2438399" cy="3657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3"/>
          <p:cNvSpPr txBox="1"/>
          <p:nvPr>
            <p:ph type="ctrTitle"/>
          </p:nvPr>
        </p:nvSpPr>
        <p:spPr>
          <a:xfrm>
            <a:off x="685800" y="1905000"/>
            <a:ext cx="7543800" cy="2593975"/>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Font typeface="Cambria"/>
              <a:buNone/>
            </a:pPr>
            <a:r>
              <a:rPr b="0" i="0" lang="en-US" sz="6600" u="none" cap="none" strike="noStrike">
                <a:solidFill>
                  <a:schemeClr val="dk2"/>
                </a:solidFill>
                <a:latin typeface="Cambria"/>
                <a:ea typeface="Cambria"/>
                <a:cs typeface="Cambria"/>
                <a:sym typeface="Cambria"/>
              </a:rPr>
              <a:t>WebStorage</a:t>
            </a:r>
            <a:endParaRPr b="0" i="0" sz="6600" u="none" cap="none" strike="noStrike">
              <a:solidFill>
                <a:schemeClr val="dk2"/>
              </a:solidFill>
              <a:latin typeface="Cambria"/>
              <a:ea typeface="Cambria"/>
              <a:cs typeface="Cambria"/>
              <a:sym typeface="Cambria"/>
            </a:endParaRPr>
          </a:p>
        </p:txBody>
      </p:sp>
      <p:sp>
        <p:nvSpPr>
          <p:cNvPr id="92" name="Google Shape;92;p13"/>
          <p:cNvSpPr txBox="1"/>
          <p:nvPr>
            <p:ph idx="1" type="subTitle"/>
          </p:nvPr>
        </p:nvSpPr>
        <p:spPr>
          <a:xfrm>
            <a:off x="685800" y="4572000"/>
            <a:ext cx="6461760" cy="106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Arial"/>
              <a:buNone/>
            </a:pPr>
            <a:r>
              <a:rPr b="0" i="0" lang="en-US" sz="2000" u="none" cap="none" strike="noStrike">
                <a:solidFill>
                  <a:srgbClr val="8C8B8A"/>
                </a:solidFill>
                <a:latin typeface="Calibri"/>
                <a:ea typeface="Calibri"/>
                <a:cs typeface="Calibri"/>
                <a:sym typeface="Calibri"/>
              </a:rPr>
              <a:t>HTML5 Series</a:t>
            </a:r>
            <a:endParaRPr b="0" i="0" sz="2000" u="none" cap="none" strike="noStrike">
              <a:solidFill>
                <a:srgbClr val="8C8B8A"/>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Cambria"/>
              <a:buNone/>
            </a:pPr>
            <a:r>
              <a:rPr b="0" i="0" lang="en-US" sz="4600" u="none" cap="none" strike="noStrike">
                <a:solidFill>
                  <a:schemeClr val="dk2"/>
                </a:solidFill>
                <a:latin typeface="Cambria"/>
                <a:ea typeface="Cambria"/>
                <a:cs typeface="Cambria"/>
                <a:sym typeface="Cambria"/>
              </a:rPr>
              <a:t>And there is STILL more!</a:t>
            </a:r>
            <a:endParaRPr b="0" i="0" sz="4600" u="none" cap="none" strike="noStrike">
              <a:solidFill>
                <a:schemeClr val="dk2"/>
              </a:solidFill>
              <a:latin typeface="Cambria"/>
              <a:ea typeface="Cambria"/>
              <a:cs typeface="Cambria"/>
              <a:sym typeface="Cambria"/>
            </a:endParaRPr>
          </a:p>
        </p:txBody>
      </p:sp>
      <p:sp>
        <p:nvSpPr>
          <p:cNvPr id="155" name="Google Shape;155;p22"/>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marR="0" rtl="0" algn="l">
              <a:spcBef>
                <a:spcPts val="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length property and key method?</a:t>
            </a:r>
            <a:endParaRPr/>
          </a:p>
          <a:p>
            <a:pPr indent="0" lvl="0" marL="114300" marR="0" rtl="0" algn="l">
              <a:spcBef>
                <a:spcPts val="440"/>
              </a:spcBef>
              <a:spcAft>
                <a:spcPts val="0"/>
              </a:spcAft>
              <a:buClr>
                <a:schemeClr val="accent1"/>
              </a:buClr>
              <a:buFont typeface="Arial"/>
              <a:buNone/>
            </a:pPr>
            <a:r>
              <a:rPr b="0" i="0" lang="en-US" sz="2200" u="none" cap="none" strike="noStrike">
                <a:solidFill>
                  <a:schemeClr val="dk1"/>
                </a:solidFill>
                <a:latin typeface="Calibri"/>
                <a:ea typeface="Calibri"/>
                <a:cs typeface="Calibri"/>
                <a:sym typeface="Calibri"/>
              </a:rPr>
              <a:t>	for(var i = 0; i &lt; localStorage.length; i++){</a:t>
            </a:r>
            <a:endParaRPr/>
          </a:p>
          <a:p>
            <a:pPr indent="0" lvl="0" marL="114300" marR="0" rtl="0" algn="l">
              <a:spcBef>
                <a:spcPts val="440"/>
              </a:spcBef>
              <a:spcAft>
                <a:spcPts val="0"/>
              </a:spcAft>
              <a:buClr>
                <a:schemeClr val="accent1"/>
              </a:buClr>
              <a:buFont typeface="Arial"/>
              <a:buNone/>
            </a:pPr>
            <a:r>
              <a:rPr b="0" i="0" lang="en-US" sz="2200" u="none" cap="none" strike="noStrike">
                <a:solidFill>
                  <a:schemeClr val="dk1"/>
                </a:solidFill>
                <a:latin typeface="Calibri"/>
                <a:ea typeface="Calibri"/>
                <a:cs typeface="Calibri"/>
                <a:sym typeface="Calibri"/>
              </a:rPr>
              <a:t>		var key = localStorage.key(i);</a:t>
            </a:r>
            <a:endParaRPr/>
          </a:p>
          <a:p>
            <a:pPr indent="0" lvl="0" marL="114300" marR="0" rtl="0" algn="l">
              <a:spcBef>
                <a:spcPts val="440"/>
              </a:spcBef>
              <a:spcAft>
                <a:spcPts val="0"/>
              </a:spcAft>
              <a:buClr>
                <a:schemeClr val="accent1"/>
              </a:buClr>
              <a:buFont typeface="Arial"/>
              <a:buNone/>
            </a:pPr>
            <a:r>
              <a:rPr b="0" i="0" lang="en-US" sz="2200" u="none" cap="none" strike="noStrike">
                <a:solidFill>
                  <a:schemeClr val="dk1"/>
                </a:solidFill>
                <a:latin typeface="Calibri"/>
                <a:ea typeface="Calibri"/>
                <a:cs typeface="Calibri"/>
                <a:sym typeface="Calibri"/>
              </a:rPr>
              <a:t>		var value = localStorage[key];</a:t>
            </a:r>
            <a:endParaRPr/>
          </a:p>
          <a:p>
            <a:pPr indent="0" lvl="0" marL="114300" marR="0" rtl="0" algn="l">
              <a:spcBef>
                <a:spcPts val="440"/>
              </a:spcBef>
              <a:spcAft>
                <a:spcPts val="0"/>
              </a:spcAft>
              <a:buClr>
                <a:schemeClr val="accent1"/>
              </a:buClr>
              <a:buFont typeface="Arial"/>
              <a:buNone/>
            </a:pPr>
            <a:r>
              <a:rPr b="0" i="0" lang="en-US" sz="2200" u="none" cap="none" strike="noStrike">
                <a:solidFill>
                  <a:schemeClr val="dk1"/>
                </a:solidFill>
                <a:latin typeface="Calibri"/>
                <a:ea typeface="Calibri"/>
                <a:cs typeface="Calibri"/>
                <a:sym typeface="Calibri"/>
              </a:rPr>
              <a:t>		alert(value);</a:t>
            </a:r>
            <a:endParaRPr/>
          </a:p>
          <a:p>
            <a:pPr indent="0" lvl="0" marL="114300" marR="0" rtl="0" algn="l">
              <a:spcBef>
                <a:spcPts val="440"/>
              </a:spcBef>
              <a:spcAft>
                <a:spcPts val="0"/>
              </a:spcAft>
              <a:buClr>
                <a:schemeClr val="accent1"/>
              </a:buClr>
              <a:buFont typeface="Arial"/>
              <a:buNone/>
            </a:pPr>
            <a:r>
              <a:rPr b="0" i="0" lang="en-US" sz="2200" u="none" cap="none" strike="noStrike">
                <a:solidFill>
                  <a:schemeClr val="dk1"/>
                </a:solidFill>
                <a:latin typeface="Calibri"/>
                <a:ea typeface="Calibri"/>
                <a:cs typeface="Calibri"/>
                <a:sym typeface="Calibri"/>
              </a:rPr>
              <a:t>	}</a:t>
            </a:r>
            <a:endParaRPr/>
          </a:p>
          <a:p>
            <a:pPr indent="-228600" lvl="0" marL="342900" marR="0" rtl="0" algn="l">
              <a:spcBef>
                <a:spcPts val="44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Can also iterate over localStorage just like an associative array</a:t>
            </a:r>
            <a:endParaRPr b="0" i="0" sz="2200" u="none" cap="none" strike="noStrike">
              <a:solidFill>
                <a:schemeClr val="dk1"/>
              </a:solidFill>
              <a:latin typeface="Calibri"/>
              <a:ea typeface="Calibri"/>
              <a:cs typeface="Calibri"/>
              <a:sym typeface="Calibri"/>
            </a:endParaRPr>
          </a:p>
          <a:p>
            <a:pPr indent="0" lvl="0" marL="114300" marR="0" rtl="0" algn="l">
              <a:spcBef>
                <a:spcPts val="440"/>
              </a:spcBef>
              <a:spcAft>
                <a:spcPts val="0"/>
              </a:spcAft>
              <a:buClr>
                <a:schemeClr val="accent1"/>
              </a:buClr>
              <a:buFont typeface="Arial"/>
              <a:buNone/>
            </a:pPr>
            <a:r>
              <a:rPr b="0" i="0" lang="en-US" sz="2200" u="none" cap="none" strike="noStrike">
                <a:solidFill>
                  <a:schemeClr val="dk1"/>
                </a:solidFill>
                <a:latin typeface="Calibri"/>
                <a:ea typeface="Calibri"/>
                <a:cs typeface="Calibri"/>
                <a:sym typeface="Calibri"/>
              </a:rPr>
              <a:t>	for(var key in localStorage){</a:t>
            </a:r>
            <a:endParaRPr/>
          </a:p>
          <a:p>
            <a:pPr indent="0" lvl="0" marL="114300" marR="0" rtl="0" algn="l">
              <a:spcBef>
                <a:spcPts val="440"/>
              </a:spcBef>
              <a:spcAft>
                <a:spcPts val="0"/>
              </a:spcAft>
              <a:buClr>
                <a:schemeClr val="accent1"/>
              </a:buClr>
              <a:buFont typeface="Arial"/>
              <a:buNone/>
            </a:pPr>
            <a:r>
              <a:rPr b="0" i="0" lang="en-US" sz="2200" u="none" cap="none" strike="noStrike">
                <a:solidFill>
                  <a:schemeClr val="dk1"/>
                </a:solidFill>
                <a:latin typeface="Calibri"/>
                <a:ea typeface="Calibri"/>
                <a:cs typeface="Calibri"/>
                <a:sym typeface="Calibri"/>
              </a:rPr>
              <a:t>		var value = localStorage[key];</a:t>
            </a:r>
            <a:endParaRPr/>
          </a:p>
          <a:p>
            <a:pPr indent="0" lvl="0" marL="114300" marR="0" rtl="0" algn="l">
              <a:spcBef>
                <a:spcPts val="440"/>
              </a:spcBef>
              <a:spcAft>
                <a:spcPts val="0"/>
              </a:spcAft>
              <a:buClr>
                <a:schemeClr val="accent1"/>
              </a:buClr>
              <a:buFont typeface="Arial"/>
              <a:buNone/>
            </a:pPr>
            <a:r>
              <a:rPr b="0" i="0" lang="en-US" sz="2200" u="none" cap="none" strike="noStrike">
                <a:solidFill>
                  <a:schemeClr val="dk1"/>
                </a:solidFill>
                <a:latin typeface="Calibri"/>
                <a:ea typeface="Calibri"/>
                <a:cs typeface="Calibri"/>
                <a:sym typeface="Calibri"/>
              </a:rPr>
              <a:t>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Cambria"/>
              <a:buNone/>
            </a:pPr>
            <a:r>
              <a:rPr b="0" i="0" lang="en-US" sz="4600" u="none" cap="none" strike="noStrike">
                <a:solidFill>
                  <a:schemeClr val="dk2"/>
                </a:solidFill>
                <a:latin typeface="Cambria"/>
                <a:ea typeface="Cambria"/>
                <a:cs typeface="Cambria"/>
                <a:sym typeface="Cambria"/>
              </a:rPr>
              <a:t>storage Event</a:t>
            </a:r>
            <a:endParaRPr b="0" i="0" sz="4600" u="none" cap="none" strike="noStrike">
              <a:solidFill>
                <a:schemeClr val="dk2"/>
              </a:solidFill>
              <a:latin typeface="Cambria"/>
              <a:ea typeface="Cambria"/>
              <a:cs typeface="Cambria"/>
              <a:sym typeface="Cambria"/>
            </a:endParaRPr>
          </a:p>
        </p:txBody>
      </p:sp>
      <p:sp>
        <p:nvSpPr>
          <p:cNvPr id="162" name="Google Shape;162;p23"/>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marR="0" rtl="0" algn="l">
              <a:spcBef>
                <a:spcPts val="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Allows for synchronization of localStorage across multiple site instances</a:t>
            </a:r>
            <a:endParaRPr/>
          </a:p>
          <a:p>
            <a:pPr indent="-228600" lvl="0" marL="342900" marR="0" rtl="0" algn="l">
              <a:spcBef>
                <a:spcPts val="44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When localStorage is changed, storage event is fired for other tabs/windows sharing localStorage</a:t>
            </a:r>
            <a:endParaRPr b="0" i="0" sz="2200" u="none" cap="none" strike="noStrike">
              <a:solidFill>
                <a:schemeClr val="dk1"/>
              </a:solidFill>
              <a:latin typeface="Calibri"/>
              <a:ea typeface="Calibri"/>
              <a:cs typeface="Calibri"/>
              <a:sym typeface="Calibri"/>
            </a:endParaRPr>
          </a:p>
          <a:p>
            <a:pPr indent="-228600" lvl="0" marL="342900" marR="0" rtl="0" algn="l">
              <a:spcBef>
                <a:spcPts val="44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IS NOT FIRED for the tab/window that changes storage area</a:t>
            </a:r>
            <a:endParaRPr/>
          </a:p>
          <a:p>
            <a:pPr indent="-228600" lvl="0" marL="342900" marR="0" rtl="0" algn="l">
              <a:spcBef>
                <a:spcPts val="44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Event Object</a:t>
            </a:r>
            <a:endParaRPr/>
          </a:p>
          <a:p>
            <a:pPr indent="-233680" lvl="1" marL="640080" marR="0" rtl="0" algn="l">
              <a:spcBef>
                <a:spcPts val="400"/>
              </a:spcBef>
              <a:spcAft>
                <a:spcPts val="0"/>
              </a:spcAft>
              <a:buClr>
                <a:schemeClr val="accent2"/>
              </a:buClr>
              <a:buSzPts val="2000"/>
              <a:buFont typeface="Arial"/>
              <a:buChar char="•"/>
            </a:pPr>
            <a:r>
              <a:rPr b="0" i="0" lang="en-US" sz="2000" u="none" cap="none" strike="noStrike">
                <a:solidFill>
                  <a:schemeClr val="dk1"/>
                </a:solidFill>
                <a:latin typeface="Calibri"/>
                <a:ea typeface="Calibri"/>
                <a:cs typeface="Calibri"/>
                <a:sym typeface="Calibri"/>
              </a:rPr>
              <a:t>key </a:t>
            </a:r>
            <a:endParaRPr/>
          </a:p>
          <a:p>
            <a:pPr indent="-233680" lvl="1" marL="640080" marR="0" rtl="0" algn="l">
              <a:spcBef>
                <a:spcPts val="400"/>
              </a:spcBef>
              <a:spcAft>
                <a:spcPts val="0"/>
              </a:spcAft>
              <a:buClr>
                <a:schemeClr val="accent2"/>
              </a:buClr>
              <a:buSzPts val="2000"/>
              <a:buFont typeface="Arial"/>
              <a:buChar char="•"/>
            </a:pPr>
            <a:r>
              <a:rPr b="0" i="0" lang="en-US" sz="2000" u="none" cap="none" strike="noStrike">
                <a:solidFill>
                  <a:schemeClr val="dk1"/>
                </a:solidFill>
                <a:latin typeface="Calibri"/>
                <a:ea typeface="Calibri"/>
                <a:cs typeface="Calibri"/>
                <a:sym typeface="Calibri"/>
              </a:rPr>
              <a:t>newValue</a:t>
            </a:r>
            <a:endParaRPr b="0" i="0" sz="2000" u="none" cap="none" strike="noStrike">
              <a:solidFill>
                <a:schemeClr val="dk1"/>
              </a:solidFill>
              <a:latin typeface="Calibri"/>
              <a:ea typeface="Calibri"/>
              <a:cs typeface="Calibri"/>
              <a:sym typeface="Calibri"/>
            </a:endParaRPr>
          </a:p>
          <a:p>
            <a:pPr indent="-233680" lvl="1" marL="640080" marR="0" rtl="0" algn="l">
              <a:spcBef>
                <a:spcPts val="400"/>
              </a:spcBef>
              <a:spcAft>
                <a:spcPts val="0"/>
              </a:spcAft>
              <a:buClr>
                <a:schemeClr val="accent2"/>
              </a:buClr>
              <a:buSzPts val="2000"/>
              <a:buFont typeface="Arial"/>
              <a:buChar char="•"/>
            </a:pPr>
            <a:r>
              <a:rPr b="0" i="0" lang="en-US" sz="2000" u="none" cap="none" strike="noStrike">
                <a:solidFill>
                  <a:schemeClr val="dk1"/>
                </a:solidFill>
                <a:latin typeface="Calibri"/>
                <a:ea typeface="Calibri"/>
                <a:cs typeface="Calibri"/>
                <a:sym typeface="Calibri"/>
              </a:rPr>
              <a:t>oldValue</a:t>
            </a:r>
            <a:endParaRPr b="0" i="0" sz="2000" u="none" cap="none" strike="noStrike">
              <a:solidFill>
                <a:schemeClr val="dk1"/>
              </a:solidFill>
              <a:latin typeface="Calibri"/>
              <a:ea typeface="Calibri"/>
              <a:cs typeface="Calibri"/>
              <a:sym typeface="Calibri"/>
            </a:endParaRPr>
          </a:p>
          <a:p>
            <a:pPr indent="-233680" lvl="1" marL="640080" marR="0" rtl="0" algn="l">
              <a:spcBef>
                <a:spcPts val="400"/>
              </a:spcBef>
              <a:spcAft>
                <a:spcPts val="0"/>
              </a:spcAft>
              <a:buClr>
                <a:schemeClr val="accent2"/>
              </a:buClr>
              <a:buSzPts val="2000"/>
              <a:buFont typeface="Arial"/>
              <a:buChar char="•"/>
            </a:pPr>
            <a:r>
              <a:rPr b="0" i="0" lang="en-US" sz="2000" u="none" cap="none" strike="noStrike">
                <a:solidFill>
                  <a:schemeClr val="dk1"/>
                </a:solidFill>
                <a:latin typeface="Calibri"/>
                <a:ea typeface="Calibri"/>
                <a:cs typeface="Calibri"/>
                <a:sym typeface="Calibri"/>
              </a:rPr>
              <a:t>url</a:t>
            </a:r>
            <a:endParaRPr b="0" i="0" sz="2000" u="none" cap="none" strike="noStrike">
              <a:solidFill>
                <a:schemeClr val="dk1"/>
              </a:solidFill>
              <a:latin typeface="Calibri"/>
              <a:ea typeface="Calibri"/>
              <a:cs typeface="Calibri"/>
              <a:sym typeface="Calibri"/>
            </a:endParaRPr>
          </a:p>
          <a:p>
            <a:pPr indent="-233680" lvl="1" marL="640080" marR="0" rtl="0" algn="l">
              <a:spcBef>
                <a:spcPts val="400"/>
              </a:spcBef>
              <a:spcAft>
                <a:spcPts val="0"/>
              </a:spcAft>
              <a:buClr>
                <a:schemeClr val="accent2"/>
              </a:buClr>
              <a:buSzPts val="2000"/>
              <a:buFont typeface="Arial"/>
              <a:buChar char="•"/>
            </a:pPr>
            <a:r>
              <a:rPr b="0" i="0" lang="en-US" sz="2000" u="none" cap="none" strike="noStrike">
                <a:solidFill>
                  <a:schemeClr val="dk1"/>
                </a:solidFill>
                <a:latin typeface="Calibri"/>
                <a:ea typeface="Calibri"/>
                <a:cs typeface="Calibri"/>
                <a:sym typeface="Calibri"/>
              </a:rPr>
              <a:t>storageArea</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Cambria"/>
              <a:buNone/>
            </a:pPr>
            <a:r>
              <a:rPr b="0" i="0" lang="en-US" sz="4600" u="none" cap="none" strike="noStrike">
                <a:solidFill>
                  <a:schemeClr val="dk2"/>
                </a:solidFill>
                <a:latin typeface="Cambria"/>
                <a:ea typeface="Cambria"/>
                <a:cs typeface="Cambria"/>
                <a:sym typeface="Cambria"/>
              </a:rPr>
              <a:t>storageEvent Sample Code</a:t>
            </a:r>
            <a:endParaRPr b="0" i="0" sz="4600" u="none" cap="none" strike="noStrike">
              <a:solidFill>
                <a:schemeClr val="dk2"/>
              </a:solidFill>
              <a:latin typeface="Cambria"/>
              <a:ea typeface="Cambria"/>
              <a:cs typeface="Cambria"/>
              <a:sym typeface="Cambria"/>
            </a:endParaRPr>
          </a:p>
        </p:txBody>
      </p:sp>
      <p:sp>
        <p:nvSpPr>
          <p:cNvPr id="169" name="Google Shape;169;p24"/>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0" lvl="0" marL="114300" marR="0" rtl="0" algn="l">
              <a:spcBef>
                <a:spcPts val="0"/>
              </a:spcBef>
              <a:spcAft>
                <a:spcPts val="0"/>
              </a:spcAft>
              <a:buClr>
                <a:schemeClr val="accent1"/>
              </a:buClr>
              <a:buFont typeface="Arial"/>
              <a:buNone/>
            </a:pPr>
            <a:r>
              <a:rPr b="0" i="0" lang="en-US" sz="2200" u="none" cap="none" strike="noStrike">
                <a:solidFill>
                  <a:schemeClr val="dk1"/>
                </a:solidFill>
                <a:latin typeface="Calibri"/>
                <a:ea typeface="Calibri"/>
                <a:cs typeface="Calibri"/>
                <a:sym typeface="Calibri"/>
              </a:rPr>
              <a:t>window.addEventListener("storage", function(event) {</a:t>
            </a:r>
            <a:endParaRPr/>
          </a:p>
          <a:p>
            <a:pPr indent="0" lvl="0" marL="114300" marR="0" rtl="0" algn="l">
              <a:spcBef>
                <a:spcPts val="440"/>
              </a:spcBef>
              <a:spcAft>
                <a:spcPts val="0"/>
              </a:spcAft>
              <a:buClr>
                <a:schemeClr val="accent1"/>
              </a:buClr>
              <a:buFont typeface="Arial"/>
              <a:buNone/>
            </a:pPr>
            <a:r>
              <a:rPr b="0" i="0" lang="en-US" sz="2200" u="none" cap="none" strike="noStrike">
                <a:solidFill>
                  <a:schemeClr val="dk1"/>
                </a:solidFill>
                <a:latin typeface="Calibri"/>
                <a:ea typeface="Calibri"/>
                <a:cs typeface="Calibri"/>
                <a:sym typeface="Calibri"/>
              </a:rPr>
              <a:t>	var key = event.key; </a:t>
            </a:r>
            <a:endParaRPr b="0" i="0" sz="2200" u="none" cap="none" strike="noStrike">
              <a:solidFill>
                <a:schemeClr val="dk1"/>
              </a:solidFill>
              <a:latin typeface="Calibri"/>
              <a:ea typeface="Calibri"/>
              <a:cs typeface="Calibri"/>
              <a:sym typeface="Calibri"/>
            </a:endParaRPr>
          </a:p>
          <a:p>
            <a:pPr indent="0" lvl="0" marL="114300" marR="0" rtl="0" algn="l">
              <a:spcBef>
                <a:spcPts val="440"/>
              </a:spcBef>
              <a:spcAft>
                <a:spcPts val="0"/>
              </a:spcAft>
              <a:buClr>
                <a:schemeClr val="accent1"/>
              </a:buClr>
              <a:buFont typeface="Arial"/>
              <a:buNone/>
            </a:pPr>
            <a:r>
              <a:rPr b="0" i="0" lang="en-US" sz="2200" u="none" cap="none" strike="noStrike">
                <a:solidFill>
                  <a:schemeClr val="dk1"/>
                </a:solidFill>
                <a:latin typeface="Calibri"/>
                <a:ea typeface="Calibri"/>
                <a:cs typeface="Calibri"/>
                <a:sym typeface="Calibri"/>
              </a:rPr>
              <a:t>	var newValue = event.newValue; </a:t>
            </a:r>
            <a:endParaRPr b="0" i="0" sz="2200" u="none" cap="none" strike="noStrike">
              <a:solidFill>
                <a:schemeClr val="dk1"/>
              </a:solidFill>
              <a:latin typeface="Calibri"/>
              <a:ea typeface="Calibri"/>
              <a:cs typeface="Calibri"/>
              <a:sym typeface="Calibri"/>
            </a:endParaRPr>
          </a:p>
          <a:p>
            <a:pPr indent="0" lvl="0" marL="114300" marR="0" rtl="0" algn="l">
              <a:spcBef>
                <a:spcPts val="440"/>
              </a:spcBef>
              <a:spcAft>
                <a:spcPts val="0"/>
              </a:spcAft>
              <a:buClr>
                <a:schemeClr val="accent1"/>
              </a:buClr>
              <a:buFont typeface="Arial"/>
              <a:buNone/>
            </a:pPr>
            <a:r>
              <a:rPr b="0" i="0" lang="en-US" sz="2200" u="none" cap="none" strike="noStrike">
                <a:solidFill>
                  <a:schemeClr val="dk1"/>
                </a:solidFill>
                <a:latin typeface="Calibri"/>
                <a:ea typeface="Calibri"/>
                <a:cs typeface="Calibri"/>
                <a:sym typeface="Calibri"/>
              </a:rPr>
              <a:t>	var oldValue = event.oldValue; </a:t>
            </a:r>
            <a:endParaRPr b="0" i="0" sz="2200" u="none" cap="none" strike="noStrike">
              <a:solidFill>
                <a:schemeClr val="dk1"/>
              </a:solidFill>
              <a:latin typeface="Calibri"/>
              <a:ea typeface="Calibri"/>
              <a:cs typeface="Calibri"/>
              <a:sym typeface="Calibri"/>
            </a:endParaRPr>
          </a:p>
          <a:p>
            <a:pPr indent="0" lvl="0" marL="114300" marR="0" rtl="0" algn="l">
              <a:spcBef>
                <a:spcPts val="440"/>
              </a:spcBef>
              <a:spcAft>
                <a:spcPts val="0"/>
              </a:spcAft>
              <a:buClr>
                <a:schemeClr val="accent1"/>
              </a:buClr>
              <a:buFont typeface="Arial"/>
              <a:buNone/>
            </a:pPr>
            <a:r>
              <a:rPr b="0" i="0" lang="en-US" sz="2200" u="none" cap="none" strike="noStrike">
                <a:solidFill>
                  <a:schemeClr val="dk1"/>
                </a:solidFill>
                <a:latin typeface="Calibri"/>
                <a:ea typeface="Calibri"/>
                <a:cs typeface="Calibri"/>
                <a:sym typeface="Calibri"/>
              </a:rPr>
              <a:t>	var url = event.url; </a:t>
            </a:r>
            <a:endParaRPr b="0" i="0" sz="2200" u="none" cap="none" strike="noStrike">
              <a:solidFill>
                <a:schemeClr val="dk1"/>
              </a:solidFill>
              <a:latin typeface="Calibri"/>
              <a:ea typeface="Calibri"/>
              <a:cs typeface="Calibri"/>
              <a:sym typeface="Calibri"/>
            </a:endParaRPr>
          </a:p>
          <a:p>
            <a:pPr indent="0" lvl="0" marL="114300" marR="0" rtl="0" algn="l">
              <a:spcBef>
                <a:spcPts val="440"/>
              </a:spcBef>
              <a:spcAft>
                <a:spcPts val="0"/>
              </a:spcAft>
              <a:buClr>
                <a:schemeClr val="accent1"/>
              </a:buClr>
              <a:buFont typeface="Arial"/>
              <a:buNone/>
            </a:pPr>
            <a:r>
              <a:rPr b="0" i="0" lang="en-US" sz="2200" u="none" cap="none" strike="noStrike">
                <a:solidFill>
                  <a:schemeClr val="dk1"/>
                </a:solidFill>
                <a:latin typeface="Calibri"/>
                <a:ea typeface="Calibri"/>
                <a:cs typeface="Calibri"/>
                <a:sym typeface="Calibri"/>
              </a:rPr>
              <a:t>	var storageArea = event.storageArea; </a:t>
            </a:r>
            <a:endParaRPr b="0" i="0" sz="2200" u="none" cap="none" strike="noStrike">
              <a:solidFill>
                <a:schemeClr val="dk1"/>
              </a:solidFill>
              <a:latin typeface="Calibri"/>
              <a:ea typeface="Calibri"/>
              <a:cs typeface="Calibri"/>
              <a:sym typeface="Calibri"/>
            </a:endParaRPr>
          </a:p>
          <a:p>
            <a:pPr indent="0" lvl="0" marL="114300" marR="0" rtl="0" algn="l">
              <a:spcBef>
                <a:spcPts val="440"/>
              </a:spcBef>
              <a:spcAft>
                <a:spcPts val="0"/>
              </a:spcAft>
              <a:buClr>
                <a:schemeClr val="accent1"/>
              </a:buClr>
              <a:buFont typeface="Arial"/>
              <a:buNone/>
            </a:pPr>
            <a:r>
              <a:rPr b="0" i="0" lang="en-US" sz="2200" u="none" cap="none" strike="noStrike">
                <a:solidFill>
                  <a:schemeClr val="dk1"/>
                </a:solidFill>
                <a:latin typeface="Calibri"/>
                <a:ea typeface="Calibri"/>
                <a:cs typeface="Calibri"/>
                <a:sym typeface="Calibri"/>
              </a:rPr>
              <a:t>	// handle the event </a:t>
            </a:r>
            <a:endParaRPr b="0" i="0" sz="2200" u="none" cap="none" strike="noStrike">
              <a:solidFill>
                <a:schemeClr val="dk1"/>
              </a:solidFill>
              <a:latin typeface="Calibri"/>
              <a:ea typeface="Calibri"/>
              <a:cs typeface="Calibri"/>
              <a:sym typeface="Calibri"/>
            </a:endParaRPr>
          </a:p>
          <a:p>
            <a:pPr indent="0" lvl="0" marL="114300" marR="0" rtl="0" algn="l">
              <a:spcBef>
                <a:spcPts val="440"/>
              </a:spcBef>
              <a:spcAft>
                <a:spcPts val="0"/>
              </a:spcAft>
              <a:buClr>
                <a:schemeClr val="accent1"/>
              </a:buClr>
              <a:buFont typeface="Arial"/>
              <a:buNone/>
            </a:pPr>
            <a:r>
              <a:rPr b="0" i="0" lang="en-US" sz="2200" u="none" cap="none" strike="noStrike">
                <a:solidFill>
                  <a:schemeClr val="dk1"/>
                </a:solidFill>
                <a:latin typeface="Calibri"/>
                <a:ea typeface="Calibri"/>
                <a:cs typeface="Calibri"/>
                <a:sym typeface="Calibri"/>
              </a:rPr>
              <a:t>});</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idx="1" type="body"/>
          </p:nvPr>
        </p:nvSpPr>
        <p:spPr>
          <a:xfrm>
            <a:off x="457200" y="457200"/>
            <a:ext cx="7620000" cy="5943600"/>
          </a:xfrm>
          <a:prstGeom prst="rect">
            <a:avLst/>
          </a:prstGeom>
          <a:noFill/>
          <a:ln>
            <a:noFill/>
          </a:ln>
        </p:spPr>
        <p:txBody>
          <a:bodyPr anchorCtr="0" anchor="ctr" bIns="45700" lIns="91425" spcFirstLastPara="1" rIns="91425" wrap="square" tIns="45700">
            <a:noAutofit/>
          </a:bodyPr>
          <a:lstStyle/>
          <a:p>
            <a:pPr indent="0" lvl="0" marL="114300" marR="0" rtl="0" algn="ctr">
              <a:spcBef>
                <a:spcPts val="0"/>
              </a:spcBef>
              <a:spcAft>
                <a:spcPts val="0"/>
              </a:spcAft>
              <a:buClr>
                <a:schemeClr val="accent1"/>
              </a:buClr>
              <a:buFont typeface="Arial"/>
              <a:buNone/>
            </a:pPr>
            <a:r>
              <a:rPr b="0" i="0" lang="en-US" sz="4800" u="none" cap="none" strike="noStrike">
                <a:solidFill>
                  <a:schemeClr val="dk1"/>
                </a:solidFill>
                <a:latin typeface="Calibri"/>
                <a:ea typeface="Calibri"/>
                <a:cs typeface="Calibri"/>
                <a:sym typeface="Calibri"/>
              </a:rPr>
              <a:t>Working Demo Time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Cambria"/>
              <a:buNone/>
            </a:pPr>
            <a:r>
              <a:rPr b="0" i="0" lang="en-US" sz="4600" u="none" cap="none" strike="noStrike">
                <a:solidFill>
                  <a:schemeClr val="dk2"/>
                </a:solidFill>
                <a:latin typeface="Cambria"/>
                <a:ea typeface="Cambria"/>
                <a:cs typeface="Cambria"/>
                <a:sym typeface="Cambria"/>
              </a:rPr>
              <a:t>Limitations	</a:t>
            </a:r>
            <a:endParaRPr b="0" i="0" sz="4600" u="none" cap="none" strike="noStrike">
              <a:solidFill>
                <a:schemeClr val="dk2"/>
              </a:solidFill>
              <a:latin typeface="Cambria"/>
              <a:ea typeface="Cambria"/>
              <a:cs typeface="Cambria"/>
              <a:sym typeface="Cambria"/>
            </a:endParaRPr>
          </a:p>
        </p:txBody>
      </p:sp>
      <p:sp>
        <p:nvSpPr>
          <p:cNvPr id="182" name="Google Shape;182;p26"/>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marR="0" rtl="0" algn="l">
              <a:spcBef>
                <a:spcPts val="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Undefined in spec how much space you have</a:t>
            </a:r>
            <a:endParaRPr/>
          </a:p>
          <a:p>
            <a:pPr indent="-228600" lvl="0" marL="342900" marR="0" rtl="0" algn="l">
              <a:spcBef>
                <a:spcPts val="44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QUOTA_EXCEEDED_ERR</a:t>
            </a:r>
            <a:endParaRPr/>
          </a:p>
          <a:p>
            <a:pPr indent="-228600" lvl="0" marL="342900" marR="0" rtl="0" algn="l">
              <a:spcBef>
                <a:spcPts val="44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SECURITY_ERR</a:t>
            </a:r>
            <a:endParaRPr/>
          </a:p>
          <a:p>
            <a:pPr indent="-228600" lvl="0" marL="342900" marR="0" rtl="0" algn="l">
              <a:spcBef>
                <a:spcPts val="44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Storage per origin (domain)</a:t>
            </a:r>
            <a:endParaRPr/>
          </a:p>
          <a:p>
            <a:pPr indent="-228600" lvl="0" marL="342900" marR="0" rtl="0" algn="l">
              <a:spcBef>
                <a:spcPts val="44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DNS Spoofing -&gt; SSL</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Cambria"/>
              <a:buNone/>
            </a:pPr>
            <a:r>
              <a:rPr b="0" i="0" lang="en-US" sz="4600" u="none" cap="none" strike="noStrike">
                <a:solidFill>
                  <a:schemeClr val="dk2"/>
                </a:solidFill>
                <a:latin typeface="Cambria"/>
                <a:ea typeface="Cambria"/>
                <a:cs typeface="Cambria"/>
                <a:sym typeface="Cambria"/>
              </a:rPr>
              <a:t>Browser Support</a:t>
            </a:r>
            <a:endParaRPr b="0" i="0" sz="4600" u="none" cap="none" strike="noStrike">
              <a:solidFill>
                <a:schemeClr val="dk2"/>
              </a:solidFill>
              <a:latin typeface="Cambria"/>
              <a:ea typeface="Cambria"/>
              <a:cs typeface="Cambria"/>
              <a:sym typeface="Cambria"/>
            </a:endParaRPr>
          </a:p>
        </p:txBody>
      </p:sp>
      <p:sp>
        <p:nvSpPr>
          <p:cNvPr id="189" name="Google Shape;189;p27"/>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marR="0" rtl="0" algn="l">
              <a:spcBef>
                <a:spcPts val="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IE 8+</a:t>
            </a:r>
            <a:endParaRPr/>
          </a:p>
          <a:p>
            <a:pPr indent="-228600" lvl="0" marL="342900" marR="0" rtl="0" algn="l">
              <a:spcBef>
                <a:spcPts val="44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FF 3.5+</a:t>
            </a:r>
            <a:endParaRPr/>
          </a:p>
          <a:p>
            <a:pPr indent="-228600" lvl="0" marL="342900" marR="0" rtl="0" algn="l">
              <a:spcBef>
                <a:spcPts val="44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Safari 4+</a:t>
            </a:r>
            <a:endParaRPr/>
          </a:p>
          <a:p>
            <a:pPr indent="-228600" lvl="0" marL="342900" marR="0" rtl="0" algn="l">
              <a:spcBef>
                <a:spcPts val="44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Chrome 7+</a:t>
            </a:r>
            <a:endParaRPr/>
          </a:p>
          <a:p>
            <a:pPr indent="-228600" lvl="0" marL="342900" marR="0" rtl="0" algn="l">
              <a:spcBef>
                <a:spcPts val="44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Opera 10.6+</a:t>
            </a:r>
            <a:endParaRPr/>
          </a:p>
          <a:p>
            <a:pPr indent="-228600" lvl="0" marL="342900" marR="0" rtl="0" algn="l">
              <a:spcBef>
                <a:spcPts val="44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iOS Safari 4.0+</a:t>
            </a:r>
            <a:endParaRPr/>
          </a:p>
          <a:p>
            <a:pPr indent="-228600" lvl="0" marL="342900" marR="0" rtl="0" algn="l">
              <a:spcBef>
                <a:spcPts val="44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Android 2.2+</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idx="1" type="body"/>
          </p:nvPr>
        </p:nvSpPr>
        <p:spPr>
          <a:xfrm>
            <a:off x="457200" y="381000"/>
            <a:ext cx="7620000" cy="6019800"/>
          </a:xfrm>
          <a:prstGeom prst="rect">
            <a:avLst/>
          </a:prstGeom>
          <a:noFill/>
          <a:ln>
            <a:noFill/>
          </a:ln>
        </p:spPr>
        <p:txBody>
          <a:bodyPr anchorCtr="0" anchor="ctr" bIns="45700" lIns="91425" spcFirstLastPara="1" rIns="91425" wrap="square" tIns="45700">
            <a:noAutofit/>
          </a:bodyPr>
          <a:lstStyle/>
          <a:p>
            <a:pPr indent="0" lvl="0" marL="114300" marR="0" rtl="0" algn="ctr">
              <a:spcBef>
                <a:spcPts val="0"/>
              </a:spcBef>
              <a:spcAft>
                <a:spcPts val="0"/>
              </a:spcAft>
              <a:buClr>
                <a:schemeClr val="accent1"/>
              </a:buClr>
              <a:buFont typeface="Arial"/>
              <a:buNone/>
            </a:pPr>
            <a:r>
              <a:rPr b="0" i="0" lang="en-US" sz="4000" u="none" cap="none" strike="noStrike">
                <a:solidFill>
                  <a:schemeClr val="dk2"/>
                </a:solidFill>
                <a:latin typeface="Cambria"/>
                <a:ea typeface="Cambria"/>
                <a:cs typeface="Cambria"/>
                <a:sym typeface="Cambria"/>
              </a:rPr>
              <a:t>So how can we use this?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Cambria"/>
              <a:buNone/>
            </a:pPr>
            <a:r>
              <a:rPr b="0" i="0" lang="en-US" sz="4000" u="none" cap="none" strike="noStrike">
                <a:solidFill>
                  <a:schemeClr val="dk2"/>
                </a:solidFill>
                <a:latin typeface="Cambria"/>
                <a:ea typeface="Cambria"/>
                <a:cs typeface="Cambria"/>
                <a:sym typeface="Cambria"/>
              </a:rPr>
              <a:t>What’s next for the HTML5 Series?</a:t>
            </a:r>
            <a:endParaRPr b="0" i="0" sz="4000" u="none" cap="none" strike="noStrike">
              <a:solidFill>
                <a:schemeClr val="dk2"/>
              </a:solidFill>
              <a:latin typeface="Cambria"/>
              <a:ea typeface="Cambria"/>
              <a:cs typeface="Cambria"/>
              <a:sym typeface="Cambria"/>
            </a:endParaRPr>
          </a:p>
        </p:txBody>
      </p:sp>
      <p:sp>
        <p:nvSpPr>
          <p:cNvPr id="202" name="Google Shape;202;p29"/>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marR="0" rtl="0" algn="l">
              <a:spcBef>
                <a:spcPts val="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JSONP </a:t>
            </a:r>
            <a:endParaRPr/>
          </a:p>
          <a:p>
            <a:pPr indent="-228600" lvl="0" marL="342900" marR="0" rtl="0" algn="l">
              <a:spcBef>
                <a:spcPts val="44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Canvas</a:t>
            </a:r>
            <a:endParaRPr/>
          </a:p>
          <a:p>
            <a:pPr indent="-228600" lvl="0" marL="342900" marR="0" rtl="0" algn="l">
              <a:spcBef>
                <a:spcPts val="44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Video</a:t>
            </a:r>
            <a:endParaRPr/>
          </a:p>
          <a:p>
            <a:pPr indent="-228600" lvl="0" marL="342900" marR="0" rtl="0" algn="l">
              <a:spcBef>
                <a:spcPts val="44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Web Workers</a:t>
            </a:r>
            <a:endParaRPr/>
          </a:p>
          <a:p>
            <a:pPr indent="-228600" lvl="0" marL="342900" marR="0" rtl="0" algn="l">
              <a:spcBef>
                <a:spcPts val="44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New HTML Elements</a:t>
            </a:r>
            <a:endParaRPr/>
          </a:p>
          <a:p>
            <a:pPr indent="-228600" lvl="0" marL="342900" marR="0" rtl="0" algn="l">
              <a:spcBef>
                <a:spcPts val="44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New CSS</a:t>
            </a:r>
            <a:endParaRPr/>
          </a:p>
          <a:p>
            <a:pPr indent="-228600" lvl="0" marL="342900" marR="0" rtl="0" algn="l">
              <a:spcBef>
                <a:spcPts val="44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Web Sockets</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Cambria"/>
              <a:buNone/>
            </a:pPr>
            <a:r>
              <a:rPr b="0" i="0" lang="en-US" sz="4000" u="none" cap="none" strike="noStrike">
                <a:solidFill>
                  <a:schemeClr val="dk2"/>
                </a:solidFill>
                <a:latin typeface="Cambria"/>
                <a:ea typeface="Cambria"/>
                <a:cs typeface="Cambria"/>
                <a:sym typeface="Cambria"/>
              </a:rPr>
              <a:t>How We Store Data Today</a:t>
            </a:r>
            <a:endParaRPr b="0" i="0" sz="4000" u="none" cap="none" strike="noStrike">
              <a:solidFill>
                <a:schemeClr val="dk2"/>
              </a:solidFill>
              <a:latin typeface="Cambria"/>
              <a:ea typeface="Cambria"/>
              <a:cs typeface="Cambria"/>
              <a:sym typeface="Cambria"/>
            </a:endParaRPr>
          </a:p>
        </p:txBody>
      </p:sp>
      <p:sp>
        <p:nvSpPr>
          <p:cNvPr id="99" name="Google Shape;99;p14"/>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marR="0" rtl="0" algn="l">
              <a:spcBef>
                <a:spcPts val="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Server Side Database</a:t>
            </a:r>
            <a:endParaRPr/>
          </a:p>
          <a:p>
            <a:pPr indent="-228600" lvl="0" marL="342900" marR="0" rtl="0" algn="l">
              <a:spcBef>
                <a:spcPts val="44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Cookies</a:t>
            </a:r>
            <a:endParaRPr/>
          </a:p>
          <a:p>
            <a:pPr indent="-228600" lvl="0" marL="342900" marR="0" rtl="0" algn="l">
              <a:spcBef>
                <a:spcPts val="44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Hidden Form Fields</a:t>
            </a:r>
            <a:endParaRPr/>
          </a:p>
          <a:p>
            <a:pPr indent="-228600" lvl="0" marL="342900" marR="0" rtl="0" algn="l">
              <a:spcBef>
                <a:spcPts val="44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Query Strings</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Cambria"/>
              <a:buNone/>
            </a:pPr>
            <a:r>
              <a:rPr b="0" i="0" lang="en-US" sz="4000" u="none" cap="none" strike="noStrike">
                <a:solidFill>
                  <a:schemeClr val="dk2"/>
                </a:solidFill>
                <a:latin typeface="Cambria"/>
                <a:ea typeface="Cambria"/>
                <a:cs typeface="Cambria"/>
                <a:sym typeface="Cambria"/>
              </a:rPr>
              <a:t>What’s Wrong With Cookies?</a:t>
            </a:r>
            <a:endParaRPr b="0" i="0" sz="4000" u="none" cap="none" strike="noStrike">
              <a:solidFill>
                <a:schemeClr val="dk2"/>
              </a:solidFill>
              <a:latin typeface="Cambria"/>
              <a:ea typeface="Cambria"/>
              <a:cs typeface="Cambria"/>
              <a:sym typeface="Cambria"/>
            </a:endParaRPr>
          </a:p>
        </p:txBody>
      </p:sp>
      <p:sp>
        <p:nvSpPr>
          <p:cNvPr id="106" name="Google Shape;106;p15"/>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marR="0" rtl="0" algn="l">
              <a:spcBef>
                <a:spcPts val="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They aren’t cake</a:t>
            </a:r>
            <a:endParaRPr/>
          </a:p>
          <a:p>
            <a:pPr indent="-228600" lvl="0" marL="342900" marR="0" rtl="0" algn="l">
              <a:spcBef>
                <a:spcPts val="44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Small size </a:t>
            </a:r>
            <a:endParaRPr/>
          </a:p>
          <a:p>
            <a:pPr indent="-228600" lvl="0" marL="342900" marR="0" rtl="0" algn="l">
              <a:spcBef>
                <a:spcPts val="44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Cross Site Scripting</a:t>
            </a:r>
            <a:endParaRPr/>
          </a:p>
          <a:p>
            <a:pPr indent="-228600" lvl="0" marL="342900" marR="0" rtl="0" algn="l">
              <a:spcBef>
                <a:spcPts val="44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Bandwidth hog</a:t>
            </a:r>
            <a:endParaRPr/>
          </a:p>
          <a:p>
            <a:pPr indent="-228600" lvl="0" marL="342900" marR="0" rtl="0" algn="l">
              <a:spcBef>
                <a:spcPts val="44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Network sniffing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Cambria"/>
              <a:buNone/>
            </a:pPr>
            <a:r>
              <a:rPr b="0" i="0" lang="en-US" sz="4000" u="none" cap="none" strike="noStrike">
                <a:solidFill>
                  <a:schemeClr val="dk2"/>
                </a:solidFill>
                <a:latin typeface="Cambria"/>
                <a:ea typeface="Cambria"/>
                <a:cs typeface="Cambria"/>
                <a:sym typeface="Cambria"/>
              </a:rPr>
              <a:t>Hidden Fields and Query Strings?</a:t>
            </a:r>
            <a:endParaRPr b="0" i="0" sz="4000" u="none" cap="none" strike="noStrike">
              <a:solidFill>
                <a:schemeClr val="dk2"/>
              </a:solidFill>
              <a:latin typeface="Cambria"/>
              <a:ea typeface="Cambria"/>
              <a:cs typeface="Cambria"/>
              <a:sym typeface="Cambria"/>
            </a:endParaRPr>
          </a:p>
        </p:txBody>
      </p:sp>
      <p:sp>
        <p:nvSpPr>
          <p:cNvPr id="113" name="Google Shape;113;p16"/>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marR="0" rtl="0" algn="l">
              <a:spcBef>
                <a:spcPts val="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Right Click, View Source</a:t>
            </a:r>
            <a:endParaRPr/>
          </a:p>
          <a:p>
            <a:pPr indent="-228600" lvl="0" marL="342900" marR="0" rtl="0" algn="l">
              <a:spcBef>
                <a:spcPts val="44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Address Bar</a:t>
            </a:r>
            <a:endParaRPr/>
          </a:p>
          <a:p>
            <a:pPr indent="-228600" lvl="0" marL="342900" marR="0" rtl="0" algn="l">
              <a:spcBef>
                <a:spcPts val="44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Again, transmitting lots of data</a:t>
            </a:r>
            <a:endParaRPr/>
          </a:p>
          <a:p>
            <a:pPr indent="-228600" lvl="0" marL="342900" marR="0" rtl="0" algn="l">
              <a:spcBef>
                <a:spcPts val="44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And Network Sniffing</a:t>
            </a:r>
            <a:endParaRPr/>
          </a:p>
          <a:p>
            <a:pPr indent="-88900" lvl="0" marL="342900" marR="0" rtl="0" algn="l">
              <a:spcBef>
                <a:spcPts val="440"/>
              </a:spcBef>
              <a:spcAft>
                <a:spcPts val="0"/>
              </a:spcAft>
              <a:buClr>
                <a:schemeClr val="accent1"/>
              </a:buClr>
              <a:buSzPts val="2200"/>
              <a:buFont typeface="Arial"/>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Cambria"/>
              <a:buNone/>
            </a:pPr>
            <a:r>
              <a:rPr b="0" i="0" lang="en-US" sz="4600" u="none" cap="none" strike="noStrike">
                <a:solidFill>
                  <a:schemeClr val="dk2"/>
                </a:solidFill>
                <a:latin typeface="Cambria"/>
                <a:ea typeface="Cambria"/>
                <a:cs typeface="Cambria"/>
                <a:sym typeface="Cambria"/>
              </a:rPr>
              <a:t>Server Side Database?</a:t>
            </a:r>
            <a:endParaRPr b="0" i="0" sz="4600" u="none" cap="none" strike="noStrike">
              <a:solidFill>
                <a:schemeClr val="dk2"/>
              </a:solidFill>
              <a:latin typeface="Cambria"/>
              <a:ea typeface="Cambria"/>
              <a:cs typeface="Cambria"/>
              <a:sym typeface="Cambria"/>
            </a:endParaRPr>
          </a:p>
        </p:txBody>
      </p:sp>
      <p:sp>
        <p:nvSpPr>
          <p:cNvPr id="120" name="Google Shape;120;p17"/>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marR="0" rtl="0" algn="l">
              <a:spcBef>
                <a:spcPts val="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Increased Network Traffic</a:t>
            </a:r>
            <a:endParaRPr/>
          </a:p>
          <a:p>
            <a:pPr indent="-228600" lvl="0" marL="342900" marR="0" rtl="0" algn="l">
              <a:spcBef>
                <a:spcPts val="44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Always has to be connected for dynamic apps</a:t>
            </a:r>
            <a:endParaRPr/>
          </a:p>
          <a:p>
            <a:pPr indent="-228600" lvl="0" marL="342900" marR="0" rtl="0" algn="l">
              <a:spcBef>
                <a:spcPts val="44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Speed and Latency</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Cambria"/>
              <a:buNone/>
            </a:pPr>
            <a:r>
              <a:rPr b="0" i="0" lang="en-US" sz="4000" u="none" cap="none" strike="noStrike">
                <a:solidFill>
                  <a:schemeClr val="dk2"/>
                </a:solidFill>
                <a:latin typeface="Cambria"/>
                <a:ea typeface="Cambria"/>
                <a:cs typeface="Cambria"/>
                <a:sym typeface="Cambria"/>
              </a:rPr>
              <a:t>So Where Is The Cake?</a:t>
            </a:r>
            <a:endParaRPr b="0" i="0" sz="4000" u="none" cap="none" strike="noStrike">
              <a:solidFill>
                <a:schemeClr val="dk2"/>
              </a:solidFill>
              <a:latin typeface="Cambria"/>
              <a:ea typeface="Cambria"/>
              <a:cs typeface="Cambria"/>
              <a:sym typeface="Cambria"/>
            </a:endParaRPr>
          </a:p>
        </p:txBody>
      </p:sp>
      <p:sp>
        <p:nvSpPr>
          <p:cNvPr id="127" name="Google Shape;127;p18"/>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marR="0" rtl="0" algn="l">
              <a:spcBef>
                <a:spcPts val="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Local Storage</a:t>
            </a:r>
            <a:endParaRPr/>
          </a:p>
          <a:p>
            <a:pPr indent="-233680" lvl="1" marL="640080" marR="0" rtl="0" algn="l">
              <a:spcBef>
                <a:spcPts val="400"/>
              </a:spcBef>
              <a:spcAft>
                <a:spcPts val="0"/>
              </a:spcAft>
              <a:buClr>
                <a:schemeClr val="accent2"/>
              </a:buClr>
              <a:buSzPts val="2000"/>
              <a:buFont typeface="Arial"/>
              <a:buChar char="•"/>
            </a:pPr>
            <a:r>
              <a:rPr b="0" i="0" lang="en-US" sz="2000" u="none" cap="none" strike="noStrike">
                <a:solidFill>
                  <a:schemeClr val="dk1"/>
                </a:solidFill>
                <a:latin typeface="Calibri"/>
                <a:ea typeface="Calibri"/>
                <a:cs typeface="Calibri"/>
                <a:sym typeface="Calibri"/>
              </a:rPr>
              <a:t>localStorage.setItem(key, value);</a:t>
            </a:r>
            <a:endParaRPr/>
          </a:p>
          <a:p>
            <a:pPr indent="-233680" lvl="1" marL="640080" marR="0" rtl="0" algn="l">
              <a:spcBef>
                <a:spcPts val="400"/>
              </a:spcBef>
              <a:spcAft>
                <a:spcPts val="0"/>
              </a:spcAft>
              <a:buClr>
                <a:schemeClr val="accent2"/>
              </a:buClr>
              <a:buSzPts val="2000"/>
              <a:buFont typeface="Arial"/>
              <a:buChar char="•"/>
            </a:pPr>
            <a:r>
              <a:rPr b="0" i="0" lang="en-US" sz="2000" u="none" cap="none" strike="noStrike">
                <a:solidFill>
                  <a:schemeClr val="dk1"/>
                </a:solidFill>
                <a:latin typeface="Calibri"/>
                <a:ea typeface="Calibri"/>
                <a:cs typeface="Calibri"/>
                <a:sym typeface="Calibri"/>
              </a:rPr>
              <a:t>Persists past browser close</a:t>
            </a:r>
            <a:endParaRPr/>
          </a:p>
          <a:p>
            <a:pPr indent="-228600" lvl="0" marL="342900" marR="0" rtl="0" algn="l">
              <a:spcBef>
                <a:spcPts val="44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Session Storage</a:t>
            </a:r>
            <a:endParaRPr/>
          </a:p>
          <a:p>
            <a:pPr indent="-233680" lvl="1" marL="640080" marR="0" rtl="0" algn="l">
              <a:spcBef>
                <a:spcPts val="400"/>
              </a:spcBef>
              <a:spcAft>
                <a:spcPts val="0"/>
              </a:spcAft>
              <a:buClr>
                <a:schemeClr val="accent2"/>
              </a:buClr>
              <a:buSzPts val="2000"/>
              <a:buFont typeface="Arial"/>
              <a:buChar char="•"/>
            </a:pPr>
            <a:r>
              <a:rPr b="0" i="0" lang="en-US" sz="2000" u="none" cap="none" strike="noStrike">
                <a:solidFill>
                  <a:schemeClr val="dk1"/>
                </a:solidFill>
                <a:latin typeface="Calibri"/>
                <a:ea typeface="Calibri"/>
                <a:cs typeface="Calibri"/>
                <a:sym typeface="Calibri"/>
              </a:rPr>
              <a:t>sessionStorage.setItem(key, value);</a:t>
            </a:r>
            <a:endParaRPr/>
          </a:p>
          <a:p>
            <a:pPr indent="-233680" lvl="1" marL="640080" marR="0" rtl="0" algn="l">
              <a:spcBef>
                <a:spcPts val="400"/>
              </a:spcBef>
              <a:spcAft>
                <a:spcPts val="0"/>
              </a:spcAft>
              <a:buClr>
                <a:schemeClr val="accent2"/>
              </a:buClr>
              <a:buSzPts val="2000"/>
              <a:buFont typeface="Arial"/>
              <a:buChar char="•"/>
            </a:pPr>
            <a:r>
              <a:rPr b="0" i="0" lang="en-US" sz="2000" u="none" cap="none" strike="noStrike">
                <a:solidFill>
                  <a:schemeClr val="dk1"/>
                </a:solidFill>
                <a:latin typeface="Calibri"/>
                <a:ea typeface="Calibri"/>
                <a:cs typeface="Calibri"/>
                <a:sym typeface="Calibri"/>
              </a:rPr>
              <a:t>Gone when browser closes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Cambria"/>
              <a:buNone/>
            </a:pPr>
            <a:r>
              <a:rPr b="0" i="0" lang="en-US" sz="4600" u="none" cap="none" strike="noStrike">
                <a:solidFill>
                  <a:schemeClr val="dk2"/>
                </a:solidFill>
                <a:latin typeface="Cambria"/>
                <a:ea typeface="Cambria"/>
                <a:cs typeface="Cambria"/>
                <a:sym typeface="Cambria"/>
              </a:rPr>
              <a:t>localStorage()</a:t>
            </a:r>
            <a:endParaRPr b="0" i="0" sz="4600" u="none" cap="none" strike="noStrike">
              <a:solidFill>
                <a:schemeClr val="dk2"/>
              </a:solidFill>
              <a:latin typeface="Cambria"/>
              <a:ea typeface="Cambria"/>
              <a:cs typeface="Cambria"/>
              <a:sym typeface="Cambria"/>
            </a:endParaRPr>
          </a:p>
        </p:txBody>
      </p:sp>
      <p:sp>
        <p:nvSpPr>
          <p:cNvPr id="134" name="Google Shape;134;p19"/>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marR="0" rtl="0" algn="l">
              <a:lnSpc>
                <a:spcPct val="90000"/>
              </a:lnSpc>
              <a:spcBef>
                <a:spcPts val="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Methods</a:t>
            </a:r>
            <a:endParaRPr/>
          </a:p>
          <a:p>
            <a:pPr indent="-233680" lvl="1" marL="640080" marR="0" rtl="0" algn="l">
              <a:lnSpc>
                <a:spcPct val="90000"/>
              </a:lnSpc>
              <a:spcBef>
                <a:spcPts val="400"/>
              </a:spcBef>
              <a:spcAft>
                <a:spcPts val="0"/>
              </a:spcAft>
              <a:buClr>
                <a:schemeClr val="accent2"/>
              </a:buClr>
              <a:buSzPts val="2000"/>
              <a:buFont typeface="Arial"/>
              <a:buChar char="•"/>
            </a:pPr>
            <a:r>
              <a:rPr b="0" i="0" lang="en-US" sz="2000" u="none" cap="none" strike="noStrike">
                <a:solidFill>
                  <a:schemeClr val="dk1"/>
                </a:solidFill>
                <a:latin typeface="Calibri"/>
                <a:ea typeface="Calibri"/>
                <a:cs typeface="Calibri"/>
                <a:sym typeface="Calibri"/>
              </a:rPr>
              <a:t>getItem(key)</a:t>
            </a:r>
            <a:endParaRPr/>
          </a:p>
          <a:p>
            <a:pPr indent="-233680" lvl="1" marL="640080" marR="0" rtl="0" algn="l">
              <a:lnSpc>
                <a:spcPct val="90000"/>
              </a:lnSpc>
              <a:spcBef>
                <a:spcPts val="400"/>
              </a:spcBef>
              <a:spcAft>
                <a:spcPts val="0"/>
              </a:spcAft>
              <a:buClr>
                <a:schemeClr val="accent2"/>
              </a:buClr>
              <a:buSzPts val="2000"/>
              <a:buFont typeface="Arial"/>
              <a:buChar char="•"/>
            </a:pPr>
            <a:r>
              <a:rPr b="0" i="0" lang="en-US" sz="2000" u="none" cap="none" strike="noStrike">
                <a:solidFill>
                  <a:schemeClr val="dk1"/>
                </a:solidFill>
                <a:latin typeface="Calibri"/>
                <a:ea typeface="Calibri"/>
                <a:cs typeface="Calibri"/>
                <a:sym typeface="Calibri"/>
              </a:rPr>
              <a:t>setItem(key, value)</a:t>
            </a:r>
            <a:endParaRPr/>
          </a:p>
          <a:p>
            <a:pPr indent="-233680" lvl="1" marL="640080" marR="0" rtl="0" algn="l">
              <a:lnSpc>
                <a:spcPct val="90000"/>
              </a:lnSpc>
              <a:spcBef>
                <a:spcPts val="400"/>
              </a:spcBef>
              <a:spcAft>
                <a:spcPts val="0"/>
              </a:spcAft>
              <a:buClr>
                <a:schemeClr val="accent2"/>
              </a:buClr>
              <a:buSzPts val="2000"/>
              <a:buFont typeface="Arial"/>
              <a:buChar char="•"/>
            </a:pPr>
            <a:r>
              <a:rPr b="0" i="0" lang="en-US" sz="2000" u="none" cap="none" strike="noStrike">
                <a:solidFill>
                  <a:schemeClr val="dk1"/>
                </a:solidFill>
                <a:latin typeface="Calibri"/>
                <a:ea typeface="Calibri"/>
                <a:cs typeface="Calibri"/>
                <a:sym typeface="Calibri"/>
              </a:rPr>
              <a:t>removeItem(key)</a:t>
            </a:r>
            <a:endParaRPr/>
          </a:p>
          <a:p>
            <a:pPr indent="-233680" lvl="1" marL="640080" marR="0" rtl="0" algn="l">
              <a:lnSpc>
                <a:spcPct val="90000"/>
              </a:lnSpc>
              <a:spcBef>
                <a:spcPts val="400"/>
              </a:spcBef>
              <a:spcAft>
                <a:spcPts val="0"/>
              </a:spcAft>
              <a:buClr>
                <a:schemeClr val="accent2"/>
              </a:buClr>
              <a:buSzPts val="2000"/>
              <a:buFont typeface="Arial"/>
              <a:buChar char="•"/>
            </a:pPr>
            <a:r>
              <a:rPr b="0" i="0" lang="en-US" sz="2000" u="none" cap="none" strike="noStrike">
                <a:solidFill>
                  <a:schemeClr val="dk1"/>
                </a:solidFill>
                <a:latin typeface="Calibri"/>
                <a:ea typeface="Calibri"/>
                <a:cs typeface="Calibri"/>
                <a:sym typeface="Calibri"/>
              </a:rPr>
              <a:t>clear()</a:t>
            </a:r>
            <a:endParaRPr/>
          </a:p>
          <a:p>
            <a:pPr indent="-233680" lvl="1" marL="640080" marR="0" rtl="0" algn="l">
              <a:lnSpc>
                <a:spcPct val="90000"/>
              </a:lnSpc>
              <a:spcBef>
                <a:spcPts val="400"/>
              </a:spcBef>
              <a:spcAft>
                <a:spcPts val="0"/>
              </a:spcAft>
              <a:buClr>
                <a:schemeClr val="accent2"/>
              </a:buClr>
              <a:buSzPts val="2000"/>
              <a:buFont typeface="Arial"/>
              <a:buChar char="•"/>
            </a:pPr>
            <a:r>
              <a:rPr b="0" i="0" lang="en-US" sz="2000" u="none" cap="none" strike="noStrike">
                <a:solidFill>
                  <a:schemeClr val="dk1"/>
                </a:solidFill>
                <a:latin typeface="Calibri"/>
                <a:ea typeface="Calibri"/>
                <a:cs typeface="Calibri"/>
                <a:sym typeface="Calibri"/>
              </a:rPr>
              <a:t>key(index)</a:t>
            </a:r>
            <a:endParaRPr b="0" i="0" sz="2000" u="none" cap="none" strike="noStrike">
              <a:solidFill>
                <a:schemeClr val="dk1"/>
              </a:solidFill>
              <a:latin typeface="Calibri"/>
              <a:ea typeface="Calibri"/>
              <a:cs typeface="Calibri"/>
              <a:sym typeface="Calibri"/>
            </a:endParaRPr>
          </a:p>
          <a:p>
            <a:pPr indent="-228600" lvl="0" marL="342900" marR="0" rtl="0" algn="l">
              <a:lnSpc>
                <a:spcPct val="90000"/>
              </a:lnSpc>
              <a:spcBef>
                <a:spcPts val="44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Properties</a:t>
            </a:r>
            <a:endParaRPr/>
          </a:p>
          <a:p>
            <a:pPr indent="-233680" lvl="1" marL="640080" marR="0" rtl="0" algn="l">
              <a:lnSpc>
                <a:spcPct val="90000"/>
              </a:lnSpc>
              <a:spcBef>
                <a:spcPts val="400"/>
              </a:spcBef>
              <a:spcAft>
                <a:spcPts val="0"/>
              </a:spcAft>
              <a:buClr>
                <a:schemeClr val="accent2"/>
              </a:buClr>
              <a:buSzPts val="2000"/>
              <a:buFont typeface="Arial"/>
              <a:buChar char="•"/>
            </a:pPr>
            <a:r>
              <a:rPr b="0" i="0" lang="en-US" sz="2000" u="none" cap="none" strike="noStrike">
                <a:solidFill>
                  <a:schemeClr val="dk1"/>
                </a:solidFill>
                <a:latin typeface="Calibri"/>
                <a:ea typeface="Calibri"/>
                <a:cs typeface="Calibri"/>
                <a:sym typeface="Calibri"/>
              </a:rPr>
              <a:t>Length</a:t>
            </a:r>
            <a:endParaRPr/>
          </a:p>
          <a:p>
            <a:pPr indent="-228600" lvl="0" marL="342900" marR="0" rtl="0" algn="l">
              <a:lnSpc>
                <a:spcPct val="90000"/>
              </a:lnSpc>
              <a:spcBef>
                <a:spcPts val="44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Events</a:t>
            </a:r>
            <a:endParaRPr/>
          </a:p>
          <a:p>
            <a:pPr indent="-233680" lvl="1" marL="640080" marR="0" rtl="0" algn="l">
              <a:lnSpc>
                <a:spcPct val="90000"/>
              </a:lnSpc>
              <a:spcBef>
                <a:spcPts val="400"/>
              </a:spcBef>
              <a:spcAft>
                <a:spcPts val="0"/>
              </a:spcAft>
              <a:buClr>
                <a:schemeClr val="accent2"/>
              </a:buClr>
              <a:buSzPts val="2000"/>
              <a:buFont typeface="Arial"/>
              <a:buChar char="•"/>
            </a:pPr>
            <a:r>
              <a:rPr b="0" i="0" lang="en-US" sz="2000" u="none" cap="none" strike="noStrike">
                <a:solidFill>
                  <a:schemeClr val="dk1"/>
                </a:solidFill>
                <a:latin typeface="Calibri"/>
                <a:ea typeface="Calibri"/>
                <a:cs typeface="Calibri"/>
                <a:sym typeface="Calibri"/>
              </a:rPr>
              <a:t>storage</a:t>
            </a:r>
            <a:endParaRPr/>
          </a:p>
          <a:p>
            <a:pPr indent="-231139" lvl="2" marL="1005839" marR="0" rtl="0" algn="l">
              <a:lnSpc>
                <a:spcPct val="90000"/>
              </a:lnSpc>
              <a:spcBef>
                <a:spcPts val="360"/>
              </a:spcBef>
              <a:spcAft>
                <a:spcPts val="0"/>
              </a:spcAft>
              <a:buClr>
                <a:schemeClr val="accent3"/>
              </a:buClr>
              <a:buSzPts val="1800"/>
              <a:buFont typeface="Arial"/>
              <a:buChar char="•"/>
            </a:pPr>
            <a:r>
              <a:rPr b="0" i="0" lang="en-US" sz="1800" u="none" cap="none" strike="noStrike">
                <a:solidFill>
                  <a:schemeClr val="dk1"/>
                </a:solidFill>
                <a:latin typeface="Calibri"/>
                <a:ea typeface="Calibri"/>
                <a:cs typeface="Calibri"/>
                <a:sym typeface="Calibri"/>
              </a:rPr>
              <a:t>Key</a:t>
            </a:r>
            <a:endParaRPr/>
          </a:p>
          <a:p>
            <a:pPr indent="-231139" lvl="2" marL="1005839" marR="0" rtl="0" algn="l">
              <a:lnSpc>
                <a:spcPct val="90000"/>
              </a:lnSpc>
              <a:spcBef>
                <a:spcPts val="360"/>
              </a:spcBef>
              <a:spcAft>
                <a:spcPts val="0"/>
              </a:spcAft>
              <a:buClr>
                <a:schemeClr val="accent3"/>
              </a:buClr>
              <a:buSzPts val="1800"/>
              <a:buFont typeface="Arial"/>
              <a:buChar char="•"/>
            </a:pPr>
            <a:r>
              <a:rPr b="0" i="0" lang="en-US" sz="1800" u="none" cap="none" strike="noStrike">
                <a:solidFill>
                  <a:schemeClr val="dk1"/>
                </a:solidFill>
                <a:latin typeface="Calibri"/>
                <a:ea typeface="Calibri"/>
                <a:cs typeface="Calibri"/>
                <a:sym typeface="Calibri"/>
              </a:rPr>
              <a:t>Old Value</a:t>
            </a:r>
            <a:endParaRPr/>
          </a:p>
          <a:p>
            <a:pPr indent="-231139" lvl="2" marL="1005839" marR="0" rtl="0" algn="l">
              <a:lnSpc>
                <a:spcPct val="90000"/>
              </a:lnSpc>
              <a:spcBef>
                <a:spcPts val="360"/>
              </a:spcBef>
              <a:spcAft>
                <a:spcPts val="0"/>
              </a:spcAft>
              <a:buClr>
                <a:schemeClr val="accent3"/>
              </a:buClr>
              <a:buSzPts val="1800"/>
              <a:buFont typeface="Arial"/>
              <a:buChar char="•"/>
            </a:pPr>
            <a:r>
              <a:rPr b="0" i="0" lang="en-US" sz="1800" u="none" cap="none" strike="noStrike">
                <a:solidFill>
                  <a:schemeClr val="dk1"/>
                </a:solidFill>
                <a:latin typeface="Calibri"/>
                <a:ea typeface="Calibri"/>
                <a:cs typeface="Calibri"/>
                <a:sym typeface="Calibri"/>
              </a:rPr>
              <a:t>New Value</a:t>
            </a:r>
            <a:endParaRPr/>
          </a:p>
          <a:p>
            <a:pPr indent="-231139" lvl="2" marL="1005839" marR="0" rtl="0" algn="l">
              <a:lnSpc>
                <a:spcPct val="90000"/>
              </a:lnSpc>
              <a:spcBef>
                <a:spcPts val="360"/>
              </a:spcBef>
              <a:spcAft>
                <a:spcPts val="0"/>
              </a:spcAft>
              <a:buClr>
                <a:schemeClr val="accent3"/>
              </a:buClr>
              <a:buSzPts val="1800"/>
              <a:buFont typeface="Arial"/>
              <a:buChar char="•"/>
            </a:pPr>
            <a:r>
              <a:rPr b="0" i="0" lang="en-US" sz="1800" u="none" cap="none" strike="noStrike">
                <a:solidFill>
                  <a:schemeClr val="dk1"/>
                </a:solidFill>
                <a:latin typeface="Calibri"/>
                <a:ea typeface="Calibri"/>
                <a:cs typeface="Calibri"/>
                <a:sym typeface="Calibri"/>
              </a:rPr>
              <a:t>URL</a:t>
            </a:r>
            <a:endParaRPr/>
          </a:p>
          <a:p>
            <a:pPr indent="-106680" lvl="1" marL="640080" marR="0" rtl="0" algn="l">
              <a:lnSpc>
                <a:spcPct val="90000"/>
              </a:lnSpc>
              <a:spcBef>
                <a:spcPts val="400"/>
              </a:spcBef>
              <a:spcAft>
                <a:spcPts val="0"/>
              </a:spcAft>
              <a:buClr>
                <a:schemeClr val="accent2"/>
              </a:buClr>
              <a:buSzPts val="2000"/>
              <a:buFont typeface="Arial"/>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Cambria"/>
              <a:buNone/>
            </a:pPr>
            <a:r>
              <a:rPr b="0" i="0" lang="en-US" sz="4600" u="none" cap="none" strike="noStrike">
                <a:solidFill>
                  <a:schemeClr val="dk2"/>
                </a:solidFill>
                <a:latin typeface="Cambria"/>
                <a:ea typeface="Cambria"/>
                <a:cs typeface="Cambria"/>
                <a:sym typeface="Cambria"/>
              </a:rPr>
              <a:t>Strings Only?</a:t>
            </a:r>
            <a:endParaRPr b="0" i="0" sz="4600" u="none" cap="none" strike="noStrike">
              <a:solidFill>
                <a:schemeClr val="dk2"/>
              </a:solidFill>
              <a:latin typeface="Cambria"/>
              <a:ea typeface="Cambria"/>
              <a:cs typeface="Cambria"/>
              <a:sym typeface="Cambria"/>
            </a:endParaRPr>
          </a:p>
        </p:txBody>
      </p:sp>
      <p:sp>
        <p:nvSpPr>
          <p:cNvPr id="141" name="Google Shape;141;p20"/>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marR="0" rtl="0" algn="l">
              <a:spcBef>
                <a:spcPts val="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Stringify/parse JS objects</a:t>
            </a:r>
            <a:endParaRPr/>
          </a:p>
          <a:p>
            <a:pPr indent="-233680" lvl="1" marL="640080" marR="0" rtl="0" algn="l">
              <a:spcBef>
                <a:spcPts val="400"/>
              </a:spcBef>
              <a:spcAft>
                <a:spcPts val="0"/>
              </a:spcAft>
              <a:buClr>
                <a:schemeClr val="accent2"/>
              </a:buClr>
              <a:buSzPts val="2000"/>
              <a:buFont typeface="Arial"/>
              <a:buChar char="•"/>
            </a:pPr>
            <a:r>
              <a:rPr b="0" i="0" lang="en-US" sz="2000" u="none" cap="none" strike="noStrike">
                <a:solidFill>
                  <a:schemeClr val="dk1"/>
                </a:solidFill>
                <a:latin typeface="Calibri"/>
                <a:ea typeface="Calibri"/>
                <a:cs typeface="Calibri"/>
                <a:sym typeface="Calibri"/>
              </a:rPr>
              <a:t>JSON.stringify(myObject);</a:t>
            </a:r>
            <a:endParaRPr/>
          </a:p>
          <a:p>
            <a:pPr indent="-233680" lvl="1" marL="640080" marR="0" rtl="0" algn="l">
              <a:spcBef>
                <a:spcPts val="400"/>
              </a:spcBef>
              <a:spcAft>
                <a:spcPts val="0"/>
              </a:spcAft>
              <a:buClr>
                <a:schemeClr val="accent2"/>
              </a:buClr>
              <a:buSzPts val="2000"/>
              <a:buFont typeface="Arial"/>
              <a:buChar char="•"/>
            </a:pPr>
            <a:r>
              <a:rPr b="0" i="0" lang="en-US" sz="2000" u="none" cap="none" strike="noStrike">
                <a:solidFill>
                  <a:schemeClr val="dk1"/>
                </a:solidFill>
                <a:latin typeface="Calibri"/>
                <a:ea typeface="Calibri"/>
                <a:cs typeface="Calibri"/>
                <a:sym typeface="Calibri"/>
              </a:rPr>
              <a:t>JSON.parse(myString);</a:t>
            </a:r>
            <a:endParaRPr/>
          </a:p>
          <a:p>
            <a:pPr indent="-106680" lvl="1" marL="640080" marR="0" rtl="0" algn="l">
              <a:spcBef>
                <a:spcPts val="400"/>
              </a:spcBef>
              <a:spcAft>
                <a:spcPts val="0"/>
              </a:spcAft>
              <a:buClr>
                <a:schemeClr val="accent2"/>
              </a:buClr>
              <a:buSzPts val="2000"/>
              <a:buFont typeface="Arial"/>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Font typeface="Cambria"/>
              <a:buNone/>
            </a:pPr>
            <a:r>
              <a:rPr b="0" i="0" lang="en-US" sz="4600" u="none" cap="none" strike="noStrike">
                <a:solidFill>
                  <a:schemeClr val="dk2"/>
                </a:solidFill>
                <a:latin typeface="Cambria"/>
                <a:ea typeface="Cambria"/>
                <a:cs typeface="Cambria"/>
                <a:sym typeface="Cambria"/>
              </a:rPr>
              <a:t>Getters, Setters, and what…</a:t>
            </a:r>
            <a:endParaRPr b="0" i="0" sz="4600" u="none" cap="none" strike="noStrike">
              <a:solidFill>
                <a:schemeClr val="dk2"/>
              </a:solidFill>
              <a:latin typeface="Cambria"/>
              <a:ea typeface="Cambria"/>
              <a:cs typeface="Cambria"/>
              <a:sym typeface="Cambria"/>
            </a:endParaRPr>
          </a:p>
        </p:txBody>
      </p:sp>
      <p:sp>
        <p:nvSpPr>
          <p:cNvPr id="148" name="Google Shape;148;p21"/>
          <p:cNvSpPr txBox="1"/>
          <p:nvPr>
            <p:ph idx="1" type="body"/>
          </p:nvPr>
        </p:nvSpPr>
        <p:spPr>
          <a:xfrm>
            <a:off x="457200" y="1600200"/>
            <a:ext cx="7620000" cy="4800600"/>
          </a:xfrm>
          <a:prstGeom prst="rect">
            <a:avLst/>
          </a:prstGeom>
          <a:noFill/>
          <a:ln>
            <a:noFill/>
          </a:ln>
        </p:spPr>
        <p:txBody>
          <a:bodyPr anchorCtr="0" anchor="t" bIns="45700" lIns="91425" spcFirstLastPara="1" rIns="91425" wrap="square" tIns="45700">
            <a:noAutofit/>
          </a:bodyPr>
          <a:lstStyle/>
          <a:p>
            <a:pPr indent="-228600" lvl="0" marL="342900" marR="0" rtl="0" algn="l">
              <a:spcBef>
                <a:spcPts val="0"/>
              </a:spcBef>
              <a:spcAft>
                <a:spcPts val="0"/>
              </a:spcAft>
              <a:buClr>
                <a:schemeClr val="accent1"/>
              </a:buClr>
              <a:buSzPts val="2200"/>
              <a:buFont typeface="Arial"/>
              <a:buChar char="•"/>
            </a:pPr>
            <a:r>
              <a:rPr b="0" i="0" lang="en-US" sz="2200" u="none" cap="none" strike="noStrike">
                <a:solidFill>
                  <a:schemeClr val="dk1"/>
                </a:solidFill>
                <a:latin typeface="Calibri"/>
                <a:ea typeface="Calibri"/>
                <a:cs typeface="Calibri"/>
                <a:sym typeface="Calibri"/>
              </a:rPr>
              <a:t>Can also be treated as an associative array</a:t>
            </a:r>
            <a:endParaRPr/>
          </a:p>
          <a:p>
            <a:pPr indent="0" lvl="0" marL="114300" marR="0" rtl="0" algn="l">
              <a:spcBef>
                <a:spcPts val="440"/>
              </a:spcBef>
              <a:spcAft>
                <a:spcPts val="0"/>
              </a:spcAft>
              <a:buClr>
                <a:schemeClr val="accent1"/>
              </a:buClr>
              <a:buFont typeface="Arial"/>
              <a:buNone/>
            </a:pPr>
            <a:r>
              <a:rPr b="0" i="0" lang="en-US" sz="2200" u="none" cap="none" strike="noStrike">
                <a:solidFill>
                  <a:schemeClr val="dk1"/>
                </a:solidFill>
                <a:latin typeface="Calibri"/>
                <a:ea typeface="Calibri"/>
                <a:cs typeface="Calibri"/>
                <a:sym typeface="Calibri"/>
              </a:rPr>
              <a:t>	var val = localStorage[“keyName”];</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