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a0ba5a7de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a0ba5a7d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Called block helpers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works best with things that resolve as boolean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other logic is needed, best thing is to loop your dataset before giving to handlebars and set some boolean flags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(ie. someText == ‘someString’), loop over the data and set a flag that says displaySomeText =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4a0ba5a7de_0_5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a0ba5a7de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a0ba5a7d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opposite of an IF true, this is IF false</a:t>
            </a:r>
            <a:endParaRPr/>
          </a:p>
        </p:txBody>
      </p:sp>
      <p:sp>
        <p:nvSpPr>
          <p:cNvPr id="159" name="Google Shape;159;g4a0ba5a7de_0_5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a0ba5a7de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a0ba5a7d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Adding ~ before or after a helper or expression will remove all whitespace upto the next expression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useful when working with jquery selectors because “string” is not equal to “    string     “</a:t>
            </a:r>
            <a:endParaRPr/>
          </a:p>
        </p:txBody>
      </p:sp>
      <p:sp>
        <p:nvSpPr>
          <p:cNvPr id="166" name="Google Shape;166;g4a0ba5a7de_0_6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a0ba5a7d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a0ba5a7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4a0ba5a7de_0_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a0ba5a7de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a0ba5a7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there should be very limited logic contained in the view, sometimes its needed and comments help explain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first method is preferred for consistency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your comment contains }} you MUST use the first method</a:t>
            </a:r>
            <a:endParaRPr/>
          </a:p>
        </p:txBody>
      </p:sp>
      <p:sp>
        <p:nvSpPr>
          <p:cNvPr id="103" name="Google Shape;103;g4a0ba5a7de_0_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a0ba5a7de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a0ba5a7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Takes an object</a:t>
            </a:r>
            <a:endParaRPr/>
          </a:p>
        </p:txBody>
      </p:sp>
      <p:sp>
        <p:nvSpPr>
          <p:cNvPr id="110" name="Google Shape;110;g4a0ba5a7de_0_1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a0ba5a7de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a0ba5a7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 output the value of the specified object key</a:t>
            </a:r>
            <a:endParaRPr/>
          </a:p>
        </p:txBody>
      </p:sp>
      <p:sp>
        <p:nvSpPr>
          <p:cNvPr id="117" name="Google Shape;117;g4a0ba5a7de_0_20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a0ba5a7de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a0ba5a7d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 over array and output the array index and value</a:t>
            </a:r>
            <a:endParaRPr/>
          </a:p>
        </p:txBody>
      </p:sp>
      <p:sp>
        <p:nvSpPr>
          <p:cNvPr id="124" name="Google Shape;124;g4a0ba5a7de_0_2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a0ba5a7de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a0ba5a7d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 over array and output the array index and value</a:t>
            </a:r>
            <a:endParaRPr/>
          </a:p>
        </p:txBody>
      </p:sp>
      <p:sp>
        <p:nvSpPr>
          <p:cNvPr id="131" name="Google Shape;131;g4a0ba5a7de_0_3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0ba5a7de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0ba5a7d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 over array and output the array index and value</a:t>
            </a:r>
            <a:endParaRPr/>
          </a:p>
        </p:txBody>
      </p:sp>
      <p:sp>
        <p:nvSpPr>
          <p:cNvPr id="138" name="Google Shape;138;g4a0ba5a7de_0_3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0ba5a7de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0ba5a7d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 over array and output the array index and value</a:t>
            </a:r>
            <a:endParaRPr/>
          </a:p>
        </p:txBody>
      </p:sp>
      <p:sp>
        <p:nvSpPr>
          <p:cNvPr id="145" name="Google Shape;145;g4a0ba5a7de_0_44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1866899" y="190500"/>
            <a:ext cx="4800600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4196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2312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2312" y="3852862"/>
            <a:ext cx="6135686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572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4196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4196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304801" y="5495544"/>
            <a:ext cx="7772400" cy="594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04798" y="60960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304800" y="381000"/>
            <a:ext cx="7772400" cy="4942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301752" y="5495278"/>
            <a:ext cx="7772400" cy="594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0" y="0"/>
            <a:ext cx="84582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7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79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</a:pPr>
            <a:r>
              <a:rPr lang="en-US"/>
              <a:t>HandlebarsJS</a:t>
            </a:r>
            <a:endParaRPr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/>
              <a:t>The Basics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Conditionals - if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{{#if </a:t>
            </a:r>
            <a:r>
              <a:rPr lang="en-US"/>
              <a:t>someKey}}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	{{!--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		What evaluates to true?</a:t>
            </a:r>
            <a:endParaRPr/>
          </a:p>
          <a:p>
            <a:pPr indent="-368300" lvl="0" marL="13716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any string with a length</a:t>
            </a:r>
            <a:endParaRPr/>
          </a:p>
          <a:p>
            <a:pPr indent="-368300" lvl="0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any boolean true</a:t>
            </a:r>
            <a:endParaRPr/>
          </a:p>
          <a:p>
            <a:pPr indent="-368300" lvl="0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any array with a length</a:t>
            </a:r>
            <a:endParaRPr/>
          </a:p>
          <a:p>
            <a:pPr indent="-368300" lvl="0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numeric greater than 0</a:t>
            </a:r>
            <a:endParaRPr/>
          </a:p>
          <a:p>
            <a:pPr indent="-368300" lvl="0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any object with keys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	--}}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{{else}}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	Output this in false condition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{{/if}}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Conditionals - unless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{{#unless someKey}}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	{{!--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		What evaluates to false?</a:t>
            </a:r>
            <a:endParaRPr/>
          </a:p>
          <a:p>
            <a:pPr indent="-368300" lvl="0" marL="13716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any string without a length</a:t>
            </a:r>
            <a:endParaRPr/>
          </a:p>
          <a:p>
            <a:pPr indent="-368300" lvl="0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any boolean false</a:t>
            </a:r>
            <a:endParaRPr/>
          </a:p>
          <a:p>
            <a:pPr indent="-368300" lvl="0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any array without a length</a:t>
            </a:r>
            <a:endParaRPr/>
          </a:p>
          <a:p>
            <a:pPr indent="-368300" lvl="0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numeric === 0</a:t>
            </a:r>
            <a:endParaRPr/>
          </a:p>
          <a:p>
            <a:pPr indent="-368300" lvl="0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any empty object</a:t>
            </a:r>
            <a:endParaRPr/>
          </a:p>
          <a:p>
            <a:pPr indent="-368300" lvl="0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undefined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	--}}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{{else}}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	Output this in true condition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{{/unless}}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Whitespace Control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{{#each nav ~}}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	&lt;a href="{{url}}"&gt;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		{{~#if test}}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			{{~title}}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		{{~^~}}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			Empty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		{{~/if~}}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	&lt;/a&gt;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{{~/each}}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it?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It is a templating library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Consider it to be similar to our mergeparser</a:t>
            </a:r>
            <a:endParaRPr/>
          </a:p>
          <a:p>
            <a:pPr indent="0" lvl="0" marL="4572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Comments	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Handlebars templates can contain comments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{{!--  some comments  --}}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{{!  some other comments  --}}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Feeding HandlebarsJS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var someHTML = someHBTemplate({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	someKey: “I am a key”,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	someArray: [ 1, 2, 3, 4, 5],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	evenAnotherObject: {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		key1: “Hello”,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		key2: “World!”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	},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	arrayOfObjects: [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		{ key: “Object 1”, sequence: 1 },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		{ key: “Object 2”, sequence: 2 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	]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});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Object Keys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{{someKey}}  {{!-- outputs object key value --}}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 and Output Arrays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{{#each someArray}}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	{{@index}} {{this}}  </a:t>
            </a:r>
            <a:endParaRPr/>
          </a:p>
          <a:p>
            <a:pPr indent="457200" lvl="0" marL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{{!-- outputs array index and array element --}}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{{else}}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	I had no content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{{/each}}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 and Output Objects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{{#each </a:t>
            </a:r>
            <a:r>
              <a:rPr lang="en-US"/>
              <a:t>evenAnotherObject</a:t>
            </a:r>
            <a:r>
              <a:rPr lang="en-US"/>
              <a:t>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	{{@key}}: {{this}}  &lt;br /&gt;</a:t>
            </a:r>
            <a:endParaRPr/>
          </a:p>
          <a:p>
            <a:pPr indent="45720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{{!-- outputs object key and value --}}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{{else}}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	I had no content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{{/each}}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Array of Objects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{{#each </a:t>
            </a:r>
            <a:r>
              <a:rPr lang="en-US"/>
              <a:t>arrayOfObjects</a:t>
            </a:r>
            <a:r>
              <a:rPr lang="en-US"/>
              <a:t>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	{{key}}: {{sequence}}  &lt;br /&gt;</a:t>
            </a:r>
            <a:endParaRPr/>
          </a:p>
          <a:p>
            <a:pPr indent="45720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{{!-- outputs object key values --}}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{{else}}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	I had no content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{{/each}}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 Other Layers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{{</a:t>
            </a:r>
            <a:r>
              <a:rPr lang="en-US"/>
              <a:t>evenAnotherObject.key1}}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{{#each arrayOfObjects}}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	{{key}}: {{sequence}}  &lt;br /&gt;</a:t>
            </a:r>
            <a:endParaRPr/>
          </a:p>
          <a:p>
            <a:pPr indent="45720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{{!-- outputs object key values --}}</a:t>
            </a:r>
            <a:endParaRPr/>
          </a:p>
          <a:p>
            <a:pPr indent="45720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{{@root.someKey}}</a:t>
            </a:r>
            <a:endParaRPr/>
          </a:p>
          <a:p>
            <a:pPr indent="45720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{{../someKey}}</a:t>
            </a:r>
            <a:endParaRPr/>
          </a:p>
          <a:p>
            <a:pPr indent="45720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{{!-- both output “</a:t>
            </a:r>
            <a:r>
              <a:rPr lang="en-US"/>
              <a:t>I am a key” --}}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{{else}}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	I had no content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{{/each}}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