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78" r:id="rId7"/>
    <p:sldId id="279" r:id="rId8"/>
    <p:sldId id="261" r:id="rId9"/>
    <p:sldId id="272" r:id="rId10"/>
    <p:sldId id="273" r:id="rId11"/>
    <p:sldId id="274" r:id="rId12"/>
    <p:sldId id="275" r:id="rId13"/>
    <p:sldId id="276" r:id="rId14"/>
    <p:sldId id="277" r:id="rId15"/>
    <p:sldId id="271" r:id="rId1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AF50708-1E50-4A67-AD51-8724FB13D0B8}">
  <a:tblStyle styleId="{BAF50708-1E50-4A67-AD51-8724FB13D0B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692" autoAdjust="0"/>
  </p:normalViewPr>
  <p:slideViewPr>
    <p:cSldViewPr snapToGrid="0">
      <p:cViewPr varScale="1">
        <p:scale>
          <a:sx n="101" d="100"/>
          <a:sy n="101" d="100"/>
        </p:scale>
        <p:origin x="125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799" cy="4572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799" cy="4572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799" cy="457200"/>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3"/>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 name="Google Shape;88;p4:notes"/>
          <p:cNvSpPr txBox="1">
            <a:spLocks noGrp="1"/>
          </p:cNvSpPr>
          <p:nvPr>
            <p:ph type="body" idx="1"/>
          </p:nvPr>
        </p:nvSpPr>
        <p:spPr>
          <a:xfrm>
            <a:off x="685800" y="4343400"/>
            <a:ext cx="5486399"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Calibri"/>
              <a:buNone/>
            </a:pPr>
            <a:r>
              <a:rPr lang="en-US" sz="1200" b="0" i="0" u="none" strike="noStrike" cap="none" dirty="0">
                <a:solidFill>
                  <a:schemeClr val="dk1"/>
                </a:solidFill>
                <a:latin typeface="Calibri"/>
                <a:ea typeface="Calibri"/>
                <a:cs typeface="Calibri"/>
                <a:sym typeface="Calibri"/>
              </a:rPr>
              <a:t>Understanding the differences between a value and a reference is critical in many programming languages, including JS and </a:t>
            </a:r>
            <a:r>
              <a:rPr lang="en-US" sz="1200" b="0" i="0" u="none" strike="noStrike" cap="none" dirty="0" err="1">
                <a:solidFill>
                  <a:schemeClr val="dk1"/>
                </a:solidFill>
                <a:latin typeface="Calibri"/>
                <a:ea typeface="Calibri"/>
                <a:cs typeface="Calibri"/>
                <a:sym typeface="Calibri"/>
              </a:rPr>
              <a:t>GoLang</a:t>
            </a:r>
            <a:endParaRPr sz="1200" b="0" i="0" u="none" strike="noStrike" cap="none" dirty="0">
              <a:solidFill>
                <a:schemeClr val="dk1"/>
              </a:solidFill>
              <a:latin typeface="Calibri"/>
              <a:ea typeface="Calibri"/>
              <a:cs typeface="Calibri"/>
              <a:sym typeface="Calibri"/>
            </a:endParaRPr>
          </a:p>
        </p:txBody>
      </p:sp>
      <p:sp>
        <p:nvSpPr>
          <p:cNvPr id="89" name="Google Shape;89;p4:notes"/>
          <p:cNvSpPr txBox="1">
            <a:spLocks noGrp="1"/>
          </p:cNvSpPr>
          <p:nvPr>
            <p:ph type="sldNum" idx="12"/>
          </p:nvPr>
        </p:nvSpPr>
        <p:spPr>
          <a:xfrm>
            <a:off x="3884612" y="8685213"/>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n-US"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Changing the nested details object values for the age attributes affects BOTH object, this is called a shallow copy, the primitive keys from o1 were copied to o2, the details key is a primitive value containing the reference to the nested object</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n-US" sz="1200" b="0" i="0" u="none" strike="noStrike" cap="none" smtClean="0">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86405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104CF5-FD13-C9FC-C23A-02BF5766FA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65D592-C4B7-7C29-6613-918833EC3F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6BAE21-0299-667E-239F-EDC481335F7E}"/>
              </a:ext>
            </a:extLst>
          </p:cNvPr>
          <p:cNvSpPr>
            <a:spLocks noGrp="1"/>
          </p:cNvSpPr>
          <p:nvPr>
            <p:ph type="body" idx="1"/>
          </p:nvPr>
        </p:nvSpPr>
        <p:spPr/>
        <p:txBody>
          <a:bodyPr/>
          <a:lstStyle/>
          <a:p>
            <a:r>
              <a:rPr lang="en-US" dirty="0"/>
              <a:t>Changing the nested details object values for the age attributes affects BOTH object, this is called a shallow copy, the language and details keys from o1 were copied to o2, but the details key is a reference, not a value</a:t>
            </a:r>
          </a:p>
        </p:txBody>
      </p:sp>
      <p:sp>
        <p:nvSpPr>
          <p:cNvPr id="4" name="Slide Number Placeholder 3">
            <a:extLst>
              <a:ext uri="{FF2B5EF4-FFF2-40B4-BE49-F238E27FC236}">
                <a16:creationId xmlns:a16="http://schemas.microsoft.com/office/drawing/2014/main" id="{7128C9D9-99D4-C533-095B-92D4DE61BF21}"/>
              </a:ext>
            </a:extLst>
          </p:cNvPr>
          <p:cNvSpPr>
            <a:spLocks noGrp="1"/>
          </p:cNvSpPr>
          <p:nvPr>
            <p:ph type="sldNum" idx="12"/>
          </p:nvPr>
        </p:nvSpPr>
        <p:spPr/>
        <p:txBody>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15563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4cc9fe593b_0_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4cc9fe593b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g4cc9fe593b_0_69:notes"/>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Font typeface="Calibri"/>
              <a:buNone/>
            </a:pPr>
            <a:fld id="{00000000-1234-1234-1234-123412341234}" type="slidenum">
              <a:rPr lang="en-US"/>
              <a:t>15</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a0ba5a7de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4a0ba5a7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g4a0ba5a7de_0_0:notes"/>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Font typeface="Calibri"/>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cc9fe593b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4cc9fe593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g4cc9fe593b_0_5:notes"/>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Font typeface="Calibri"/>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4a0ba5a7de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4a0ba5a7d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g4a0ba5a7de_0_6:notes"/>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Font typeface="Calibri"/>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4a0ba5a7de_0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4a0ba5a7d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440"/>
              </a:spcBef>
              <a:spcAft>
                <a:spcPts val="0"/>
              </a:spcAft>
              <a:buClr>
                <a:srgbClr val="000000"/>
              </a:buClr>
              <a:buSzPts val="1100"/>
              <a:buFont typeface="Arial"/>
              <a:buNone/>
              <a:tabLst/>
              <a:defRPr/>
            </a:pPr>
            <a:r>
              <a:rPr lang="en-US" sz="2800" b="1" dirty="0"/>
              <a:t>Important repeat</a:t>
            </a:r>
            <a:r>
              <a:rPr lang="en-US" sz="2800" dirty="0"/>
              <a:t>: Creating a variable to a complex object stores the memory address in the heap of the complex object, not the object itself.</a:t>
            </a:r>
          </a:p>
          <a:p>
            <a:pPr marL="0" lvl="0" indent="0" algn="l" rtl="0">
              <a:spcBef>
                <a:spcPts val="440"/>
              </a:spcBef>
              <a:spcAft>
                <a:spcPts val="0"/>
              </a:spcAft>
              <a:buClr>
                <a:srgbClr val="000000"/>
              </a:buClr>
              <a:buSzPts val="1100"/>
              <a:buFont typeface="Arial"/>
              <a:buNone/>
            </a:pPr>
            <a:endParaRPr sz="1400" dirty="0"/>
          </a:p>
        </p:txBody>
      </p:sp>
      <p:sp>
        <p:nvSpPr>
          <p:cNvPr id="117" name="Google Shape;117;g4a0ba5a7de_0_14:notes"/>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Font typeface="Calibri"/>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cc9fe593b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4cc9fe593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440"/>
              </a:spcBef>
              <a:spcAft>
                <a:spcPts val="0"/>
              </a:spcAft>
              <a:buClr>
                <a:srgbClr val="000000"/>
              </a:buClr>
              <a:buSzPts val="1100"/>
              <a:buFont typeface="Arial"/>
              <a:buNone/>
            </a:pPr>
            <a:r>
              <a:rPr lang="en-US" sz="1400" dirty="0"/>
              <a:t>Simple values cant be mutated on accident because they are passed around by the value, not by the address in memory. While you assigned the value of n to m and changed m, it does not change n</a:t>
            </a:r>
            <a:endParaRPr sz="1400" dirty="0"/>
          </a:p>
        </p:txBody>
      </p:sp>
      <p:sp>
        <p:nvSpPr>
          <p:cNvPr id="124" name="Google Shape;124;g4cc9fe593b_0_15:notes"/>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Font typeface="Calibri"/>
              <a:buNone/>
            </a:pPr>
            <a:fld id="{00000000-1234-1234-1234-123412341234}" type="slidenum">
              <a:rPr lang="en-US"/>
              <a:t>8</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complex values are passed around by an address to the object, you will be changing the object. Changing o2 affects o1 because they both point to same location in memory</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19862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avoid unintended mutations? By understanding how making copies of complex variables works. Remember copying simple values copies the VALUE, copying complex values copies the ADDRESS to the object! </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84994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same spread operator works for arrays</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94785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685800" y="1905000"/>
            <a:ext cx="7543800" cy="2593975"/>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Clr>
                <a:schemeClr val="dk2"/>
              </a:buClr>
              <a:buSzPts val="1400"/>
              <a:buFont typeface="Cambria"/>
              <a:buNone/>
              <a:defRPr sz="6600" b="0" i="0" u="none" strike="noStrike" cap="none">
                <a:solidFill>
                  <a:schemeClr val="dk2"/>
                </a:solidFill>
                <a:latin typeface="Cambria"/>
                <a:ea typeface="Cambria"/>
                <a:cs typeface="Cambria"/>
                <a:sym typeface="Cambria"/>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19" name="Google Shape;19;p2"/>
          <p:cNvSpPr txBox="1">
            <a:spLocks noGrp="1"/>
          </p:cNvSpPr>
          <p:nvPr>
            <p:ph type="subTitle" idx="1"/>
          </p:nvPr>
        </p:nvSpPr>
        <p:spPr>
          <a:xfrm>
            <a:off x="685800" y="4572000"/>
            <a:ext cx="6461759" cy="1066799"/>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400"/>
              </a:spcBef>
              <a:spcAft>
                <a:spcPts val="0"/>
              </a:spcAft>
              <a:buClr>
                <a:schemeClr val="accent1"/>
              </a:buClr>
              <a:buSzPts val="2200"/>
              <a:buFont typeface="Arial"/>
              <a:buNone/>
              <a:defRPr sz="2000" b="0" i="0" u="none" strike="noStrike" cap="none">
                <a:solidFill>
                  <a:srgbClr val="8C8B8A"/>
                </a:solidFill>
                <a:latin typeface="Calibri"/>
                <a:ea typeface="Calibri"/>
                <a:cs typeface="Calibri"/>
                <a:sym typeface="Calibri"/>
              </a:defRPr>
            </a:lvl1pPr>
            <a:lvl2pPr marL="457200" marR="0" lvl="1" indent="0" algn="ctr" rtl="0">
              <a:lnSpc>
                <a:spcPct val="100000"/>
              </a:lnSpc>
              <a:spcBef>
                <a:spcPts val="400"/>
              </a:spcBef>
              <a:spcAft>
                <a:spcPts val="0"/>
              </a:spcAft>
              <a:buClr>
                <a:schemeClr val="accent2"/>
              </a:buClr>
              <a:buSzPts val="2000"/>
              <a:buFont typeface="Arial"/>
              <a:buNone/>
              <a:defRPr sz="2000" b="0" i="0" u="none" strike="noStrike" cap="none">
                <a:solidFill>
                  <a:srgbClr val="8C8B8A"/>
                </a:solidFill>
                <a:latin typeface="Calibri"/>
                <a:ea typeface="Calibri"/>
                <a:cs typeface="Calibri"/>
                <a:sym typeface="Calibri"/>
              </a:defRPr>
            </a:lvl2pPr>
            <a:lvl3pPr marL="914400" marR="0" lvl="2" indent="0" algn="ctr" rtl="0">
              <a:lnSpc>
                <a:spcPct val="100000"/>
              </a:lnSpc>
              <a:spcBef>
                <a:spcPts val="360"/>
              </a:spcBef>
              <a:spcAft>
                <a:spcPts val="0"/>
              </a:spcAft>
              <a:buClr>
                <a:schemeClr val="accent3"/>
              </a:buClr>
              <a:buSzPts val="1800"/>
              <a:buFont typeface="Arial"/>
              <a:buNone/>
              <a:defRPr sz="1800" b="0" i="0" u="none" strike="noStrike" cap="none">
                <a:solidFill>
                  <a:srgbClr val="8C8B8A"/>
                </a:solidFill>
                <a:latin typeface="Calibri"/>
                <a:ea typeface="Calibri"/>
                <a:cs typeface="Calibri"/>
                <a:sym typeface="Calibri"/>
              </a:defRPr>
            </a:lvl3pPr>
            <a:lvl4pPr marL="1371600" marR="0" lvl="3" indent="0" algn="ctr" rtl="0">
              <a:lnSpc>
                <a:spcPct val="100000"/>
              </a:lnSpc>
              <a:spcBef>
                <a:spcPts val="320"/>
              </a:spcBef>
              <a:spcAft>
                <a:spcPts val="0"/>
              </a:spcAft>
              <a:buClr>
                <a:schemeClr val="accent4"/>
              </a:buClr>
              <a:buSzPts val="1600"/>
              <a:buFont typeface="Arial"/>
              <a:buNone/>
              <a:defRPr sz="1600" b="0" i="0" u="none" strike="noStrike" cap="none">
                <a:solidFill>
                  <a:srgbClr val="8C8B8A"/>
                </a:solidFill>
                <a:latin typeface="Calibri"/>
                <a:ea typeface="Calibri"/>
                <a:cs typeface="Calibri"/>
                <a:sym typeface="Calibri"/>
              </a:defRPr>
            </a:lvl4pPr>
            <a:lvl5pPr marL="1828800" marR="0" lvl="4" indent="0" algn="ctr" rtl="0">
              <a:lnSpc>
                <a:spcPct val="100000"/>
              </a:lnSpc>
              <a:spcBef>
                <a:spcPts val="280"/>
              </a:spcBef>
              <a:spcAft>
                <a:spcPts val="0"/>
              </a:spcAft>
              <a:buClr>
                <a:schemeClr val="accent5"/>
              </a:buClr>
              <a:buSzPts val="1400"/>
              <a:buFont typeface="Arial"/>
              <a:buNone/>
              <a:defRPr sz="1400" b="0" i="0" u="none" strike="noStrike" cap="none">
                <a:solidFill>
                  <a:srgbClr val="8C8B8A"/>
                </a:solidFill>
                <a:latin typeface="Calibri"/>
                <a:ea typeface="Calibri"/>
                <a:cs typeface="Calibri"/>
                <a:sym typeface="Calibri"/>
              </a:defRPr>
            </a:lvl5pPr>
            <a:lvl6pPr marL="2286000" marR="0" lvl="5" indent="0" algn="ctr" rtl="0">
              <a:lnSpc>
                <a:spcPct val="100000"/>
              </a:lnSpc>
              <a:spcBef>
                <a:spcPts val="280"/>
              </a:spcBef>
              <a:spcAft>
                <a:spcPts val="0"/>
              </a:spcAft>
              <a:buClr>
                <a:schemeClr val="accent1"/>
              </a:buClr>
              <a:buSzPts val="1400"/>
              <a:buFont typeface="Arial"/>
              <a:buNone/>
              <a:defRPr sz="1400" b="0" i="0" u="none" strike="noStrike" cap="none">
                <a:solidFill>
                  <a:srgbClr val="8C8B8A"/>
                </a:solidFill>
                <a:latin typeface="Calibri"/>
                <a:ea typeface="Calibri"/>
                <a:cs typeface="Calibri"/>
                <a:sym typeface="Calibri"/>
              </a:defRPr>
            </a:lvl6pPr>
            <a:lvl7pPr marL="2743200" marR="0" lvl="6" indent="0" algn="ctr" rtl="0">
              <a:lnSpc>
                <a:spcPct val="100000"/>
              </a:lnSpc>
              <a:spcBef>
                <a:spcPts val="280"/>
              </a:spcBef>
              <a:spcAft>
                <a:spcPts val="0"/>
              </a:spcAft>
              <a:buClr>
                <a:schemeClr val="accent2"/>
              </a:buClr>
              <a:buSzPts val="1400"/>
              <a:buFont typeface="Arial"/>
              <a:buNone/>
              <a:defRPr sz="1400" b="0" i="0" u="none" strike="noStrike" cap="none">
                <a:solidFill>
                  <a:srgbClr val="8C8B8A"/>
                </a:solidFill>
                <a:latin typeface="Calibri"/>
                <a:ea typeface="Calibri"/>
                <a:cs typeface="Calibri"/>
                <a:sym typeface="Calibri"/>
              </a:defRPr>
            </a:lvl7pPr>
            <a:lvl8pPr marL="3200400" marR="0" lvl="7" indent="0" algn="ctr" rtl="0">
              <a:lnSpc>
                <a:spcPct val="100000"/>
              </a:lnSpc>
              <a:spcBef>
                <a:spcPts val="280"/>
              </a:spcBef>
              <a:spcAft>
                <a:spcPts val="0"/>
              </a:spcAft>
              <a:buClr>
                <a:schemeClr val="accent3"/>
              </a:buClr>
              <a:buSzPts val="1400"/>
              <a:buFont typeface="Arial"/>
              <a:buNone/>
              <a:defRPr sz="1400" b="0" i="0" u="none" strike="noStrike" cap="none">
                <a:solidFill>
                  <a:srgbClr val="8C8B8A"/>
                </a:solidFill>
                <a:latin typeface="Calibri"/>
                <a:ea typeface="Calibri"/>
                <a:cs typeface="Calibri"/>
                <a:sym typeface="Calibri"/>
              </a:defRPr>
            </a:lvl8pPr>
            <a:lvl9pPr marL="3657600" marR="0" lvl="8" indent="0" algn="ctr" rtl="0">
              <a:lnSpc>
                <a:spcPct val="100000"/>
              </a:lnSpc>
              <a:spcBef>
                <a:spcPts val="280"/>
              </a:spcBef>
              <a:spcAft>
                <a:spcPts val="0"/>
              </a:spcAft>
              <a:buClr>
                <a:schemeClr val="accent4"/>
              </a:buClr>
              <a:buSzPts val="1400"/>
              <a:buFont typeface="Arial"/>
              <a:buNone/>
              <a:defRPr sz="1400" b="0" i="0" u="none" strike="noStrike" cap="none">
                <a:solidFill>
                  <a:srgbClr val="8C8B8A"/>
                </a:solidFill>
                <a:latin typeface="Calibri"/>
                <a:ea typeface="Calibri"/>
                <a:cs typeface="Calibri"/>
                <a:sym typeface="Calibri"/>
              </a:defRPr>
            </a:lvl9pPr>
          </a:lstStyle>
          <a:p>
            <a:endParaRPr/>
          </a:p>
        </p:txBody>
      </p:sp>
      <p:sp>
        <p:nvSpPr>
          <p:cNvPr id="20" name="Google Shape;20;p2"/>
          <p:cNvSpPr txBox="1">
            <a:spLocks noGrp="1"/>
          </p:cNvSpPr>
          <p:nvPr>
            <p:ph type="dt" idx="10"/>
          </p:nvPr>
        </p:nvSpPr>
        <p:spPr>
          <a:xfrm rot="-5400000">
            <a:off x="7551350" y="1645919"/>
            <a:ext cx="2438399" cy="365759"/>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2"/>
              </a:buClr>
              <a:buSzPts val="1400"/>
              <a:buFont typeface="Calibri"/>
              <a:buNone/>
              <a:defRPr sz="1200" b="0" i="0" u="none" strike="noStrike" cap="none">
                <a:solidFill>
                  <a:schemeClr val="lt2"/>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2"/>
          <p:cNvSpPr txBox="1">
            <a:spLocks noGrp="1"/>
          </p:cNvSpPr>
          <p:nvPr>
            <p:ph type="ftr" idx="11"/>
          </p:nvPr>
        </p:nvSpPr>
        <p:spPr>
          <a:xfrm rot="-5400000">
            <a:off x="7586909" y="4048759"/>
            <a:ext cx="2367281" cy="365759"/>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lt2"/>
              </a:buClr>
              <a:buSzPts val="1400"/>
              <a:buFont typeface="Calibri"/>
              <a:buNone/>
              <a:defRPr sz="1200" b="0" i="0" u="none" strike="noStrike" cap="none">
                <a:solidFill>
                  <a:schemeClr val="lt2"/>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2"/>
          <p:cNvSpPr>
            <a:spLocks noGrp="1"/>
          </p:cNvSpPr>
          <p:nvPr>
            <p:ph type="sldNum" idx="12"/>
          </p:nvPr>
        </p:nvSpPr>
        <p:spPr>
          <a:xfrm>
            <a:off x="8531788" y="5648960"/>
            <a:ext cx="548639"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1pPr>
            <a:lvl2pPr marL="0" marR="0" lvl="1"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2pPr>
            <a:lvl3pPr marL="0" marR="0" lvl="2"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3pPr>
            <a:lvl4pPr marL="0" marR="0" lvl="3"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4pPr>
            <a:lvl5pPr marL="0" marR="0" lvl="4"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5pPr>
            <a:lvl6pPr marL="0" marR="0" lvl="5"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6pPr>
            <a:lvl7pPr marL="0" marR="0" lvl="6"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7pPr>
            <a:lvl8pPr marL="0" marR="0" lvl="7"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8pPr>
            <a:lvl9pPr marL="0" marR="0" lvl="8"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11"/>
          <p:cNvSpPr txBox="1">
            <a:spLocks noGrp="1"/>
          </p:cNvSpPr>
          <p:nvPr>
            <p:ph type="title"/>
          </p:nvPr>
        </p:nvSpPr>
        <p:spPr>
          <a:xfrm>
            <a:off x="457200" y="274637"/>
            <a:ext cx="7619999" cy="11430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dk2"/>
              </a:buClr>
              <a:buSzPts val="1400"/>
              <a:buFont typeface="Cambria"/>
              <a:buNone/>
              <a:defRPr sz="4600" b="0" i="0" u="none" strike="noStrike" cap="none">
                <a:solidFill>
                  <a:schemeClr val="dk2"/>
                </a:solidFill>
                <a:latin typeface="Cambria"/>
                <a:ea typeface="Cambria"/>
                <a:cs typeface="Cambria"/>
                <a:sym typeface="Cambria"/>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6" name="Google Shape;76;p11"/>
          <p:cNvSpPr txBox="1">
            <a:spLocks noGrp="1"/>
          </p:cNvSpPr>
          <p:nvPr>
            <p:ph type="body" idx="1"/>
          </p:nvPr>
        </p:nvSpPr>
        <p:spPr>
          <a:xfrm rot="5400000">
            <a:off x="1866899" y="190500"/>
            <a:ext cx="4800600" cy="7619999"/>
          </a:xfrm>
          <a:prstGeom prst="rect">
            <a:avLst/>
          </a:prstGeom>
          <a:noFill/>
          <a:ln>
            <a:noFill/>
          </a:ln>
        </p:spPr>
        <p:txBody>
          <a:bodyPr spcFirstLastPara="1" wrap="square" lIns="91425" tIns="91425" rIns="91425" bIns="91425" anchor="t" anchorCtr="0">
            <a:noAutofit/>
          </a:bodyPr>
          <a:lstStyle>
            <a:lvl1pPr marL="457200" marR="0" lvl="0" indent="-368300" algn="l" rtl="0">
              <a:lnSpc>
                <a:spcPct val="100000"/>
              </a:lnSpc>
              <a:spcBef>
                <a:spcPts val="440"/>
              </a:spcBef>
              <a:spcAft>
                <a:spcPts val="0"/>
              </a:spcAft>
              <a:buClr>
                <a:schemeClr val="accent1"/>
              </a:buClr>
              <a:buSzPts val="2200"/>
              <a:buFont typeface="Arial"/>
              <a:buChar char="•"/>
              <a:defRPr sz="22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accent3"/>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accent4"/>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17500" algn="l" rtl="0">
              <a:lnSpc>
                <a:spcPct val="100000"/>
              </a:lnSpc>
              <a:spcBef>
                <a:spcPts val="280"/>
              </a:spcBef>
              <a:spcAft>
                <a:spcPts val="0"/>
              </a:spcAft>
              <a:buClr>
                <a:schemeClr val="accent5"/>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100000"/>
              </a:lnSpc>
              <a:spcBef>
                <a:spcPts val="280"/>
              </a:spcBef>
              <a:spcAft>
                <a:spcPts val="0"/>
              </a:spcAft>
              <a:buClr>
                <a:schemeClr val="accent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100000"/>
              </a:lnSpc>
              <a:spcBef>
                <a:spcPts val="280"/>
              </a:spcBef>
              <a:spcAft>
                <a:spcPts val="0"/>
              </a:spcAft>
              <a:buClr>
                <a:schemeClr val="accent2"/>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100000"/>
              </a:lnSpc>
              <a:spcBef>
                <a:spcPts val="280"/>
              </a:spcBef>
              <a:spcAft>
                <a:spcPts val="0"/>
              </a:spcAft>
              <a:buClr>
                <a:schemeClr val="accent3"/>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100000"/>
              </a:lnSpc>
              <a:spcBef>
                <a:spcPts val="280"/>
              </a:spcBef>
              <a:spcAft>
                <a:spcPts val="0"/>
              </a:spcAft>
              <a:buClr>
                <a:schemeClr val="accent4"/>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dt" idx="10"/>
          </p:nvPr>
        </p:nvSpPr>
        <p:spPr>
          <a:xfrm rot="-5400000">
            <a:off x="7551350" y="1645919"/>
            <a:ext cx="2438399" cy="365759"/>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2"/>
              </a:buClr>
              <a:buSzPts val="1400"/>
              <a:buFont typeface="Calibri"/>
              <a:buNone/>
              <a:defRPr sz="1200" b="0" i="0" u="none" strike="noStrike" cap="none">
                <a:solidFill>
                  <a:schemeClr val="lt2"/>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1"/>
          <p:cNvSpPr txBox="1">
            <a:spLocks noGrp="1"/>
          </p:cNvSpPr>
          <p:nvPr>
            <p:ph type="ftr" idx="11"/>
          </p:nvPr>
        </p:nvSpPr>
        <p:spPr>
          <a:xfrm rot="-5400000">
            <a:off x="7586909" y="4048759"/>
            <a:ext cx="2367281" cy="365759"/>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lt2"/>
              </a:buClr>
              <a:buSzPts val="1400"/>
              <a:buFont typeface="Calibri"/>
              <a:buNone/>
              <a:defRPr sz="1200" b="0" i="0" u="none" strike="noStrike" cap="none">
                <a:solidFill>
                  <a:schemeClr val="lt2"/>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1"/>
          <p:cNvSpPr>
            <a:spLocks noGrp="1"/>
          </p:cNvSpPr>
          <p:nvPr>
            <p:ph type="sldNum" idx="12"/>
          </p:nvPr>
        </p:nvSpPr>
        <p:spPr>
          <a:xfrm>
            <a:off x="8531788" y="5648960"/>
            <a:ext cx="548639"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1pPr>
            <a:lvl2pPr marL="0" marR="0" lvl="1"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2pPr>
            <a:lvl3pPr marL="0" marR="0" lvl="2"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3pPr>
            <a:lvl4pPr marL="0" marR="0" lvl="3"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4pPr>
            <a:lvl5pPr marL="0" marR="0" lvl="4"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5pPr>
            <a:lvl6pPr marL="0" marR="0" lvl="5"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6pPr>
            <a:lvl7pPr marL="0" marR="0" lvl="6"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7pPr>
            <a:lvl8pPr marL="0" marR="0" lvl="7"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8pPr>
            <a:lvl9pPr marL="0" marR="0" lvl="8"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12"/>
          <p:cNvSpPr txBox="1">
            <a:spLocks noGrp="1"/>
          </p:cNvSpPr>
          <p:nvPr>
            <p:ph type="title"/>
          </p:nvPr>
        </p:nvSpPr>
        <p:spPr>
          <a:xfrm rot="5400000">
            <a:off x="4579937" y="2324100"/>
            <a:ext cx="5851525" cy="1752600"/>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Clr>
                <a:schemeClr val="dk2"/>
              </a:buClr>
              <a:buSzPts val="1400"/>
              <a:buFont typeface="Cambria"/>
              <a:buNone/>
              <a:defRPr sz="4600" b="0" i="0" u="none" strike="noStrike" cap="none">
                <a:solidFill>
                  <a:schemeClr val="dk2"/>
                </a:solidFill>
                <a:latin typeface="Cambria"/>
                <a:ea typeface="Cambria"/>
                <a:cs typeface="Cambria"/>
                <a:sym typeface="Cambria"/>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82" name="Google Shape;82;p12"/>
          <p:cNvSpPr txBox="1">
            <a:spLocks noGrp="1"/>
          </p:cNvSpPr>
          <p:nvPr>
            <p:ph type="body" idx="1"/>
          </p:nvPr>
        </p:nvSpPr>
        <p:spPr>
          <a:xfrm rot="5400000">
            <a:off x="541337" y="190500"/>
            <a:ext cx="5851525" cy="6019799"/>
          </a:xfrm>
          <a:prstGeom prst="rect">
            <a:avLst/>
          </a:prstGeom>
          <a:noFill/>
          <a:ln>
            <a:noFill/>
          </a:ln>
        </p:spPr>
        <p:txBody>
          <a:bodyPr spcFirstLastPara="1" wrap="square" lIns="91425" tIns="91425" rIns="91425" bIns="91425" anchor="t" anchorCtr="0">
            <a:noAutofit/>
          </a:bodyPr>
          <a:lstStyle>
            <a:lvl1pPr marL="457200" marR="0" lvl="0" indent="-368300" algn="l" rtl="0">
              <a:lnSpc>
                <a:spcPct val="100000"/>
              </a:lnSpc>
              <a:spcBef>
                <a:spcPts val="440"/>
              </a:spcBef>
              <a:spcAft>
                <a:spcPts val="0"/>
              </a:spcAft>
              <a:buClr>
                <a:schemeClr val="accent1"/>
              </a:buClr>
              <a:buSzPts val="2200"/>
              <a:buFont typeface="Arial"/>
              <a:buChar char="•"/>
              <a:defRPr sz="22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accent3"/>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accent4"/>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17500" algn="l" rtl="0">
              <a:lnSpc>
                <a:spcPct val="100000"/>
              </a:lnSpc>
              <a:spcBef>
                <a:spcPts val="280"/>
              </a:spcBef>
              <a:spcAft>
                <a:spcPts val="0"/>
              </a:spcAft>
              <a:buClr>
                <a:schemeClr val="accent5"/>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100000"/>
              </a:lnSpc>
              <a:spcBef>
                <a:spcPts val="280"/>
              </a:spcBef>
              <a:spcAft>
                <a:spcPts val="0"/>
              </a:spcAft>
              <a:buClr>
                <a:schemeClr val="accent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100000"/>
              </a:lnSpc>
              <a:spcBef>
                <a:spcPts val="280"/>
              </a:spcBef>
              <a:spcAft>
                <a:spcPts val="0"/>
              </a:spcAft>
              <a:buClr>
                <a:schemeClr val="accent2"/>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100000"/>
              </a:lnSpc>
              <a:spcBef>
                <a:spcPts val="280"/>
              </a:spcBef>
              <a:spcAft>
                <a:spcPts val="0"/>
              </a:spcAft>
              <a:buClr>
                <a:schemeClr val="accent3"/>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100000"/>
              </a:lnSpc>
              <a:spcBef>
                <a:spcPts val="280"/>
              </a:spcBef>
              <a:spcAft>
                <a:spcPts val="0"/>
              </a:spcAft>
              <a:buClr>
                <a:schemeClr val="accent4"/>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dt" idx="10"/>
          </p:nvPr>
        </p:nvSpPr>
        <p:spPr>
          <a:xfrm rot="-5400000">
            <a:off x="7551350" y="1645919"/>
            <a:ext cx="2438399" cy="365759"/>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2"/>
              </a:buClr>
              <a:buSzPts val="1400"/>
              <a:buFont typeface="Calibri"/>
              <a:buNone/>
              <a:defRPr sz="1200" b="0" i="0" u="none" strike="noStrike" cap="none">
                <a:solidFill>
                  <a:schemeClr val="lt2"/>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4" name="Google Shape;84;p12"/>
          <p:cNvSpPr txBox="1">
            <a:spLocks noGrp="1"/>
          </p:cNvSpPr>
          <p:nvPr>
            <p:ph type="ftr" idx="11"/>
          </p:nvPr>
        </p:nvSpPr>
        <p:spPr>
          <a:xfrm rot="-5400000">
            <a:off x="7586909" y="4048759"/>
            <a:ext cx="2367281" cy="365759"/>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lt2"/>
              </a:buClr>
              <a:buSzPts val="1400"/>
              <a:buFont typeface="Calibri"/>
              <a:buNone/>
              <a:defRPr sz="1200" b="0" i="0" u="none" strike="noStrike" cap="none">
                <a:solidFill>
                  <a:schemeClr val="lt2"/>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5" name="Google Shape;85;p12"/>
          <p:cNvSpPr>
            <a:spLocks noGrp="1"/>
          </p:cNvSpPr>
          <p:nvPr>
            <p:ph type="sldNum" idx="12"/>
          </p:nvPr>
        </p:nvSpPr>
        <p:spPr>
          <a:xfrm>
            <a:off x="8531788" y="5648960"/>
            <a:ext cx="548639"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1pPr>
            <a:lvl2pPr marL="0" marR="0" lvl="1"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2pPr>
            <a:lvl3pPr marL="0" marR="0" lvl="2"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3pPr>
            <a:lvl4pPr marL="0" marR="0" lvl="3"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4pPr>
            <a:lvl5pPr marL="0" marR="0" lvl="4"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5pPr>
            <a:lvl6pPr marL="0" marR="0" lvl="5"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6pPr>
            <a:lvl7pPr marL="0" marR="0" lvl="6"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7pPr>
            <a:lvl8pPr marL="0" marR="0" lvl="7"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8pPr>
            <a:lvl9pPr marL="0" marR="0" lvl="8"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457200" y="274637"/>
            <a:ext cx="7619999" cy="11430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dk2"/>
              </a:buClr>
              <a:buSzPts val="1400"/>
              <a:buFont typeface="Cambria"/>
              <a:buNone/>
              <a:defRPr sz="4600" b="0" i="0" u="none" strike="noStrike" cap="none">
                <a:solidFill>
                  <a:schemeClr val="dk2"/>
                </a:solidFill>
                <a:latin typeface="Cambria"/>
                <a:ea typeface="Cambria"/>
                <a:cs typeface="Cambria"/>
                <a:sym typeface="Cambria"/>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25" name="Google Shape;25;p3"/>
          <p:cNvSpPr txBox="1">
            <a:spLocks noGrp="1"/>
          </p:cNvSpPr>
          <p:nvPr>
            <p:ph type="body" idx="1"/>
          </p:nvPr>
        </p:nvSpPr>
        <p:spPr>
          <a:xfrm>
            <a:off x="457200" y="1600200"/>
            <a:ext cx="7619999" cy="4800600"/>
          </a:xfrm>
          <a:prstGeom prst="rect">
            <a:avLst/>
          </a:prstGeom>
          <a:noFill/>
          <a:ln>
            <a:noFill/>
          </a:ln>
        </p:spPr>
        <p:txBody>
          <a:bodyPr spcFirstLastPara="1" wrap="square" lIns="91425" tIns="91425" rIns="91425" bIns="91425" anchor="t" anchorCtr="0">
            <a:noAutofit/>
          </a:bodyPr>
          <a:lstStyle>
            <a:lvl1pPr marL="457200" marR="0" lvl="0" indent="-368300" algn="l" rtl="0">
              <a:lnSpc>
                <a:spcPct val="100000"/>
              </a:lnSpc>
              <a:spcBef>
                <a:spcPts val="440"/>
              </a:spcBef>
              <a:spcAft>
                <a:spcPts val="0"/>
              </a:spcAft>
              <a:buClr>
                <a:schemeClr val="accent1"/>
              </a:buClr>
              <a:buSzPts val="2200"/>
              <a:buFont typeface="Arial"/>
              <a:buChar char="•"/>
              <a:defRPr sz="22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accent3"/>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accent4"/>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17500" algn="l" rtl="0">
              <a:lnSpc>
                <a:spcPct val="100000"/>
              </a:lnSpc>
              <a:spcBef>
                <a:spcPts val="280"/>
              </a:spcBef>
              <a:spcAft>
                <a:spcPts val="0"/>
              </a:spcAft>
              <a:buClr>
                <a:schemeClr val="accent5"/>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100000"/>
              </a:lnSpc>
              <a:spcBef>
                <a:spcPts val="280"/>
              </a:spcBef>
              <a:spcAft>
                <a:spcPts val="0"/>
              </a:spcAft>
              <a:buClr>
                <a:schemeClr val="accent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100000"/>
              </a:lnSpc>
              <a:spcBef>
                <a:spcPts val="280"/>
              </a:spcBef>
              <a:spcAft>
                <a:spcPts val="0"/>
              </a:spcAft>
              <a:buClr>
                <a:schemeClr val="accent2"/>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100000"/>
              </a:lnSpc>
              <a:spcBef>
                <a:spcPts val="280"/>
              </a:spcBef>
              <a:spcAft>
                <a:spcPts val="0"/>
              </a:spcAft>
              <a:buClr>
                <a:schemeClr val="accent3"/>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100000"/>
              </a:lnSpc>
              <a:spcBef>
                <a:spcPts val="280"/>
              </a:spcBef>
              <a:spcAft>
                <a:spcPts val="0"/>
              </a:spcAft>
              <a:buClr>
                <a:schemeClr val="accent4"/>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dt" idx="10"/>
          </p:nvPr>
        </p:nvSpPr>
        <p:spPr>
          <a:xfrm rot="-5400000">
            <a:off x="7551350" y="1645919"/>
            <a:ext cx="2438399" cy="365759"/>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2"/>
              </a:buClr>
              <a:buSzPts val="1400"/>
              <a:buFont typeface="Calibri"/>
              <a:buNone/>
              <a:defRPr sz="1200" b="0" i="0" u="none" strike="noStrike" cap="none">
                <a:solidFill>
                  <a:schemeClr val="lt2"/>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ftr" idx="11"/>
          </p:nvPr>
        </p:nvSpPr>
        <p:spPr>
          <a:xfrm rot="-5400000">
            <a:off x="7586909" y="4048759"/>
            <a:ext cx="2367281" cy="365759"/>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lt2"/>
              </a:buClr>
              <a:buSzPts val="1400"/>
              <a:buFont typeface="Calibri"/>
              <a:buNone/>
              <a:defRPr sz="1200" b="0" i="0" u="none" strike="noStrike" cap="none">
                <a:solidFill>
                  <a:schemeClr val="lt2"/>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3"/>
          <p:cNvSpPr>
            <a:spLocks noGrp="1"/>
          </p:cNvSpPr>
          <p:nvPr>
            <p:ph type="sldNum" idx="12"/>
          </p:nvPr>
        </p:nvSpPr>
        <p:spPr>
          <a:xfrm>
            <a:off x="8531788" y="5648960"/>
            <a:ext cx="548639"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1pPr>
            <a:lvl2pPr marL="0" marR="0" lvl="1"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2pPr>
            <a:lvl3pPr marL="0" marR="0" lvl="2"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3pPr>
            <a:lvl4pPr marL="0" marR="0" lvl="3"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4pPr>
            <a:lvl5pPr marL="0" marR="0" lvl="4"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5pPr>
            <a:lvl6pPr marL="0" marR="0" lvl="5"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6pPr>
            <a:lvl7pPr marL="0" marR="0" lvl="6"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7pPr>
            <a:lvl8pPr marL="0" marR="0" lvl="7"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8pPr>
            <a:lvl9pPr marL="0" marR="0" lvl="8"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457200" y="274637"/>
            <a:ext cx="7619999" cy="11430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dk2"/>
              </a:buClr>
              <a:buSzPts val="1400"/>
              <a:buFont typeface="Cambria"/>
              <a:buNone/>
              <a:defRPr sz="4600" b="0" i="0" u="none" strike="noStrike" cap="none">
                <a:solidFill>
                  <a:schemeClr val="dk2"/>
                </a:solidFill>
                <a:latin typeface="Cambria"/>
                <a:ea typeface="Cambria"/>
                <a:cs typeface="Cambria"/>
                <a:sym typeface="Cambria"/>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31" name="Google Shape;31;p4"/>
          <p:cNvSpPr txBox="1">
            <a:spLocks noGrp="1"/>
          </p:cNvSpPr>
          <p:nvPr>
            <p:ph type="body" idx="1"/>
          </p:nvPr>
        </p:nvSpPr>
        <p:spPr>
          <a:xfrm>
            <a:off x="457200" y="1536191"/>
            <a:ext cx="3657600" cy="459028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100000"/>
              </a:lnSpc>
              <a:spcBef>
                <a:spcPts val="48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accent3"/>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accent4"/>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accent5"/>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accent2"/>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accent3"/>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accent4"/>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body" idx="2"/>
          </p:nvPr>
        </p:nvSpPr>
        <p:spPr>
          <a:xfrm>
            <a:off x="4419600" y="1536191"/>
            <a:ext cx="3657600" cy="459028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100000"/>
              </a:lnSpc>
              <a:spcBef>
                <a:spcPts val="48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accent3"/>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accent4"/>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accent5"/>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accent2"/>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accent3"/>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accent4"/>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Google Shape;33;p4"/>
          <p:cNvSpPr txBox="1">
            <a:spLocks noGrp="1"/>
          </p:cNvSpPr>
          <p:nvPr>
            <p:ph type="dt" idx="10"/>
          </p:nvPr>
        </p:nvSpPr>
        <p:spPr>
          <a:xfrm rot="-5400000">
            <a:off x="7551350" y="1645919"/>
            <a:ext cx="2438399" cy="365759"/>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2"/>
              </a:buClr>
              <a:buSzPts val="1400"/>
              <a:buFont typeface="Calibri"/>
              <a:buNone/>
              <a:defRPr sz="1200" b="0" i="0" u="none" strike="noStrike" cap="none">
                <a:solidFill>
                  <a:schemeClr val="lt2"/>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4"/>
          <p:cNvSpPr txBox="1">
            <a:spLocks noGrp="1"/>
          </p:cNvSpPr>
          <p:nvPr>
            <p:ph type="ftr" idx="11"/>
          </p:nvPr>
        </p:nvSpPr>
        <p:spPr>
          <a:xfrm rot="-5400000">
            <a:off x="7586909" y="4048759"/>
            <a:ext cx="2367281" cy="365759"/>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lt2"/>
              </a:buClr>
              <a:buSzPts val="1400"/>
              <a:buFont typeface="Calibri"/>
              <a:buNone/>
              <a:defRPr sz="1200" b="0" i="0" u="none" strike="noStrike" cap="none">
                <a:solidFill>
                  <a:schemeClr val="lt2"/>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4"/>
          <p:cNvSpPr>
            <a:spLocks noGrp="1"/>
          </p:cNvSpPr>
          <p:nvPr>
            <p:ph type="sldNum" idx="12"/>
          </p:nvPr>
        </p:nvSpPr>
        <p:spPr>
          <a:xfrm>
            <a:off x="8531788" y="5648960"/>
            <a:ext cx="548639"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1pPr>
            <a:lvl2pPr marL="0" marR="0" lvl="1"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2pPr>
            <a:lvl3pPr marL="0" marR="0" lvl="2"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3pPr>
            <a:lvl4pPr marL="0" marR="0" lvl="3"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4pPr>
            <a:lvl5pPr marL="0" marR="0" lvl="4"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5pPr>
            <a:lvl6pPr marL="0" marR="0" lvl="5"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6pPr>
            <a:lvl7pPr marL="0" marR="0" lvl="6"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7pPr>
            <a:lvl8pPr marL="0" marR="0" lvl="7"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8pPr>
            <a:lvl9pPr marL="0" marR="0" lvl="8"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722312" y="5486400"/>
            <a:ext cx="7659687" cy="11684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chemeClr val="dk2"/>
              </a:buClr>
              <a:buSzPts val="1400"/>
              <a:buFont typeface="Cambria"/>
              <a:buNone/>
              <a:defRPr sz="3600" b="0" i="0" u="none" strike="noStrike" cap="none">
                <a:solidFill>
                  <a:schemeClr val="dk2"/>
                </a:solidFill>
                <a:latin typeface="Cambria"/>
                <a:ea typeface="Cambria"/>
                <a:cs typeface="Cambria"/>
                <a:sym typeface="Cambria"/>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38" name="Google Shape;38;p5"/>
          <p:cNvSpPr txBox="1">
            <a:spLocks noGrp="1"/>
          </p:cNvSpPr>
          <p:nvPr>
            <p:ph type="body" idx="1"/>
          </p:nvPr>
        </p:nvSpPr>
        <p:spPr>
          <a:xfrm>
            <a:off x="722312" y="3852862"/>
            <a:ext cx="6135686" cy="1633538"/>
          </a:xfrm>
          <a:prstGeom prst="rect">
            <a:avLst/>
          </a:prstGeom>
          <a:noFill/>
          <a:ln>
            <a:noFill/>
          </a:ln>
        </p:spPr>
        <p:txBody>
          <a:bodyPr spcFirstLastPara="1" wrap="square" lIns="91425" tIns="91425" rIns="91425" bIns="91425" anchor="b" anchorCtr="0">
            <a:noAutofit/>
          </a:bodyPr>
          <a:lstStyle>
            <a:lvl1pPr marL="457200" marR="0" lvl="0" indent="-228600" algn="l" rtl="0">
              <a:lnSpc>
                <a:spcPct val="100000"/>
              </a:lnSpc>
              <a:spcBef>
                <a:spcPts val="400"/>
              </a:spcBef>
              <a:spcAft>
                <a:spcPts val="0"/>
              </a:spcAft>
              <a:buClr>
                <a:schemeClr val="accent1"/>
              </a:buClr>
              <a:buSzPts val="2200"/>
              <a:buFont typeface="Arial"/>
              <a:buNone/>
              <a:defRPr sz="2000" b="0" i="0" u="none" strike="noStrike" cap="none">
                <a:solidFill>
                  <a:srgbClr val="8C8B8A"/>
                </a:solidFill>
                <a:latin typeface="Calibri"/>
                <a:ea typeface="Calibri"/>
                <a:cs typeface="Calibri"/>
                <a:sym typeface="Calibri"/>
              </a:defRPr>
            </a:lvl1pPr>
            <a:lvl2pPr marL="914400" marR="0" lvl="1" indent="-228600" algn="l" rtl="0">
              <a:lnSpc>
                <a:spcPct val="100000"/>
              </a:lnSpc>
              <a:spcBef>
                <a:spcPts val="360"/>
              </a:spcBef>
              <a:spcAft>
                <a:spcPts val="0"/>
              </a:spcAft>
              <a:buClr>
                <a:schemeClr val="accent2"/>
              </a:buClr>
              <a:buSzPts val="2000"/>
              <a:buFont typeface="Arial"/>
              <a:buNone/>
              <a:defRPr sz="1800" b="0" i="0" u="none" strike="noStrike" cap="none">
                <a:solidFill>
                  <a:srgbClr val="8C8B8A"/>
                </a:solidFill>
                <a:latin typeface="Calibri"/>
                <a:ea typeface="Calibri"/>
                <a:cs typeface="Calibri"/>
                <a:sym typeface="Calibri"/>
              </a:defRPr>
            </a:lvl2pPr>
            <a:lvl3pPr marL="1371600" marR="0" lvl="2" indent="-228600" algn="l" rtl="0">
              <a:lnSpc>
                <a:spcPct val="100000"/>
              </a:lnSpc>
              <a:spcBef>
                <a:spcPts val="320"/>
              </a:spcBef>
              <a:spcAft>
                <a:spcPts val="0"/>
              </a:spcAft>
              <a:buClr>
                <a:schemeClr val="accent3"/>
              </a:buClr>
              <a:buSzPts val="1800"/>
              <a:buFont typeface="Arial"/>
              <a:buNone/>
              <a:defRPr sz="1600" b="0" i="0" u="none" strike="noStrike" cap="none">
                <a:solidFill>
                  <a:srgbClr val="8C8B8A"/>
                </a:solidFill>
                <a:latin typeface="Calibri"/>
                <a:ea typeface="Calibri"/>
                <a:cs typeface="Calibri"/>
                <a:sym typeface="Calibri"/>
              </a:defRPr>
            </a:lvl3pPr>
            <a:lvl4pPr marL="1828800" marR="0" lvl="3" indent="-228600" algn="l" rtl="0">
              <a:lnSpc>
                <a:spcPct val="100000"/>
              </a:lnSpc>
              <a:spcBef>
                <a:spcPts val="280"/>
              </a:spcBef>
              <a:spcAft>
                <a:spcPts val="0"/>
              </a:spcAft>
              <a:buClr>
                <a:schemeClr val="accent4"/>
              </a:buClr>
              <a:buSzPts val="1600"/>
              <a:buFont typeface="Arial"/>
              <a:buNone/>
              <a:defRPr sz="1400" b="0" i="0" u="none" strike="noStrike" cap="none">
                <a:solidFill>
                  <a:srgbClr val="8C8B8A"/>
                </a:solidFill>
                <a:latin typeface="Calibri"/>
                <a:ea typeface="Calibri"/>
                <a:cs typeface="Calibri"/>
                <a:sym typeface="Calibri"/>
              </a:defRPr>
            </a:lvl4pPr>
            <a:lvl5pPr marL="2286000" marR="0" lvl="4" indent="-228600" algn="l" rtl="0">
              <a:lnSpc>
                <a:spcPct val="100000"/>
              </a:lnSpc>
              <a:spcBef>
                <a:spcPts val="280"/>
              </a:spcBef>
              <a:spcAft>
                <a:spcPts val="0"/>
              </a:spcAft>
              <a:buClr>
                <a:schemeClr val="accent5"/>
              </a:buClr>
              <a:buSzPts val="1400"/>
              <a:buFont typeface="Arial"/>
              <a:buNone/>
              <a:defRPr sz="1400" b="0" i="0" u="none" strike="noStrike" cap="none">
                <a:solidFill>
                  <a:srgbClr val="8C8B8A"/>
                </a:solidFill>
                <a:latin typeface="Calibri"/>
                <a:ea typeface="Calibri"/>
                <a:cs typeface="Calibri"/>
                <a:sym typeface="Calibri"/>
              </a:defRPr>
            </a:lvl5pPr>
            <a:lvl6pPr marL="2743200" marR="0" lvl="5" indent="-228600" algn="l" rtl="0">
              <a:lnSpc>
                <a:spcPct val="100000"/>
              </a:lnSpc>
              <a:spcBef>
                <a:spcPts val="280"/>
              </a:spcBef>
              <a:spcAft>
                <a:spcPts val="0"/>
              </a:spcAft>
              <a:buClr>
                <a:schemeClr val="accent1"/>
              </a:buClr>
              <a:buSzPts val="1400"/>
              <a:buFont typeface="Arial"/>
              <a:buNone/>
              <a:defRPr sz="1400" b="0" i="0" u="none" strike="noStrike" cap="none">
                <a:solidFill>
                  <a:srgbClr val="8C8B8A"/>
                </a:solidFill>
                <a:latin typeface="Calibri"/>
                <a:ea typeface="Calibri"/>
                <a:cs typeface="Calibri"/>
                <a:sym typeface="Calibri"/>
              </a:defRPr>
            </a:lvl6pPr>
            <a:lvl7pPr marL="3200400" marR="0" lvl="6" indent="-228600" algn="l" rtl="0">
              <a:lnSpc>
                <a:spcPct val="100000"/>
              </a:lnSpc>
              <a:spcBef>
                <a:spcPts val="280"/>
              </a:spcBef>
              <a:spcAft>
                <a:spcPts val="0"/>
              </a:spcAft>
              <a:buClr>
                <a:schemeClr val="accent2"/>
              </a:buClr>
              <a:buSzPts val="1400"/>
              <a:buFont typeface="Arial"/>
              <a:buNone/>
              <a:defRPr sz="1400" b="0" i="0" u="none" strike="noStrike" cap="none">
                <a:solidFill>
                  <a:srgbClr val="8C8B8A"/>
                </a:solidFill>
                <a:latin typeface="Calibri"/>
                <a:ea typeface="Calibri"/>
                <a:cs typeface="Calibri"/>
                <a:sym typeface="Calibri"/>
              </a:defRPr>
            </a:lvl7pPr>
            <a:lvl8pPr marL="3657600" marR="0" lvl="7" indent="-228600" algn="l" rtl="0">
              <a:lnSpc>
                <a:spcPct val="100000"/>
              </a:lnSpc>
              <a:spcBef>
                <a:spcPts val="280"/>
              </a:spcBef>
              <a:spcAft>
                <a:spcPts val="0"/>
              </a:spcAft>
              <a:buClr>
                <a:schemeClr val="accent3"/>
              </a:buClr>
              <a:buSzPts val="1400"/>
              <a:buFont typeface="Arial"/>
              <a:buNone/>
              <a:defRPr sz="1400" b="0" i="0" u="none" strike="noStrike" cap="none">
                <a:solidFill>
                  <a:srgbClr val="8C8B8A"/>
                </a:solidFill>
                <a:latin typeface="Calibri"/>
                <a:ea typeface="Calibri"/>
                <a:cs typeface="Calibri"/>
                <a:sym typeface="Calibri"/>
              </a:defRPr>
            </a:lvl8pPr>
            <a:lvl9pPr marL="4114800" marR="0" lvl="8" indent="-228600" algn="l" rtl="0">
              <a:lnSpc>
                <a:spcPct val="100000"/>
              </a:lnSpc>
              <a:spcBef>
                <a:spcPts val="280"/>
              </a:spcBef>
              <a:spcAft>
                <a:spcPts val="0"/>
              </a:spcAft>
              <a:buClr>
                <a:schemeClr val="accent4"/>
              </a:buClr>
              <a:buSzPts val="1400"/>
              <a:buFont typeface="Arial"/>
              <a:buNone/>
              <a:defRPr sz="1400" b="0" i="0" u="none" strike="noStrike" cap="none">
                <a:solidFill>
                  <a:srgbClr val="8C8B8A"/>
                </a:solidFill>
                <a:latin typeface="Calibri"/>
                <a:ea typeface="Calibri"/>
                <a:cs typeface="Calibri"/>
                <a:sym typeface="Calibri"/>
              </a:defRPr>
            </a:lvl9pPr>
          </a:lstStyle>
          <a:p>
            <a:endParaRPr/>
          </a:p>
        </p:txBody>
      </p:sp>
      <p:sp>
        <p:nvSpPr>
          <p:cNvPr id="39" name="Google Shape;39;p5"/>
          <p:cNvSpPr txBox="1">
            <a:spLocks noGrp="1"/>
          </p:cNvSpPr>
          <p:nvPr>
            <p:ph type="dt" idx="10"/>
          </p:nvPr>
        </p:nvSpPr>
        <p:spPr>
          <a:xfrm rot="-5400000">
            <a:off x="7551350" y="1645919"/>
            <a:ext cx="2438399" cy="365759"/>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2"/>
              </a:buClr>
              <a:buSzPts val="1400"/>
              <a:buFont typeface="Calibri"/>
              <a:buNone/>
              <a:defRPr sz="1200" b="0" i="0" u="none" strike="noStrike" cap="none">
                <a:solidFill>
                  <a:schemeClr val="lt2"/>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0" name="Google Shape;40;p5"/>
          <p:cNvSpPr txBox="1">
            <a:spLocks noGrp="1"/>
          </p:cNvSpPr>
          <p:nvPr>
            <p:ph type="ftr" idx="11"/>
          </p:nvPr>
        </p:nvSpPr>
        <p:spPr>
          <a:xfrm rot="-5400000">
            <a:off x="7586909" y="4048759"/>
            <a:ext cx="2367281" cy="365759"/>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lt2"/>
              </a:buClr>
              <a:buSzPts val="1400"/>
              <a:buFont typeface="Calibri"/>
              <a:buNone/>
              <a:defRPr sz="1200" b="0" i="0" u="none" strike="noStrike" cap="none">
                <a:solidFill>
                  <a:schemeClr val="lt2"/>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5"/>
          <p:cNvSpPr>
            <a:spLocks noGrp="1"/>
          </p:cNvSpPr>
          <p:nvPr>
            <p:ph type="sldNum" idx="12"/>
          </p:nvPr>
        </p:nvSpPr>
        <p:spPr>
          <a:xfrm>
            <a:off x="8531788" y="5648960"/>
            <a:ext cx="548639"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1pPr>
            <a:lvl2pPr marL="0" marR="0" lvl="1"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2pPr>
            <a:lvl3pPr marL="0" marR="0" lvl="2"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3pPr>
            <a:lvl4pPr marL="0" marR="0" lvl="3"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4pPr>
            <a:lvl5pPr marL="0" marR="0" lvl="4"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5pPr>
            <a:lvl6pPr marL="0" marR="0" lvl="5"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6pPr>
            <a:lvl7pPr marL="0" marR="0" lvl="6"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7pPr>
            <a:lvl8pPr marL="0" marR="0" lvl="7"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8pPr>
            <a:lvl9pPr marL="0" marR="0" lvl="8"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457200" y="274637"/>
            <a:ext cx="7619999" cy="11430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dk2"/>
              </a:buClr>
              <a:buSzPts val="1400"/>
              <a:buFont typeface="Cambria"/>
              <a:buNone/>
              <a:defRPr sz="4600" b="0" i="0" u="none" strike="noStrike" cap="none">
                <a:solidFill>
                  <a:schemeClr val="dk2"/>
                </a:solidFill>
                <a:latin typeface="Cambria"/>
                <a:ea typeface="Cambria"/>
                <a:cs typeface="Cambria"/>
                <a:sym typeface="Cambria"/>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44" name="Google Shape;44;p6"/>
          <p:cNvSpPr txBox="1">
            <a:spLocks noGrp="1"/>
          </p:cNvSpPr>
          <p:nvPr>
            <p:ph type="body" idx="1"/>
          </p:nvPr>
        </p:nvSpPr>
        <p:spPr>
          <a:xfrm>
            <a:off x="457200" y="1535112"/>
            <a:ext cx="3657600" cy="639762"/>
          </a:xfrm>
          <a:prstGeom prst="rect">
            <a:avLst/>
          </a:prstGeom>
          <a:noFill/>
          <a:ln>
            <a:noFill/>
          </a:ln>
        </p:spPr>
        <p:txBody>
          <a:bodyPr spcFirstLastPara="1" wrap="square" lIns="91425" tIns="91425" rIns="91425" bIns="91425" anchor="b" anchorCtr="0">
            <a:noAutofit/>
          </a:bodyPr>
          <a:lstStyle>
            <a:lvl1pPr marL="457200" marR="0" lvl="0" indent="-228600" algn="ctr" rtl="0">
              <a:lnSpc>
                <a:spcPct val="100000"/>
              </a:lnSpc>
              <a:spcBef>
                <a:spcPts val="400"/>
              </a:spcBef>
              <a:spcAft>
                <a:spcPts val="0"/>
              </a:spcAft>
              <a:buClr>
                <a:schemeClr val="accent1"/>
              </a:buClr>
              <a:buSzPts val="2200"/>
              <a:buFont typeface="Arial"/>
              <a:buNone/>
              <a:defRPr sz="2000" b="1" i="0" u="none" strike="noStrike" cap="none">
                <a:solidFill>
                  <a:schemeClr val="dk2"/>
                </a:solidFill>
                <a:latin typeface="Calibri"/>
                <a:ea typeface="Calibri"/>
                <a:cs typeface="Calibri"/>
                <a:sym typeface="Calibri"/>
              </a:defRPr>
            </a:lvl1pPr>
            <a:lvl2pPr marL="914400" marR="0" lvl="1" indent="-228600" algn="l" rtl="0">
              <a:lnSpc>
                <a:spcPct val="100000"/>
              </a:lnSpc>
              <a:spcBef>
                <a:spcPts val="400"/>
              </a:spcBef>
              <a:spcAft>
                <a:spcPts val="0"/>
              </a:spcAft>
              <a:buClr>
                <a:schemeClr val="accent2"/>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accent3"/>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accent4"/>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accent5"/>
              </a:buClr>
              <a:buSzPts val="14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accent1"/>
              </a:buClr>
              <a:buSzPts val="14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accent2"/>
              </a:buClr>
              <a:buSzPts val="14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accent3"/>
              </a:buClr>
              <a:buSzPts val="14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accent4"/>
              </a:buClr>
              <a:buSzPts val="14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body" idx="2"/>
          </p:nvPr>
        </p:nvSpPr>
        <p:spPr>
          <a:xfrm>
            <a:off x="457200" y="2174875"/>
            <a:ext cx="3657600" cy="3951287"/>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accent3"/>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accent4"/>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accent5"/>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accent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accent3"/>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accent4"/>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body" idx="3"/>
          </p:nvPr>
        </p:nvSpPr>
        <p:spPr>
          <a:xfrm>
            <a:off x="4419600" y="1535112"/>
            <a:ext cx="3657600" cy="639762"/>
          </a:xfrm>
          <a:prstGeom prst="rect">
            <a:avLst/>
          </a:prstGeom>
          <a:noFill/>
          <a:ln>
            <a:noFill/>
          </a:ln>
        </p:spPr>
        <p:txBody>
          <a:bodyPr spcFirstLastPara="1" wrap="square" lIns="91425" tIns="91425" rIns="91425" bIns="91425" anchor="b" anchorCtr="0">
            <a:noAutofit/>
          </a:bodyPr>
          <a:lstStyle>
            <a:lvl1pPr marL="457200" marR="0" lvl="0" indent="-228600" algn="ctr" rtl="0">
              <a:lnSpc>
                <a:spcPct val="100000"/>
              </a:lnSpc>
              <a:spcBef>
                <a:spcPts val="400"/>
              </a:spcBef>
              <a:spcAft>
                <a:spcPts val="0"/>
              </a:spcAft>
              <a:buClr>
                <a:schemeClr val="accent1"/>
              </a:buClr>
              <a:buSzPts val="2200"/>
              <a:buFont typeface="Arial"/>
              <a:buNone/>
              <a:defRPr sz="2000" b="1" i="0" u="none" strike="noStrike" cap="none">
                <a:solidFill>
                  <a:schemeClr val="dk2"/>
                </a:solidFill>
                <a:latin typeface="Calibri"/>
                <a:ea typeface="Calibri"/>
                <a:cs typeface="Calibri"/>
                <a:sym typeface="Calibri"/>
              </a:defRPr>
            </a:lvl1pPr>
            <a:lvl2pPr marL="914400" marR="0" lvl="1" indent="-228600" algn="l" rtl="0">
              <a:lnSpc>
                <a:spcPct val="100000"/>
              </a:lnSpc>
              <a:spcBef>
                <a:spcPts val="400"/>
              </a:spcBef>
              <a:spcAft>
                <a:spcPts val="0"/>
              </a:spcAft>
              <a:buClr>
                <a:schemeClr val="accent2"/>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accent3"/>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accent4"/>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accent5"/>
              </a:buClr>
              <a:buSzPts val="14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accent1"/>
              </a:buClr>
              <a:buSzPts val="14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accent2"/>
              </a:buClr>
              <a:buSzPts val="14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accent3"/>
              </a:buClr>
              <a:buSzPts val="14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accent4"/>
              </a:buClr>
              <a:buSzPts val="14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body" idx="4"/>
          </p:nvPr>
        </p:nvSpPr>
        <p:spPr>
          <a:xfrm>
            <a:off x="4419600" y="2174875"/>
            <a:ext cx="3657600" cy="3951287"/>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accent3"/>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accent4"/>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accent5"/>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accent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accent3"/>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accent4"/>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dt" idx="10"/>
          </p:nvPr>
        </p:nvSpPr>
        <p:spPr>
          <a:xfrm rot="-5400000">
            <a:off x="7551350" y="1645919"/>
            <a:ext cx="2438399" cy="365759"/>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2"/>
              </a:buClr>
              <a:buSzPts val="1400"/>
              <a:buFont typeface="Calibri"/>
              <a:buNone/>
              <a:defRPr sz="1200" b="0" i="0" u="none" strike="noStrike" cap="none">
                <a:solidFill>
                  <a:schemeClr val="lt2"/>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6"/>
          <p:cNvSpPr txBox="1">
            <a:spLocks noGrp="1"/>
          </p:cNvSpPr>
          <p:nvPr>
            <p:ph type="ftr" idx="11"/>
          </p:nvPr>
        </p:nvSpPr>
        <p:spPr>
          <a:xfrm rot="-5400000">
            <a:off x="7586909" y="4048759"/>
            <a:ext cx="2367281" cy="365759"/>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lt2"/>
              </a:buClr>
              <a:buSzPts val="1400"/>
              <a:buFont typeface="Calibri"/>
              <a:buNone/>
              <a:defRPr sz="1200" b="0" i="0" u="none" strike="noStrike" cap="none">
                <a:solidFill>
                  <a:schemeClr val="lt2"/>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0" name="Google Shape;50;p6"/>
          <p:cNvSpPr>
            <a:spLocks noGrp="1"/>
          </p:cNvSpPr>
          <p:nvPr>
            <p:ph type="sldNum" idx="12"/>
          </p:nvPr>
        </p:nvSpPr>
        <p:spPr>
          <a:xfrm>
            <a:off x="8531788" y="5648960"/>
            <a:ext cx="548639"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1pPr>
            <a:lvl2pPr marL="0" marR="0" lvl="1"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2pPr>
            <a:lvl3pPr marL="0" marR="0" lvl="2"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3pPr>
            <a:lvl4pPr marL="0" marR="0" lvl="3"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4pPr>
            <a:lvl5pPr marL="0" marR="0" lvl="4"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5pPr>
            <a:lvl6pPr marL="0" marR="0" lvl="5"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6pPr>
            <a:lvl7pPr marL="0" marR="0" lvl="6"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7pPr>
            <a:lvl8pPr marL="0" marR="0" lvl="7"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8pPr>
            <a:lvl9pPr marL="0" marR="0" lvl="8"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7"/>
          <p:cNvSpPr txBox="1">
            <a:spLocks noGrp="1"/>
          </p:cNvSpPr>
          <p:nvPr>
            <p:ph type="title"/>
          </p:nvPr>
        </p:nvSpPr>
        <p:spPr>
          <a:xfrm>
            <a:off x="457200" y="274637"/>
            <a:ext cx="7619999" cy="11430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dk2"/>
              </a:buClr>
              <a:buSzPts val="1400"/>
              <a:buFont typeface="Cambria"/>
              <a:buNone/>
              <a:defRPr sz="4600" b="0" i="0" u="none" strike="noStrike" cap="none">
                <a:solidFill>
                  <a:schemeClr val="dk2"/>
                </a:solidFill>
                <a:latin typeface="Cambria"/>
                <a:ea typeface="Cambria"/>
                <a:cs typeface="Cambria"/>
                <a:sym typeface="Cambria"/>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53" name="Google Shape;53;p7"/>
          <p:cNvSpPr txBox="1">
            <a:spLocks noGrp="1"/>
          </p:cNvSpPr>
          <p:nvPr>
            <p:ph type="dt" idx="10"/>
          </p:nvPr>
        </p:nvSpPr>
        <p:spPr>
          <a:xfrm rot="-5400000">
            <a:off x="7551350" y="1645919"/>
            <a:ext cx="2438399" cy="365759"/>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2"/>
              </a:buClr>
              <a:buSzPts val="1400"/>
              <a:buFont typeface="Calibri"/>
              <a:buNone/>
              <a:defRPr sz="1200" b="0" i="0" u="none" strike="noStrike" cap="none">
                <a:solidFill>
                  <a:schemeClr val="lt2"/>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7"/>
          <p:cNvSpPr txBox="1">
            <a:spLocks noGrp="1"/>
          </p:cNvSpPr>
          <p:nvPr>
            <p:ph type="ftr" idx="11"/>
          </p:nvPr>
        </p:nvSpPr>
        <p:spPr>
          <a:xfrm rot="-5400000">
            <a:off x="7586909" y="4048759"/>
            <a:ext cx="2367281" cy="365759"/>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lt2"/>
              </a:buClr>
              <a:buSzPts val="1400"/>
              <a:buFont typeface="Calibri"/>
              <a:buNone/>
              <a:defRPr sz="1200" b="0" i="0" u="none" strike="noStrike" cap="none">
                <a:solidFill>
                  <a:schemeClr val="lt2"/>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7"/>
          <p:cNvSpPr>
            <a:spLocks noGrp="1"/>
          </p:cNvSpPr>
          <p:nvPr>
            <p:ph type="sldNum" idx="12"/>
          </p:nvPr>
        </p:nvSpPr>
        <p:spPr>
          <a:xfrm>
            <a:off x="8531788" y="5648960"/>
            <a:ext cx="548639"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1pPr>
            <a:lvl2pPr marL="0" marR="0" lvl="1"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2pPr>
            <a:lvl3pPr marL="0" marR="0" lvl="2"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3pPr>
            <a:lvl4pPr marL="0" marR="0" lvl="3"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4pPr>
            <a:lvl5pPr marL="0" marR="0" lvl="4"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5pPr>
            <a:lvl6pPr marL="0" marR="0" lvl="5"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6pPr>
            <a:lvl7pPr marL="0" marR="0" lvl="6"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7pPr>
            <a:lvl8pPr marL="0" marR="0" lvl="7"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8pPr>
            <a:lvl9pPr marL="0" marR="0" lvl="8"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8"/>
          <p:cNvSpPr txBox="1">
            <a:spLocks noGrp="1"/>
          </p:cNvSpPr>
          <p:nvPr>
            <p:ph type="dt" idx="10"/>
          </p:nvPr>
        </p:nvSpPr>
        <p:spPr>
          <a:xfrm rot="-5400000">
            <a:off x="7551350" y="1645919"/>
            <a:ext cx="2438399" cy="365759"/>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2"/>
              </a:buClr>
              <a:buSzPts val="1400"/>
              <a:buFont typeface="Calibri"/>
              <a:buNone/>
              <a:defRPr sz="1200" b="0" i="0" u="none" strike="noStrike" cap="none">
                <a:solidFill>
                  <a:schemeClr val="lt2"/>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8" name="Google Shape;58;p8"/>
          <p:cNvSpPr txBox="1">
            <a:spLocks noGrp="1"/>
          </p:cNvSpPr>
          <p:nvPr>
            <p:ph type="ftr" idx="11"/>
          </p:nvPr>
        </p:nvSpPr>
        <p:spPr>
          <a:xfrm rot="-5400000">
            <a:off x="7586909" y="4048759"/>
            <a:ext cx="2367281" cy="365759"/>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lt2"/>
              </a:buClr>
              <a:buSzPts val="1400"/>
              <a:buFont typeface="Calibri"/>
              <a:buNone/>
              <a:defRPr sz="1200" b="0" i="0" u="none" strike="noStrike" cap="none">
                <a:solidFill>
                  <a:schemeClr val="lt2"/>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8"/>
          <p:cNvSpPr>
            <a:spLocks noGrp="1"/>
          </p:cNvSpPr>
          <p:nvPr>
            <p:ph type="sldNum" idx="12"/>
          </p:nvPr>
        </p:nvSpPr>
        <p:spPr>
          <a:xfrm>
            <a:off x="8531788" y="5648960"/>
            <a:ext cx="548639"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1pPr>
            <a:lvl2pPr marL="0" marR="0" lvl="1"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2pPr>
            <a:lvl3pPr marL="0" marR="0" lvl="2"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3pPr>
            <a:lvl4pPr marL="0" marR="0" lvl="3"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4pPr>
            <a:lvl5pPr marL="0" marR="0" lvl="4"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5pPr>
            <a:lvl6pPr marL="0" marR="0" lvl="5"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6pPr>
            <a:lvl7pPr marL="0" marR="0" lvl="6"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7pPr>
            <a:lvl8pPr marL="0" marR="0" lvl="7"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8pPr>
            <a:lvl9pPr marL="0" marR="0" lvl="8"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304801" y="5495544"/>
            <a:ext cx="7772400" cy="594359"/>
          </a:xfrm>
          <a:prstGeom prst="rect">
            <a:avLst/>
          </a:prstGeom>
          <a:noFill/>
          <a:ln>
            <a:noFill/>
          </a:ln>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Clr>
                <a:schemeClr val="dk2"/>
              </a:buClr>
              <a:buSzPts val="1400"/>
              <a:buFont typeface="Cambria"/>
              <a:buNone/>
              <a:defRPr sz="2200" b="1" i="0" u="none" strike="noStrike" cap="none">
                <a:solidFill>
                  <a:schemeClr val="dk2"/>
                </a:solidFill>
                <a:latin typeface="Cambria"/>
                <a:ea typeface="Cambria"/>
                <a:cs typeface="Cambria"/>
                <a:sym typeface="Cambria"/>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62" name="Google Shape;62;p9"/>
          <p:cNvSpPr txBox="1">
            <a:spLocks noGrp="1"/>
          </p:cNvSpPr>
          <p:nvPr>
            <p:ph type="body" idx="1"/>
          </p:nvPr>
        </p:nvSpPr>
        <p:spPr>
          <a:xfrm>
            <a:off x="304798" y="6096000"/>
            <a:ext cx="7772400" cy="609599"/>
          </a:xfrm>
          <a:prstGeom prst="rect">
            <a:avLst/>
          </a:prstGeom>
          <a:noFill/>
          <a:ln>
            <a:noFill/>
          </a:ln>
        </p:spPr>
        <p:txBody>
          <a:bodyPr spcFirstLastPara="1" wrap="square" lIns="91425" tIns="91425" rIns="91425" bIns="91425" anchor="t" anchorCtr="0">
            <a:noAutofit/>
          </a:bodyPr>
          <a:lstStyle>
            <a:lvl1pPr marL="457200" marR="0" lvl="0" indent="-228600" algn="ctr" rtl="0">
              <a:lnSpc>
                <a:spcPct val="100000"/>
              </a:lnSpc>
              <a:spcBef>
                <a:spcPts val="320"/>
              </a:spcBef>
              <a:spcAft>
                <a:spcPts val="0"/>
              </a:spcAft>
              <a:buClr>
                <a:schemeClr val="accent1"/>
              </a:buClr>
              <a:buSzPts val="22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240"/>
              </a:spcBef>
              <a:spcAft>
                <a:spcPts val="0"/>
              </a:spcAft>
              <a:buClr>
                <a:schemeClr val="accent2"/>
              </a:buClr>
              <a:buSzPts val="20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accent3"/>
              </a:buClr>
              <a:buSzPts val="18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accent4"/>
              </a:buClr>
              <a:buSzPts val="16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accent5"/>
              </a:buClr>
              <a:buSzPts val="14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accent1"/>
              </a:buClr>
              <a:buSzPts val="14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accent2"/>
              </a:buClr>
              <a:buSzPts val="14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accent3"/>
              </a:buClr>
              <a:buSzPts val="14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accent4"/>
              </a:buClr>
              <a:buSzPts val="14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dt" idx="10"/>
          </p:nvPr>
        </p:nvSpPr>
        <p:spPr>
          <a:xfrm rot="-5400000">
            <a:off x="7551350" y="1645919"/>
            <a:ext cx="2438399" cy="365759"/>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2"/>
              </a:buClr>
              <a:buSzPts val="1400"/>
              <a:buFont typeface="Calibri"/>
              <a:buNone/>
              <a:defRPr sz="1200" b="0" i="0" u="none" strike="noStrike" cap="none">
                <a:solidFill>
                  <a:schemeClr val="lt2"/>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ftr" idx="11"/>
          </p:nvPr>
        </p:nvSpPr>
        <p:spPr>
          <a:xfrm rot="-5400000">
            <a:off x="7586909" y="4048759"/>
            <a:ext cx="2367281" cy="365759"/>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lt2"/>
              </a:buClr>
              <a:buSzPts val="1400"/>
              <a:buFont typeface="Calibri"/>
              <a:buNone/>
              <a:defRPr sz="1200" b="0" i="0" u="none" strike="noStrike" cap="none">
                <a:solidFill>
                  <a:schemeClr val="lt2"/>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9"/>
          <p:cNvSpPr>
            <a:spLocks noGrp="1"/>
          </p:cNvSpPr>
          <p:nvPr>
            <p:ph type="sldNum" idx="12"/>
          </p:nvPr>
        </p:nvSpPr>
        <p:spPr>
          <a:xfrm>
            <a:off x="8531788" y="5648960"/>
            <a:ext cx="548639"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1pPr>
            <a:lvl2pPr marL="0" marR="0" lvl="1"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2pPr>
            <a:lvl3pPr marL="0" marR="0" lvl="2"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3pPr>
            <a:lvl4pPr marL="0" marR="0" lvl="3"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4pPr>
            <a:lvl5pPr marL="0" marR="0" lvl="4"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5pPr>
            <a:lvl6pPr marL="0" marR="0" lvl="5"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6pPr>
            <a:lvl7pPr marL="0" marR="0" lvl="6"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7pPr>
            <a:lvl8pPr marL="0" marR="0" lvl="7"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8pPr>
            <a:lvl9pPr marL="0" marR="0" lvl="8"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66" name="Google Shape;66;p9"/>
          <p:cNvSpPr txBox="1">
            <a:spLocks noGrp="1"/>
          </p:cNvSpPr>
          <p:nvPr>
            <p:ph type="body" idx="2"/>
          </p:nvPr>
        </p:nvSpPr>
        <p:spPr>
          <a:xfrm>
            <a:off x="304800" y="381000"/>
            <a:ext cx="7772400" cy="4942839"/>
          </a:xfrm>
          <a:prstGeom prst="rect">
            <a:avLst/>
          </a:prstGeom>
          <a:noFill/>
          <a:ln>
            <a:noFill/>
          </a:ln>
        </p:spPr>
        <p:txBody>
          <a:bodyPr spcFirstLastPara="1" wrap="square" lIns="91425" tIns="91425" rIns="91425" bIns="91425" anchor="t" anchorCtr="0">
            <a:noAutofit/>
          </a:bodyPr>
          <a:lstStyle>
            <a:lvl1pPr marL="457200" marR="0" lvl="0" indent="-368300" algn="l" rtl="0">
              <a:lnSpc>
                <a:spcPct val="100000"/>
              </a:lnSpc>
              <a:spcBef>
                <a:spcPts val="440"/>
              </a:spcBef>
              <a:spcAft>
                <a:spcPts val="0"/>
              </a:spcAft>
              <a:buClr>
                <a:schemeClr val="accent1"/>
              </a:buClr>
              <a:buSzPts val="2200"/>
              <a:buFont typeface="Arial"/>
              <a:buChar char="•"/>
              <a:defRPr sz="22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accent3"/>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accent4"/>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17500" algn="l" rtl="0">
              <a:lnSpc>
                <a:spcPct val="100000"/>
              </a:lnSpc>
              <a:spcBef>
                <a:spcPts val="280"/>
              </a:spcBef>
              <a:spcAft>
                <a:spcPts val="0"/>
              </a:spcAft>
              <a:buClr>
                <a:schemeClr val="accent5"/>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100000"/>
              </a:lnSpc>
              <a:spcBef>
                <a:spcPts val="280"/>
              </a:spcBef>
              <a:spcAft>
                <a:spcPts val="0"/>
              </a:spcAft>
              <a:buClr>
                <a:schemeClr val="accent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100000"/>
              </a:lnSpc>
              <a:spcBef>
                <a:spcPts val="280"/>
              </a:spcBef>
              <a:spcAft>
                <a:spcPts val="0"/>
              </a:spcAft>
              <a:buClr>
                <a:schemeClr val="accent2"/>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100000"/>
              </a:lnSpc>
              <a:spcBef>
                <a:spcPts val="280"/>
              </a:spcBef>
              <a:spcAft>
                <a:spcPts val="0"/>
              </a:spcAft>
              <a:buClr>
                <a:schemeClr val="accent3"/>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100000"/>
              </a:lnSpc>
              <a:spcBef>
                <a:spcPts val="280"/>
              </a:spcBef>
              <a:spcAft>
                <a:spcPts val="0"/>
              </a:spcAft>
              <a:buClr>
                <a:schemeClr val="accent4"/>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301752" y="5495278"/>
            <a:ext cx="7772400" cy="594625"/>
          </a:xfrm>
          <a:prstGeom prst="rect">
            <a:avLst/>
          </a:prstGeom>
          <a:noFill/>
          <a:ln>
            <a:noFill/>
          </a:ln>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Clr>
                <a:schemeClr val="dk2"/>
              </a:buClr>
              <a:buSzPts val="1400"/>
              <a:buFont typeface="Cambria"/>
              <a:buNone/>
              <a:defRPr sz="2200" b="1" i="0" u="none" strike="noStrike" cap="none">
                <a:solidFill>
                  <a:schemeClr val="dk2"/>
                </a:solidFill>
                <a:latin typeface="Cambria"/>
                <a:ea typeface="Cambria"/>
                <a:cs typeface="Cambria"/>
                <a:sym typeface="Cambria"/>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69" name="Google Shape;69;p10"/>
          <p:cNvSpPr>
            <a:spLocks noGrp="1"/>
          </p:cNvSpPr>
          <p:nvPr>
            <p:ph type="pic" idx="2"/>
          </p:nvPr>
        </p:nvSpPr>
        <p:spPr>
          <a:xfrm>
            <a:off x="0" y="0"/>
            <a:ext cx="8458200" cy="5486399"/>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640"/>
              </a:spcBef>
              <a:spcAft>
                <a:spcPts val="0"/>
              </a:spcAft>
              <a:buClr>
                <a:schemeClr val="accent1"/>
              </a:buClr>
              <a:buSzPts val="1400"/>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560"/>
              </a:spcBef>
              <a:spcAft>
                <a:spcPts val="0"/>
              </a:spcAft>
              <a:buClr>
                <a:schemeClr val="accent2"/>
              </a:buClr>
              <a:buSzPts val="1400"/>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480"/>
              </a:spcBef>
              <a:spcAft>
                <a:spcPts val="0"/>
              </a:spcAft>
              <a:buClr>
                <a:schemeClr val="accent3"/>
              </a:buClr>
              <a:buSzPts val="1400"/>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400"/>
              </a:spcBef>
              <a:spcAft>
                <a:spcPts val="0"/>
              </a:spcAft>
              <a:buClr>
                <a:schemeClr val="accent4"/>
              </a:buClr>
              <a:buSzPts val="1400"/>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400"/>
              </a:spcBef>
              <a:spcAft>
                <a:spcPts val="0"/>
              </a:spcAft>
              <a:buClr>
                <a:schemeClr val="accent5"/>
              </a:buClr>
              <a:buSzPts val="1400"/>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400"/>
              </a:spcBef>
              <a:spcAft>
                <a:spcPts val="0"/>
              </a:spcAft>
              <a:buClr>
                <a:schemeClr val="accent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400"/>
              </a:spcBef>
              <a:spcAft>
                <a:spcPts val="0"/>
              </a:spcAft>
              <a:buClr>
                <a:schemeClr val="accent2"/>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400"/>
              </a:spcBef>
              <a:spcAft>
                <a:spcPts val="0"/>
              </a:spcAft>
              <a:buClr>
                <a:schemeClr val="accent3"/>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400"/>
              </a:spcBef>
              <a:spcAft>
                <a:spcPts val="0"/>
              </a:spcAft>
              <a:buClr>
                <a:schemeClr val="accent4"/>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body" idx="1"/>
          </p:nvPr>
        </p:nvSpPr>
        <p:spPr>
          <a:xfrm>
            <a:off x="301752" y="6096000"/>
            <a:ext cx="7772400" cy="612648"/>
          </a:xfrm>
          <a:prstGeom prst="rect">
            <a:avLst/>
          </a:prstGeom>
          <a:noFill/>
          <a:ln>
            <a:noFill/>
          </a:ln>
        </p:spPr>
        <p:txBody>
          <a:bodyPr spcFirstLastPara="1" wrap="square" lIns="91425" tIns="91425" rIns="91425" bIns="91425" anchor="t" anchorCtr="0">
            <a:noAutofit/>
          </a:bodyPr>
          <a:lstStyle>
            <a:lvl1pPr marL="457200" marR="0" lvl="0" indent="-228600" algn="ctr" rtl="0">
              <a:lnSpc>
                <a:spcPct val="100000"/>
              </a:lnSpc>
              <a:spcBef>
                <a:spcPts val="320"/>
              </a:spcBef>
              <a:spcAft>
                <a:spcPts val="0"/>
              </a:spcAft>
              <a:buClr>
                <a:schemeClr val="accent1"/>
              </a:buClr>
              <a:buSzPts val="22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240"/>
              </a:spcBef>
              <a:spcAft>
                <a:spcPts val="0"/>
              </a:spcAft>
              <a:buClr>
                <a:schemeClr val="accent2"/>
              </a:buClr>
              <a:buSzPts val="20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accent3"/>
              </a:buClr>
              <a:buSzPts val="18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accent4"/>
              </a:buClr>
              <a:buSzPts val="16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accent5"/>
              </a:buClr>
              <a:buSzPts val="14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accent1"/>
              </a:buClr>
              <a:buSzPts val="14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accent2"/>
              </a:buClr>
              <a:buSzPts val="14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accent3"/>
              </a:buClr>
              <a:buSzPts val="14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accent4"/>
              </a:buClr>
              <a:buSzPts val="14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dt" idx="10"/>
          </p:nvPr>
        </p:nvSpPr>
        <p:spPr>
          <a:xfrm rot="-5400000">
            <a:off x="7551350" y="1645919"/>
            <a:ext cx="2438399" cy="365759"/>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2"/>
              </a:buClr>
              <a:buSzPts val="1400"/>
              <a:buFont typeface="Calibri"/>
              <a:buNone/>
              <a:defRPr sz="1200" b="0" i="0" u="none" strike="noStrike" cap="none">
                <a:solidFill>
                  <a:schemeClr val="lt2"/>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0"/>
          <p:cNvSpPr>
            <a:spLocks noGrp="1"/>
          </p:cNvSpPr>
          <p:nvPr>
            <p:ph type="sldNum" idx="12"/>
          </p:nvPr>
        </p:nvSpPr>
        <p:spPr>
          <a:xfrm>
            <a:off x="8531788" y="5648960"/>
            <a:ext cx="548639"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1pPr>
            <a:lvl2pPr marL="0" marR="0" lvl="1"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2pPr>
            <a:lvl3pPr marL="0" marR="0" lvl="2"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3pPr>
            <a:lvl4pPr marL="0" marR="0" lvl="3"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4pPr>
            <a:lvl5pPr marL="0" marR="0" lvl="4"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5pPr>
            <a:lvl6pPr marL="0" marR="0" lvl="5"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6pPr>
            <a:lvl7pPr marL="0" marR="0" lvl="6"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7pPr>
            <a:lvl8pPr marL="0" marR="0" lvl="7"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8pPr>
            <a:lvl9pPr marL="0" marR="0" lvl="8"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73" name="Google Shape;73;p10"/>
          <p:cNvSpPr txBox="1">
            <a:spLocks noGrp="1"/>
          </p:cNvSpPr>
          <p:nvPr>
            <p:ph type="ftr" idx="11"/>
          </p:nvPr>
        </p:nvSpPr>
        <p:spPr>
          <a:xfrm rot="-5400000">
            <a:off x="7586909" y="4048759"/>
            <a:ext cx="2367281" cy="365759"/>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lt2"/>
              </a:buClr>
              <a:buSzPts val="1400"/>
              <a:buFont typeface="Calibri"/>
              <a:buNone/>
              <a:defRPr sz="1200" b="0" i="0" u="none" strike="noStrike" cap="none">
                <a:solidFill>
                  <a:schemeClr val="lt2"/>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75000">
              <a:schemeClr val="lt1"/>
            </a:gs>
            <a:gs pos="100000">
              <a:srgbClr val="D8D8D8"/>
            </a:gs>
          </a:gsLst>
          <a:path path="circle">
            <a:fillToRect l="50000" t="50000" r="50000" b="50000"/>
          </a:path>
          <a:tileRect/>
        </a:gra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7"/>
            <a:ext cx="7619999" cy="11430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dk2"/>
              </a:buClr>
              <a:buSzPts val="1400"/>
              <a:buFont typeface="Cambria"/>
              <a:buNone/>
              <a:defRPr sz="4600" b="0" i="0" u="none" strike="noStrike" cap="none">
                <a:solidFill>
                  <a:schemeClr val="dk2"/>
                </a:solidFill>
                <a:latin typeface="Cambria"/>
                <a:ea typeface="Cambria"/>
                <a:cs typeface="Cambria"/>
                <a:sym typeface="Cambria"/>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11" name="Google Shape;11;p1"/>
          <p:cNvSpPr txBox="1">
            <a:spLocks noGrp="1"/>
          </p:cNvSpPr>
          <p:nvPr>
            <p:ph type="body" idx="1"/>
          </p:nvPr>
        </p:nvSpPr>
        <p:spPr>
          <a:xfrm>
            <a:off x="457200" y="1600200"/>
            <a:ext cx="7619999" cy="4800600"/>
          </a:xfrm>
          <a:prstGeom prst="rect">
            <a:avLst/>
          </a:prstGeom>
          <a:noFill/>
          <a:ln>
            <a:noFill/>
          </a:ln>
        </p:spPr>
        <p:txBody>
          <a:bodyPr spcFirstLastPara="1" wrap="square" lIns="91425" tIns="91425" rIns="91425" bIns="91425" anchor="t" anchorCtr="0">
            <a:noAutofit/>
          </a:bodyPr>
          <a:lstStyle>
            <a:lvl1pPr marL="457200" marR="0" lvl="0" indent="-368300" algn="l" rtl="0">
              <a:lnSpc>
                <a:spcPct val="100000"/>
              </a:lnSpc>
              <a:spcBef>
                <a:spcPts val="440"/>
              </a:spcBef>
              <a:spcAft>
                <a:spcPts val="0"/>
              </a:spcAft>
              <a:buClr>
                <a:schemeClr val="accent1"/>
              </a:buClr>
              <a:buSzPts val="2200"/>
              <a:buFont typeface="Arial"/>
              <a:buChar char="•"/>
              <a:defRPr sz="22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accent3"/>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accent4"/>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17500" algn="l" rtl="0">
              <a:lnSpc>
                <a:spcPct val="100000"/>
              </a:lnSpc>
              <a:spcBef>
                <a:spcPts val="280"/>
              </a:spcBef>
              <a:spcAft>
                <a:spcPts val="0"/>
              </a:spcAft>
              <a:buClr>
                <a:schemeClr val="accent5"/>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100000"/>
              </a:lnSpc>
              <a:spcBef>
                <a:spcPts val="280"/>
              </a:spcBef>
              <a:spcAft>
                <a:spcPts val="0"/>
              </a:spcAft>
              <a:buClr>
                <a:schemeClr val="accent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100000"/>
              </a:lnSpc>
              <a:spcBef>
                <a:spcPts val="280"/>
              </a:spcBef>
              <a:spcAft>
                <a:spcPts val="0"/>
              </a:spcAft>
              <a:buClr>
                <a:schemeClr val="accent2"/>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100000"/>
              </a:lnSpc>
              <a:spcBef>
                <a:spcPts val="280"/>
              </a:spcBef>
              <a:spcAft>
                <a:spcPts val="0"/>
              </a:spcAft>
              <a:buClr>
                <a:schemeClr val="accent3"/>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100000"/>
              </a:lnSpc>
              <a:spcBef>
                <a:spcPts val="280"/>
              </a:spcBef>
              <a:spcAft>
                <a:spcPts val="0"/>
              </a:spcAft>
              <a:buClr>
                <a:schemeClr val="accent4"/>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 name="Google Shape;12;p1"/>
          <p:cNvSpPr/>
          <p:nvPr/>
        </p:nvSpPr>
        <p:spPr>
          <a:xfrm>
            <a:off x="8458200" y="0"/>
            <a:ext cx="685799"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3" name="Google Shape;13;p1"/>
          <p:cNvSpPr/>
          <p:nvPr/>
        </p:nvSpPr>
        <p:spPr>
          <a:xfrm>
            <a:off x="8458200" y="5486400"/>
            <a:ext cx="685799" cy="68579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4" name="Google Shape;14;p1"/>
          <p:cNvSpPr>
            <a:spLocks noGrp="1"/>
          </p:cNvSpPr>
          <p:nvPr>
            <p:ph type="sldNum" idx="12"/>
          </p:nvPr>
        </p:nvSpPr>
        <p:spPr>
          <a:xfrm>
            <a:off x="8531788" y="5648960"/>
            <a:ext cx="548639"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1pPr>
            <a:lvl2pPr marL="0" marR="0" lvl="1"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2pPr>
            <a:lvl3pPr marL="0" marR="0" lvl="2"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3pPr>
            <a:lvl4pPr marL="0" marR="0" lvl="3"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4pPr>
            <a:lvl5pPr marL="0" marR="0" lvl="4"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5pPr>
            <a:lvl6pPr marL="0" marR="0" lvl="5"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6pPr>
            <a:lvl7pPr marL="0" marR="0" lvl="6"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7pPr>
            <a:lvl8pPr marL="0" marR="0" lvl="7"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8pPr>
            <a:lvl9pPr marL="0" marR="0" lvl="8" indent="0" algn="ctr" rtl="0">
              <a:lnSpc>
                <a:spcPct val="100000"/>
              </a:lnSpc>
              <a:spcBef>
                <a:spcPts val="0"/>
              </a:spcBef>
              <a:spcAft>
                <a:spcPts val="0"/>
              </a:spcAft>
              <a:buClr>
                <a:srgbClr val="FFFFFF"/>
              </a:buClr>
              <a:buFont typeface="Calibri"/>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15" name="Google Shape;15;p1"/>
          <p:cNvSpPr txBox="1">
            <a:spLocks noGrp="1"/>
          </p:cNvSpPr>
          <p:nvPr>
            <p:ph type="ftr" idx="11"/>
          </p:nvPr>
        </p:nvSpPr>
        <p:spPr>
          <a:xfrm rot="-5400000">
            <a:off x="7586909" y="4048759"/>
            <a:ext cx="2367281" cy="365759"/>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lt2"/>
              </a:buClr>
              <a:buSzPts val="1400"/>
              <a:buFont typeface="Calibri"/>
              <a:buNone/>
              <a:defRPr sz="1200" b="0" i="0" u="none" strike="noStrike" cap="none">
                <a:solidFill>
                  <a:schemeClr val="lt2"/>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1"/>
          <p:cNvSpPr txBox="1">
            <a:spLocks noGrp="1"/>
          </p:cNvSpPr>
          <p:nvPr>
            <p:ph type="dt" idx="10"/>
          </p:nvPr>
        </p:nvSpPr>
        <p:spPr>
          <a:xfrm rot="-5400000">
            <a:off x="7551350" y="1645919"/>
            <a:ext cx="2438399" cy="365759"/>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2"/>
              </a:buClr>
              <a:buSzPts val="1400"/>
              <a:buFont typeface="Calibri"/>
              <a:buNone/>
              <a:defRPr sz="1200" b="0" i="0" u="none" strike="noStrike" cap="none">
                <a:solidFill>
                  <a:schemeClr val="lt2"/>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harafath.hashnode.dev/value-vs-reference-in-javascript-primitives-vs-object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medium.com/@dondeveloper/quickie-javascript-heap-and-stack-745b6d0c8e54"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685800" y="1905000"/>
            <a:ext cx="7543800" cy="2593975"/>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Font typeface="Cambria"/>
              <a:buNone/>
            </a:pPr>
            <a:r>
              <a:rPr lang="en-US" dirty="0"/>
              <a:t>Value and Reference</a:t>
            </a:r>
            <a:endParaRPr dirty="0"/>
          </a:p>
        </p:txBody>
      </p:sp>
      <p:sp>
        <p:nvSpPr>
          <p:cNvPr id="92" name="Google Shape;92;p13"/>
          <p:cNvSpPr txBox="1">
            <a:spLocks noGrp="1"/>
          </p:cNvSpPr>
          <p:nvPr>
            <p:ph type="subTitle" idx="1"/>
          </p:nvPr>
        </p:nvSpPr>
        <p:spPr>
          <a:xfrm>
            <a:off x="685800" y="4572000"/>
            <a:ext cx="6461759" cy="10667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Font typeface="Arial"/>
              <a:buNone/>
            </a:pPr>
            <a:r>
              <a:rPr lang="en-US" dirty="0"/>
              <a:t>What is the difference between value and reference in JS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358A7-0E48-EC26-7AFA-5CDD7BBCDE9B}"/>
              </a:ext>
            </a:extLst>
          </p:cNvPr>
          <p:cNvSpPr>
            <a:spLocks noGrp="1"/>
          </p:cNvSpPr>
          <p:nvPr>
            <p:ph type="title"/>
          </p:nvPr>
        </p:nvSpPr>
        <p:spPr/>
        <p:txBody>
          <a:bodyPr/>
          <a:lstStyle/>
          <a:p>
            <a:r>
              <a:rPr lang="en-US" dirty="0"/>
              <a:t>Safely Copying Objects</a:t>
            </a:r>
          </a:p>
        </p:txBody>
      </p:sp>
      <p:sp>
        <p:nvSpPr>
          <p:cNvPr id="3" name="Text Placeholder 2">
            <a:extLst>
              <a:ext uri="{FF2B5EF4-FFF2-40B4-BE49-F238E27FC236}">
                <a16:creationId xmlns:a16="http://schemas.microsoft.com/office/drawing/2014/main" id="{0DB951D7-736C-B9B7-4724-0E31DC74A9C6}"/>
              </a:ext>
            </a:extLst>
          </p:cNvPr>
          <p:cNvSpPr>
            <a:spLocks noGrp="1"/>
          </p:cNvSpPr>
          <p:nvPr>
            <p:ph type="body" idx="1"/>
          </p:nvPr>
        </p:nvSpPr>
        <p:spPr/>
        <p:txBody>
          <a:bodyPr/>
          <a:lstStyle/>
          <a:p>
            <a:pPr marL="88900" indent="0">
              <a:buNone/>
            </a:pPr>
            <a:r>
              <a:rPr lang="en-US" dirty="0">
                <a:latin typeface="Intel One Mono" panose="020B0509020203020204" pitchFamily="49" charset="0"/>
              </a:rPr>
              <a:t>let o1 = { language: “JavaScript" };</a:t>
            </a:r>
          </a:p>
          <a:p>
            <a:pPr marL="88900" indent="0">
              <a:buNone/>
            </a:pPr>
            <a:r>
              <a:rPr lang="en-US" dirty="0">
                <a:latin typeface="Intel One Mono" panose="020B0509020203020204" pitchFamily="49" charset="0"/>
              </a:rPr>
              <a:t>let o2 = { ...o1 }; // Spread operator</a:t>
            </a:r>
          </a:p>
          <a:p>
            <a:pPr marL="88900" indent="0">
              <a:buNone/>
            </a:pPr>
            <a:r>
              <a:rPr lang="en-US" dirty="0">
                <a:latin typeface="Intel One Mono" panose="020B0509020203020204" pitchFamily="49" charset="0"/>
              </a:rPr>
              <a:t>/* spread operator is equivalent to</a:t>
            </a:r>
          </a:p>
          <a:p>
            <a:pPr marL="88900" indent="0">
              <a:buNone/>
            </a:pPr>
            <a:r>
              <a:rPr lang="en-US" dirty="0">
                <a:latin typeface="Intel One Mono" panose="020B0509020203020204" pitchFamily="49" charset="0"/>
              </a:rPr>
              <a:t>   let o2 = { language: o1.language };</a:t>
            </a:r>
          </a:p>
          <a:p>
            <a:pPr marL="88900" indent="0">
              <a:buNone/>
            </a:pPr>
            <a:r>
              <a:rPr lang="en-US" dirty="0">
                <a:latin typeface="Intel One Mono" panose="020B0509020203020204" pitchFamily="49" charset="0"/>
              </a:rPr>
              <a:t>*/</a:t>
            </a:r>
          </a:p>
          <a:p>
            <a:pPr marL="88900" indent="0">
              <a:buNone/>
            </a:pPr>
            <a:endParaRPr lang="en-US" dirty="0">
              <a:latin typeface="Intel One Mono" panose="020B0509020203020204" pitchFamily="49" charset="0"/>
            </a:endParaRPr>
          </a:p>
          <a:p>
            <a:pPr marL="88900" indent="0">
              <a:buNone/>
            </a:pPr>
            <a:r>
              <a:rPr lang="en-US" dirty="0">
                <a:latin typeface="Intel One Mono" panose="020B0509020203020204" pitchFamily="49" charset="0"/>
              </a:rPr>
              <a:t>o2.language = “</a:t>
            </a:r>
            <a:r>
              <a:rPr lang="en-US" dirty="0" err="1">
                <a:latin typeface="Intel One Mono" panose="020B0509020203020204" pitchFamily="49" charset="0"/>
              </a:rPr>
              <a:t>GoLang</a:t>
            </a:r>
            <a:r>
              <a:rPr lang="en-US" dirty="0">
                <a:latin typeface="Intel One Mono" panose="020B0509020203020204" pitchFamily="49" charset="0"/>
              </a:rPr>
              <a:t>";</a:t>
            </a:r>
          </a:p>
          <a:p>
            <a:pPr marL="88900" indent="0">
              <a:buNone/>
            </a:pPr>
            <a:endParaRPr lang="en-US" dirty="0">
              <a:latin typeface="Intel One Mono" panose="020B0509020203020204" pitchFamily="49" charset="0"/>
            </a:endParaRPr>
          </a:p>
          <a:p>
            <a:pPr marL="88900" indent="0">
              <a:buNone/>
            </a:pPr>
            <a:r>
              <a:rPr lang="en-US" dirty="0">
                <a:latin typeface="Intel One Mono" panose="020B0509020203020204" pitchFamily="49" charset="0"/>
              </a:rPr>
              <a:t>console.log(o1.language); // “JavaScript"</a:t>
            </a:r>
          </a:p>
          <a:p>
            <a:pPr marL="88900" indent="0">
              <a:buNone/>
            </a:pPr>
            <a:r>
              <a:rPr lang="en-US" dirty="0">
                <a:latin typeface="Intel One Mono" panose="020B0509020203020204" pitchFamily="49" charset="0"/>
              </a:rPr>
              <a:t>console.log(o2.language); // “</a:t>
            </a:r>
            <a:r>
              <a:rPr lang="en-US" dirty="0" err="1">
                <a:latin typeface="Intel One Mono" panose="020B0509020203020204" pitchFamily="49" charset="0"/>
              </a:rPr>
              <a:t>GoLang</a:t>
            </a:r>
            <a:r>
              <a:rPr lang="en-US" dirty="0">
                <a:latin typeface="Intel One Mono" panose="020B0509020203020204" pitchFamily="49" charset="0"/>
              </a:rPr>
              <a:t>"</a:t>
            </a:r>
          </a:p>
          <a:p>
            <a:pPr marL="88900" indent="0">
              <a:buNone/>
            </a:pPr>
            <a:endParaRPr lang="en-US" dirty="0">
              <a:latin typeface="Intel One Mono" panose="020B0509020203020204" pitchFamily="49" charset="0"/>
            </a:endParaRPr>
          </a:p>
        </p:txBody>
      </p:sp>
    </p:spTree>
    <p:extLst>
      <p:ext uri="{BB962C8B-B14F-4D97-AF65-F5344CB8AC3E}">
        <p14:creationId xmlns:p14="http://schemas.microsoft.com/office/powerpoint/2010/main" val="4196538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83B4-C86B-1496-BA91-9929A6649743}"/>
              </a:ext>
            </a:extLst>
          </p:cNvPr>
          <p:cNvSpPr>
            <a:spLocks noGrp="1"/>
          </p:cNvSpPr>
          <p:nvPr>
            <p:ph type="title"/>
          </p:nvPr>
        </p:nvSpPr>
        <p:spPr/>
        <p:txBody>
          <a:bodyPr/>
          <a:lstStyle/>
          <a:p>
            <a:r>
              <a:rPr lang="en-US" dirty="0"/>
              <a:t>Safely Copying Arrays</a:t>
            </a:r>
          </a:p>
        </p:txBody>
      </p:sp>
      <p:sp>
        <p:nvSpPr>
          <p:cNvPr id="3" name="Text Placeholder 2">
            <a:extLst>
              <a:ext uri="{FF2B5EF4-FFF2-40B4-BE49-F238E27FC236}">
                <a16:creationId xmlns:a16="http://schemas.microsoft.com/office/drawing/2014/main" id="{94F8B768-86B5-33BC-7BDB-8672D6B23C27}"/>
              </a:ext>
            </a:extLst>
          </p:cNvPr>
          <p:cNvSpPr>
            <a:spLocks noGrp="1"/>
          </p:cNvSpPr>
          <p:nvPr>
            <p:ph type="body" idx="1"/>
          </p:nvPr>
        </p:nvSpPr>
        <p:spPr/>
        <p:txBody>
          <a:bodyPr/>
          <a:lstStyle/>
          <a:p>
            <a:pPr marL="88900" indent="0">
              <a:buNone/>
            </a:pPr>
            <a:r>
              <a:rPr lang="en-US" dirty="0">
                <a:latin typeface="Intel One Mono" panose="020B0509020203020204" pitchFamily="49" charset="0"/>
              </a:rPr>
              <a:t>let a1 = [1, 2, 3];</a:t>
            </a:r>
          </a:p>
          <a:p>
            <a:pPr marL="88900" indent="0">
              <a:buNone/>
            </a:pPr>
            <a:r>
              <a:rPr lang="en-US" dirty="0">
                <a:latin typeface="Intel One Mono" panose="020B0509020203020204" pitchFamily="49" charset="0"/>
              </a:rPr>
              <a:t>let a2 = [...a1]; </a:t>
            </a:r>
          </a:p>
          <a:p>
            <a:pPr marL="88900" indent="0">
              <a:buNone/>
            </a:pPr>
            <a:endParaRPr lang="en-US" dirty="0">
              <a:latin typeface="Intel One Mono" panose="020B0509020203020204" pitchFamily="49" charset="0"/>
            </a:endParaRPr>
          </a:p>
          <a:p>
            <a:pPr marL="88900" indent="0">
              <a:buNone/>
            </a:pPr>
            <a:r>
              <a:rPr lang="en-US" dirty="0">
                <a:latin typeface="Intel One Mono" panose="020B0509020203020204" pitchFamily="49" charset="0"/>
              </a:rPr>
              <a:t>a2.push(4);</a:t>
            </a:r>
          </a:p>
          <a:p>
            <a:pPr marL="88900" indent="0">
              <a:buNone/>
            </a:pPr>
            <a:endParaRPr lang="en-US" dirty="0">
              <a:latin typeface="Intel One Mono" panose="020B0509020203020204" pitchFamily="49" charset="0"/>
            </a:endParaRPr>
          </a:p>
          <a:p>
            <a:pPr marL="88900" indent="0">
              <a:buNone/>
            </a:pPr>
            <a:r>
              <a:rPr lang="en-US" dirty="0">
                <a:latin typeface="Intel One Mono" panose="020B0509020203020204" pitchFamily="49" charset="0"/>
              </a:rPr>
              <a:t>console.log(a1); // [1, 2, 3]</a:t>
            </a:r>
          </a:p>
          <a:p>
            <a:pPr marL="88900" indent="0">
              <a:buNone/>
            </a:pPr>
            <a:r>
              <a:rPr lang="en-US" dirty="0">
                <a:latin typeface="Intel One Mono" panose="020B0509020203020204" pitchFamily="49" charset="0"/>
              </a:rPr>
              <a:t>console.log(a2); // [1, 2, 3, 4]</a:t>
            </a:r>
          </a:p>
          <a:p>
            <a:pPr marL="88900" indent="0">
              <a:buNone/>
            </a:pPr>
            <a:endParaRPr lang="en-US" dirty="0">
              <a:latin typeface="Intel One Mono" panose="020B0509020203020204" pitchFamily="49" charset="0"/>
            </a:endParaRPr>
          </a:p>
        </p:txBody>
      </p:sp>
    </p:spTree>
    <p:extLst>
      <p:ext uri="{BB962C8B-B14F-4D97-AF65-F5344CB8AC3E}">
        <p14:creationId xmlns:p14="http://schemas.microsoft.com/office/powerpoint/2010/main" val="560213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6BF58-48CB-D114-989F-7B90BFB86FD6}"/>
              </a:ext>
            </a:extLst>
          </p:cNvPr>
          <p:cNvSpPr>
            <a:spLocks noGrp="1"/>
          </p:cNvSpPr>
          <p:nvPr>
            <p:ph type="title"/>
          </p:nvPr>
        </p:nvSpPr>
        <p:spPr/>
        <p:txBody>
          <a:bodyPr/>
          <a:lstStyle/>
          <a:p>
            <a:r>
              <a:rPr lang="en-US" dirty="0"/>
              <a:t>Shallow End of the Pool</a:t>
            </a:r>
          </a:p>
        </p:txBody>
      </p:sp>
      <p:sp>
        <p:nvSpPr>
          <p:cNvPr id="3" name="Text Placeholder 2">
            <a:extLst>
              <a:ext uri="{FF2B5EF4-FFF2-40B4-BE49-F238E27FC236}">
                <a16:creationId xmlns:a16="http://schemas.microsoft.com/office/drawing/2014/main" id="{40E84984-813C-1060-8B60-8064CAEEFD08}"/>
              </a:ext>
            </a:extLst>
          </p:cNvPr>
          <p:cNvSpPr>
            <a:spLocks noGrp="1"/>
          </p:cNvSpPr>
          <p:nvPr>
            <p:ph type="body" idx="1"/>
          </p:nvPr>
        </p:nvSpPr>
        <p:spPr/>
        <p:txBody>
          <a:bodyPr/>
          <a:lstStyle/>
          <a:p>
            <a:r>
              <a:rPr lang="en-US" dirty="0"/>
              <a:t>Spread operator only copies primitive values</a:t>
            </a:r>
          </a:p>
          <a:p>
            <a:r>
              <a:rPr lang="en-US" dirty="0"/>
              <a:t>Nested objects will be copied references to the object</a:t>
            </a:r>
          </a:p>
          <a:p>
            <a:pPr marL="88900" indent="0">
              <a:buNone/>
            </a:pPr>
            <a:br>
              <a:rPr lang="en-US" dirty="0">
                <a:latin typeface="Intel One Mono" panose="020B0509020203020204" pitchFamily="49" charset="0"/>
              </a:rPr>
            </a:br>
            <a:r>
              <a:rPr lang="en-US" dirty="0">
                <a:latin typeface="Intel One Mono" panose="020B0509020203020204" pitchFamily="49" charset="0"/>
              </a:rPr>
              <a:t>let o1 = { </a:t>
            </a:r>
            <a:br>
              <a:rPr lang="en-US" dirty="0">
                <a:latin typeface="Intel One Mono" panose="020B0509020203020204" pitchFamily="49" charset="0"/>
              </a:rPr>
            </a:br>
            <a:r>
              <a:rPr lang="en-US" dirty="0">
                <a:latin typeface="Intel One Mono" panose="020B0509020203020204" pitchFamily="49" charset="0"/>
              </a:rPr>
              <a:t>  language: “JavaScript", </a:t>
            </a:r>
            <a:br>
              <a:rPr lang="en-US" dirty="0">
                <a:latin typeface="Intel One Mono" panose="020B0509020203020204" pitchFamily="49" charset="0"/>
              </a:rPr>
            </a:br>
            <a:r>
              <a:rPr lang="en-US" dirty="0">
                <a:latin typeface="Intel One Mono" panose="020B0509020203020204" pitchFamily="49" charset="0"/>
              </a:rPr>
              <a:t>  details: { age: 35 } </a:t>
            </a:r>
            <a:br>
              <a:rPr lang="en-US" dirty="0">
                <a:latin typeface="Intel One Mono" panose="020B0509020203020204" pitchFamily="49" charset="0"/>
              </a:rPr>
            </a:br>
            <a:r>
              <a:rPr lang="en-US" dirty="0">
                <a:latin typeface="Intel One Mono" panose="020B0509020203020204" pitchFamily="49" charset="0"/>
              </a:rPr>
              <a:t>};</a:t>
            </a:r>
          </a:p>
          <a:p>
            <a:pPr marL="88900" indent="0">
              <a:buNone/>
            </a:pPr>
            <a:r>
              <a:rPr lang="en-US" dirty="0">
                <a:latin typeface="Intel One Mono" panose="020B0509020203020204" pitchFamily="49" charset="0"/>
              </a:rPr>
              <a:t>let o2 = { ...o1 };</a:t>
            </a:r>
          </a:p>
          <a:p>
            <a:pPr marL="88900" indent="0">
              <a:buNone/>
            </a:pPr>
            <a:r>
              <a:rPr lang="en-US" dirty="0">
                <a:latin typeface="Intel One Mono" panose="020B0509020203020204" pitchFamily="49" charset="0"/>
              </a:rPr>
              <a:t>o2.details.age = 50;</a:t>
            </a:r>
          </a:p>
          <a:p>
            <a:pPr marL="88900" indent="0">
              <a:buNone/>
            </a:pPr>
            <a:r>
              <a:rPr lang="en-US" dirty="0">
                <a:latin typeface="Intel One Mono" panose="020B0509020203020204" pitchFamily="49" charset="0"/>
              </a:rPr>
              <a:t>console.log(o1.details.age); // 50</a:t>
            </a:r>
          </a:p>
          <a:p>
            <a:pPr marL="88900" indent="0">
              <a:buNone/>
            </a:pPr>
            <a:r>
              <a:rPr lang="en-US" dirty="0">
                <a:latin typeface="Intel One Mono" panose="020B0509020203020204" pitchFamily="49" charset="0"/>
              </a:rPr>
              <a:t>console.log(o1.details.age); // 50</a:t>
            </a:r>
          </a:p>
          <a:p>
            <a:pPr marL="88900" indent="0">
              <a:buNone/>
            </a:pPr>
            <a:endParaRPr lang="en-US" dirty="0">
              <a:latin typeface="Intel One Mono" panose="020B0509020203020204" pitchFamily="49" charset="0"/>
            </a:endParaRPr>
          </a:p>
        </p:txBody>
      </p:sp>
    </p:spTree>
    <p:extLst>
      <p:ext uri="{BB962C8B-B14F-4D97-AF65-F5344CB8AC3E}">
        <p14:creationId xmlns:p14="http://schemas.microsoft.com/office/powerpoint/2010/main" val="39465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00BF33-06AC-DE7A-6EAC-D20ACF2492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B4D30A-7930-9821-0683-4F956CF77CA0}"/>
              </a:ext>
            </a:extLst>
          </p:cNvPr>
          <p:cNvSpPr>
            <a:spLocks noGrp="1"/>
          </p:cNvSpPr>
          <p:nvPr>
            <p:ph type="title"/>
          </p:nvPr>
        </p:nvSpPr>
        <p:spPr/>
        <p:txBody>
          <a:bodyPr/>
          <a:lstStyle/>
          <a:p>
            <a:r>
              <a:rPr lang="en-US" dirty="0"/>
              <a:t>Deep End of the Pool</a:t>
            </a:r>
          </a:p>
        </p:txBody>
      </p:sp>
      <p:sp>
        <p:nvSpPr>
          <p:cNvPr id="3" name="Text Placeholder 2">
            <a:extLst>
              <a:ext uri="{FF2B5EF4-FFF2-40B4-BE49-F238E27FC236}">
                <a16:creationId xmlns:a16="http://schemas.microsoft.com/office/drawing/2014/main" id="{655453E8-41F0-A2AB-08C9-9B367B194231}"/>
              </a:ext>
            </a:extLst>
          </p:cNvPr>
          <p:cNvSpPr>
            <a:spLocks noGrp="1"/>
          </p:cNvSpPr>
          <p:nvPr>
            <p:ph type="body" idx="1"/>
          </p:nvPr>
        </p:nvSpPr>
        <p:spPr/>
        <p:txBody>
          <a:bodyPr/>
          <a:lstStyle/>
          <a:p>
            <a:r>
              <a:rPr lang="en-US" dirty="0"/>
              <a:t>Window object has a </a:t>
            </a:r>
            <a:r>
              <a:rPr lang="en-US" b="0" i="0" dirty="0" err="1">
                <a:solidFill>
                  <a:srgbClr val="000000"/>
                </a:solidFill>
                <a:effectLst/>
                <a:latin typeface="ui-monospace"/>
              </a:rPr>
              <a:t>structuredClone</a:t>
            </a:r>
            <a:r>
              <a:rPr lang="en-US" b="0" i="0" dirty="0">
                <a:solidFill>
                  <a:srgbClr val="000000"/>
                </a:solidFill>
                <a:effectLst/>
                <a:latin typeface="ui-monospace"/>
              </a:rPr>
              <a:t>() function</a:t>
            </a:r>
            <a:endParaRPr lang="en-US" dirty="0"/>
          </a:p>
          <a:p>
            <a:r>
              <a:rPr lang="en-US" dirty="0"/>
              <a:t>Makes a deep copy of an object</a:t>
            </a:r>
          </a:p>
          <a:p>
            <a:r>
              <a:rPr lang="en-US" dirty="0"/>
              <a:t>Nested objects will have copied values</a:t>
            </a:r>
          </a:p>
          <a:p>
            <a:pPr marL="88900" indent="0">
              <a:buNone/>
            </a:pPr>
            <a:br>
              <a:rPr lang="en-US" dirty="0">
                <a:latin typeface="Intel One Mono" panose="020B0509020203020204" pitchFamily="49" charset="0"/>
              </a:rPr>
            </a:br>
            <a:r>
              <a:rPr lang="en-US" dirty="0">
                <a:latin typeface="Intel One Mono" panose="020B0509020203020204" pitchFamily="49" charset="0"/>
              </a:rPr>
              <a:t>let o1 = { </a:t>
            </a:r>
            <a:br>
              <a:rPr lang="en-US" dirty="0">
                <a:latin typeface="Intel One Mono" panose="020B0509020203020204" pitchFamily="49" charset="0"/>
              </a:rPr>
            </a:br>
            <a:r>
              <a:rPr lang="en-US" dirty="0">
                <a:latin typeface="Intel One Mono" panose="020B0509020203020204" pitchFamily="49" charset="0"/>
              </a:rPr>
              <a:t>  language: “JavaScript", </a:t>
            </a:r>
            <a:br>
              <a:rPr lang="en-US" dirty="0">
                <a:latin typeface="Intel One Mono" panose="020B0509020203020204" pitchFamily="49" charset="0"/>
              </a:rPr>
            </a:br>
            <a:r>
              <a:rPr lang="en-US" dirty="0">
                <a:latin typeface="Intel One Mono" panose="020B0509020203020204" pitchFamily="49" charset="0"/>
              </a:rPr>
              <a:t>  details: { age: 35 } </a:t>
            </a:r>
            <a:br>
              <a:rPr lang="en-US" dirty="0">
                <a:latin typeface="Intel One Mono" panose="020B0509020203020204" pitchFamily="49" charset="0"/>
              </a:rPr>
            </a:br>
            <a:r>
              <a:rPr lang="en-US" dirty="0">
                <a:latin typeface="Intel One Mono" panose="020B0509020203020204" pitchFamily="49" charset="0"/>
              </a:rPr>
              <a:t>};</a:t>
            </a:r>
          </a:p>
          <a:p>
            <a:pPr marL="88900" indent="0">
              <a:buNone/>
            </a:pPr>
            <a:r>
              <a:rPr lang="en-US" dirty="0">
                <a:latin typeface="Intel One Mono" panose="020B0509020203020204" pitchFamily="49" charset="0"/>
              </a:rPr>
              <a:t>let o2 = </a:t>
            </a:r>
            <a:r>
              <a:rPr lang="en-US" dirty="0" err="1">
                <a:latin typeface="Intel One Mono" panose="020B0509020203020204" pitchFamily="49" charset="0"/>
              </a:rPr>
              <a:t>structuredClone</a:t>
            </a:r>
            <a:r>
              <a:rPr lang="en-US" dirty="0">
                <a:latin typeface="Intel One Mono" panose="020B0509020203020204" pitchFamily="49" charset="0"/>
              </a:rPr>
              <a:t>(o1);</a:t>
            </a:r>
          </a:p>
          <a:p>
            <a:pPr marL="88900" indent="0">
              <a:buNone/>
            </a:pPr>
            <a:r>
              <a:rPr lang="en-US" dirty="0">
                <a:latin typeface="Intel One Mono" panose="020B0509020203020204" pitchFamily="49" charset="0"/>
              </a:rPr>
              <a:t>o2.details.age = 50;</a:t>
            </a:r>
          </a:p>
          <a:p>
            <a:pPr marL="88900" indent="0">
              <a:buNone/>
            </a:pPr>
            <a:r>
              <a:rPr lang="en-US" dirty="0">
                <a:latin typeface="Intel One Mono" panose="020B0509020203020204" pitchFamily="49" charset="0"/>
              </a:rPr>
              <a:t>console.log(o1.details.age); // 35</a:t>
            </a:r>
          </a:p>
          <a:p>
            <a:pPr marL="88900" indent="0">
              <a:buNone/>
            </a:pPr>
            <a:r>
              <a:rPr lang="en-US" dirty="0">
                <a:latin typeface="Intel One Mono" panose="020B0509020203020204" pitchFamily="49" charset="0"/>
              </a:rPr>
              <a:t>console.log(o2.details.age); // 50</a:t>
            </a:r>
          </a:p>
          <a:p>
            <a:pPr marL="88900" indent="0">
              <a:buNone/>
            </a:pPr>
            <a:endParaRPr lang="en-US" dirty="0">
              <a:latin typeface="Intel One Mono" panose="020B0509020203020204" pitchFamily="49" charset="0"/>
            </a:endParaRPr>
          </a:p>
          <a:p>
            <a:pPr marL="88900" indent="0">
              <a:buNone/>
            </a:pPr>
            <a:endParaRPr lang="en-US" dirty="0">
              <a:latin typeface="Intel One Mono" panose="020B0509020203020204" pitchFamily="49" charset="0"/>
            </a:endParaRPr>
          </a:p>
        </p:txBody>
      </p:sp>
    </p:spTree>
    <p:extLst>
      <p:ext uri="{BB962C8B-B14F-4D97-AF65-F5344CB8AC3E}">
        <p14:creationId xmlns:p14="http://schemas.microsoft.com/office/powerpoint/2010/main" val="3157842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DC7C8-D6BB-CF14-A935-9684A7C3AB4B}"/>
              </a:ext>
            </a:extLst>
          </p:cNvPr>
          <p:cNvSpPr>
            <a:spLocks noGrp="1"/>
          </p:cNvSpPr>
          <p:nvPr>
            <p:ph type="title"/>
          </p:nvPr>
        </p:nvSpPr>
        <p:spPr/>
        <p:txBody>
          <a:bodyPr/>
          <a:lstStyle/>
          <a:p>
            <a:r>
              <a:rPr lang="en-US" dirty="0"/>
              <a:t>Summary</a:t>
            </a:r>
          </a:p>
        </p:txBody>
      </p:sp>
      <p:graphicFrame>
        <p:nvGraphicFramePr>
          <p:cNvPr id="5" name="Table 4">
            <a:extLst>
              <a:ext uri="{FF2B5EF4-FFF2-40B4-BE49-F238E27FC236}">
                <a16:creationId xmlns:a16="http://schemas.microsoft.com/office/drawing/2014/main" id="{8D47B7D8-C4F5-D220-595E-F869D0A3C78E}"/>
              </a:ext>
            </a:extLst>
          </p:cNvPr>
          <p:cNvGraphicFramePr>
            <a:graphicFrameLocks noGrp="1"/>
          </p:cNvGraphicFramePr>
          <p:nvPr>
            <p:extLst>
              <p:ext uri="{D42A27DB-BD31-4B8C-83A1-F6EECF244321}">
                <p14:modId xmlns:p14="http://schemas.microsoft.com/office/powerpoint/2010/main" val="3138291798"/>
              </p:ext>
            </p:extLst>
          </p:nvPr>
        </p:nvGraphicFramePr>
        <p:xfrm>
          <a:off x="723900" y="1397000"/>
          <a:ext cx="6896100" cy="1854200"/>
        </p:xfrm>
        <a:graphic>
          <a:graphicData uri="http://schemas.openxmlformats.org/drawingml/2006/table">
            <a:tbl>
              <a:tblPr firstRow="1" bandRow="1">
                <a:tableStyleId>{BAF50708-1E50-4A67-AD51-8724FB13D0B8}</a:tableStyleId>
              </a:tblPr>
              <a:tblGrid>
                <a:gridCol w="2298700">
                  <a:extLst>
                    <a:ext uri="{9D8B030D-6E8A-4147-A177-3AD203B41FA5}">
                      <a16:colId xmlns:a16="http://schemas.microsoft.com/office/drawing/2014/main" val="2746717085"/>
                    </a:ext>
                  </a:extLst>
                </a:gridCol>
                <a:gridCol w="2298700">
                  <a:extLst>
                    <a:ext uri="{9D8B030D-6E8A-4147-A177-3AD203B41FA5}">
                      <a16:colId xmlns:a16="http://schemas.microsoft.com/office/drawing/2014/main" val="2841777980"/>
                    </a:ext>
                  </a:extLst>
                </a:gridCol>
                <a:gridCol w="2298700">
                  <a:extLst>
                    <a:ext uri="{9D8B030D-6E8A-4147-A177-3AD203B41FA5}">
                      <a16:colId xmlns:a16="http://schemas.microsoft.com/office/drawing/2014/main" val="1868364580"/>
                    </a:ext>
                  </a:extLst>
                </a:gridCol>
              </a:tblGrid>
              <a:tr h="370840">
                <a:tc>
                  <a:txBody>
                    <a:bodyPr/>
                    <a:lstStyle/>
                    <a:p>
                      <a:pPr algn="ctr"/>
                      <a:endParaRPr lang="en-US" b="1" dirty="0"/>
                    </a:p>
                  </a:txBody>
                  <a:tcPr>
                    <a:solidFill>
                      <a:schemeClr val="bg1">
                        <a:lumMod val="50000"/>
                      </a:schemeClr>
                    </a:solidFill>
                  </a:tcPr>
                </a:tc>
                <a:tc>
                  <a:txBody>
                    <a:bodyPr/>
                    <a:lstStyle/>
                    <a:p>
                      <a:pPr algn="ctr"/>
                      <a:r>
                        <a:rPr lang="en-US" b="1" dirty="0"/>
                        <a:t>Primitives</a:t>
                      </a:r>
                    </a:p>
                  </a:txBody>
                  <a:tcPr/>
                </a:tc>
                <a:tc>
                  <a:txBody>
                    <a:bodyPr/>
                    <a:lstStyle/>
                    <a:p>
                      <a:pPr algn="ctr"/>
                      <a:r>
                        <a:rPr lang="en-US" b="1" dirty="0"/>
                        <a:t>Complex</a:t>
                      </a:r>
                    </a:p>
                  </a:txBody>
                  <a:tcPr/>
                </a:tc>
                <a:extLst>
                  <a:ext uri="{0D108BD9-81ED-4DB2-BD59-A6C34878D82A}">
                    <a16:rowId xmlns:a16="http://schemas.microsoft.com/office/drawing/2014/main" val="1973902695"/>
                  </a:ext>
                </a:extLst>
              </a:tr>
              <a:tr h="370840">
                <a:tc>
                  <a:txBody>
                    <a:bodyPr/>
                    <a:lstStyle/>
                    <a:p>
                      <a:pPr algn="ctr"/>
                      <a:r>
                        <a:rPr lang="en-US" b="1" dirty="0"/>
                        <a:t>Storage</a:t>
                      </a:r>
                    </a:p>
                  </a:txBody>
                  <a:tcPr/>
                </a:tc>
                <a:tc>
                  <a:txBody>
                    <a:bodyPr/>
                    <a:lstStyle/>
                    <a:p>
                      <a:r>
                        <a:rPr lang="en-US" dirty="0"/>
                        <a:t>Stack</a:t>
                      </a:r>
                    </a:p>
                  </a:txBody>
                  <a:tcPr/>
                </a:tc>
                <a:tc>
                  <a:txBody>
                    <a:bodyPr/>
                    <a:lstStyle/>
                    <a:p>
                      <a:r>
                        <a:rPr lang="en-US" dirty="0"/>
                        <a:t>Heap</a:t>
                      </a:r>
                    </a:p>
                  </a:txBody>
                  <a:tcPr/>
                </a:tc>
                <a:extLst>
                  <a:ext uri="{0D108BD9-81ED-4DB2-BD59-A6C34878D82A}">
                    <a16:rowId xmlns:a16="http://schemas.microsoft.com/office/drawing/2014/main" val="352938624"/>
                  </a:ext>
                </a:extLst>
              </a:tr>
              <a:tr h="370840">
                <a:tc>
                  <a:txBody>
                    <a:bodyPr/>
                    <a:lstStyle/>
                    <a:p>
                      <a:pPr algn="ctr"/>
                      <a:r>
                        <a:rPr lang="en-US" b="1" dirty="0"/>
                        <a:t>Assignment</a:t>
                      </a:r>
                    </a:p>
                  </a:txBody>
                  <a:tcPr/>
                </a:tc>
                <a:tc>
                  <a:txBody>
                    <a:bodyPr/>
                    <a:lstStyle/>
                    <a:p>
                      <a:r>
                        <a:rPr lang="en-US" dirty="0"/>
                        <a:t>Copy</a:t>
                      </a:r>
                    </a:p>
                  </a:txBody>
                  <a:tcPr/>
                </a:tc>
                <a:tc>
                  <a:txBody>
                    <a:bodyPr/>
                    <a:lstStyle/>
                    <a:p>
                      <a:r>
                        <a:rPr lang="en-US" dirty="0"/>
                        <a:t>Reference</a:t>
                      </a:r>
                    </a:p>
                  </a:txBody>
                  <a:tcPr/>
                </a:tc>
                <a:extLst>
                  <a:ext uri="{0D108BD9-81ED-4DB2-BD59-A6C34878D82A}">
                    <a16:rowId xmlns:a16="http://schemas.microsoft.com/office/drawing/2014/main" val="2716658704"/>
                  </a:ext>
                </a:extLst>
              </a:tr>
              <a:tr h="370840">
                <a:tc>
                  <a:txBody>
                    <a:bodyPr/>
                    <a:lstStyle/>
                    <a:p>
                      <a:pPr algn="ctr"/>
                      <a:r>
                        <a:rPr lang="en-US" b="1" dirty="0"/>
                        <a:t>Modification</a:t>
                      </a:r>
                    </a:p>
                  </a:txBody>
                  <a:tcPr/>
                </a:tc>
                <a:tc>
                  <a:txBody>
                    <a:bodyPr/>
                    <a:lstStyle/>
                    <a:p>
                      <a:r>
                        <a:rPr lang="en-US" dirty="0"/>
                        <a:t>Doesn’t affect original</a:t>
                      </a:r>
                    </a:p>
                  </a:txBody>
                  <a:tcPr/>
                </a:tc>
                <a:tc>
                  <a:txBody>
                    <a:bodyPr/>
                    <a:lstStyle/>
                    <a:p>
                      <a:r>
                        <a:rPr lang="en-US" dirty="0"/>
                        <a:t>Affects original</a:t>
                      </a:r>
                    </a:p>
                  </a:txBody>
                  <a:tcPr/>
                </a:tc>
                <a:extLst>
                  <a:ext uri="{0D108BD9-81ED-4DB2-BD59-A6C34878D82A}">
                    <a16:rowId xmlns:a16="http://schemas.microsoft.com/office/drawing/2014/main" val="2816343547"/>
                  </a:ext>
                </a:extLst>
              </a:tr>
              <a:tr h="370840">
                <a:tc>
                  <a:txBody>
                    <a:bodyPr/>
                    <a:lstStyle/>
                    <a:p>
                      <a:pPr algn="ctr"/>
                      <a:r>
                        <a:rPr lang="en-US" b="1" dirty="0"/>
                        <a:t>Copying</a:t>
                      </a:r>
                    </a:p>
                  </a:txBody>
                  <a:tcPr/>
                </a:tc>
                <a:tc>
                  <a:txBody>
                    <a:bodyPr/>
                    <a:lstStyle/>
                    <a:p>
                      <a:r>
                        <a:rPr lang="en-US" dirty="0"/>
                        <a:t>Direct</a:t>
                      </a:r>
                    </a:p>
                  </a:txBody>
                  <a:tcPr/>
                </a:tc>
                <a:tc>
                  <a:txBody>
                    <a:bodyPr/>
                    <a:lstStyle/>
                    <a:p>
                      <a:r>
                        <a:rPr lang="en-US" dirty="0"/>
                        <a:t>Shallow/Deep</a:t>
                      </a:r>
                    </a:p>
                  </a:txBody>
                  <a:tcPr/>
                </a:tc>
                <a:extLst>
                  <a:ext uri="{0D108BD9-81ED-4DB2-BD59-A6C34878D82A}">
                    <a16:rowId xmlns:a16="http://schemas.microsoft.com/office/drawing/2014/main" val="333738446"/>
                  </a:ext>
                </a:extLst>
              </a:tr>
            </a:tbl>
          </a:graphicData>
        </a:graphic>
      </p:graphicFrame>
    </p:spTree>
    <p:extLst>
      <p:ext uri="{BB962C8B-B14F-4D97-AF65-F5344CB8AC3E}">
        <p14:creationId xmlns:p14="http://schemas.microsoft.com/office/powerpoint/2010/main" val="3364836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8"/>
          <p:cNvSpPr txBox="1">
            <a:spLocks noGrp="1"/>
          </p:cNvSpPr>
          <p:nvPr>
            <p:ph type="title"/>
          </p:nvPr>
        </p:nvSpPr>
        <p:spPr>
          <a:xfrm>
            <a:off x="457200" y="274637"/>
            <a:ext cx="76200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References	</a:t>
            </a:r>
            <a:endParaRPr/>
          </a:p>
        </p:txBody>
      </p:sp>
      <p:sp>
        <p:nvSpPr>
          <p:cNvPr id="197" name="Google Shape;197;p28"/>
          <p:cNvSpPr txBox="1">
            <a:spLocks noGrp="1"/>
          </p:cNvSpPr>
          <p:nvPr>
            <p:ph type="body" idx="1"/>
          </p:nvPr>
        </p:nvSpPr>
        <p:spPr>
          <a:xfrm>
            <a:off x="457200" y="1600200"/>
            <a:ext cx="7620000" cy="4800600"/>
          </a:xfrm>
          <a:prstGeom prst="rect">
            <a:avLst/>
          </a:prstGeom>
        </p:spPr>
        <p:txBody>
          <a:bodyPr spcFirstLastPara="1" wrap="square" lIns="91425" tIns="91425" rIns="91425" bIns="91425" anchor="t" anchorCtr="0">
            <a:noAutofit/>
          </a:bodyPr>
          <a:lstStyle/>
          <a:p>
            <a:pPr marL="0" lvl="0" indent="0" algn="l" rtl="0">
              <a:spcBef>
                <a:spcPts val="440"/>
              </a:spcBef>
              <a:spcAft>
                <a:spcPts val="0"/>
              </a:spcAft>
              <a:buClr>
                <a:srgbClr val="000000"/>
              </a:buClr>
              <a:buSzPts val="1100"/>
              <a:buFont typeface="Arial"/>
              <a:buNone/>
            </a:pPr>
            <a:r>
              <a:rPr lang="en-US" dirty="0">
                <a:solidFill>
                  <a:srgbClr val="222222"/>
                </a:solidFill>
                <a:highlight>
                  <a:srgbClr val="FFFFFF"/>
                </a:highlight>
              </a:rPr>
              <a:t>Ali, S. (2025, January 29). Understanding Value vs. Reference in JavaScript: Differences Between Primitives and Objects. </a:t>
            </a:r>
            <a:r>
              <a:rPr lang="en-US" dirty="0">
                <a:solidFill>
                  <a:srgbClr val="222222"/>
                </a:solidFill>
                <a:highlight>
                  <a:srgbClr val="FFFFFF"/>
                </a:highlight>
                <a:hlinkClick r:id="rId3"/>
              </a:rPr>
              <a:t>https://sharafath.hashnode.dev/value-vs-reference-in-javascript-primitives-vs-objects</a:t>
            </a:r>
            <a:endParaRPr lang="en-US" dirty="0">
              <a:solidFill>
                <a:srgbClr val="222222"/>
              </a:solidFill>
              <a:highlight>
                <a:srgbClr val="FFFFFF"/>
              </a:highlight>
            </a:endParaRPr>
          </a:p>
          <a:p>
            <a:pPr marL="0" lvl="0" indent="0" algn="l" rtl="0">
              <a:spcBef>
                <a:spcPts val="440"/>
              </a:spcBef>
              <a:spcAft>
                <a:spcPts val="0"/>
              </a:spcAft>
              <a:buClr>
                <a:srgbClr val="000000"/>
              </a:buClr>
              <a:buSzPts val="1100"/>
              <a:buFont typeface="Arial"/>
              <a:buNone/>
            </a:pPr>
            <a:endParaRPr lang="en-US" dirty="0">
              <a:solidFill>
                <a:srgbClr val="222222"/>
              </a:solidFill>
              <a:highlight>
                <a:srgbClr val="FFFFFF"/>
              </a:highlight>
            </a:endParaRPr>
          </a:p>
          <a:p>
            <a:pPr marL="0" lvl="0" indent="0" algn="l" rtl="0">
              <a:spcBef>
                <a:spcPts val="440"/>
              </a:spcBef>
              <a:spcAft>
                <a:spcPts val="0"/>
              </a:spcAft>
              <a:buClr>
                <a:srgbClr val="000000"/>
              </a:buClr>
              <a:buSzPts val="1100"/>
              <a:buFont typeface="Arial"/>
              <a:buNone/>
            </a:pPr>
            <a:r>
              <a:rPr lang="en-US" dirty="0">
                <a:solidFill>
                  <a:srgbClr val="222222"/>
                </a:solidFill>
                <a:highlight>
                  <a:srgbClr val="FFFFFF"/>
                </a:highlight>
              </a:rPr>
              <a:t>Tran, D. (2020, February 16). Quickie: How Heap and Stack in </a:t>
            </a:r>
            <a:r>
              <a:rPr lang="en-US" dirty="0" err="1">
                <a:solidFill>
                  <a:srgbClr val="222222"/>
                </a:solidFill>
                <a:highlight>
                  <a:srgbClr val="FFFFFF"/>
                </a:highlight>
              </a:rPr>
              <a:t>Javascript</a:t>
            </a:r>
            <a:r>
              <a:rPr lang="en-US" dirty="0">
                <a:solidFill>
                  <a:srgbClr val="222222"/>
                </a:solidFill>
                <a:highlight>
                  <a:srgbClr val="FFFFFF"/>
                </a:highlight>
              </a:rPr>
              <a:t> Work. Medium. </a:t>
            </a:r>
            <a:r>
              <a:rPr lang="en-US" dirty="0">
                <a:solidFill>
                  <a:srgbClr val="222222"/>
                </a:solidFill>
                <a:highlight>
                  <a:srgbClr val="FFFFFF"/>
                </a:highlight>
                <a:hlinkClick r:id="rId4"/>
              </a:rPr>
              <a:t>https://medium.com/@dondeveloper/quickie-javascript-heap-and-stack-745b6d0c8e54</a:t>
            </a:r>
            <a:endParaRPr lang="en-US" dirty="0">
              <a:solidFill>
                <a:srgbClr val="222222"/>
              </a:solidFill>
              <a:highlight>
                <a:srgbClr val="FFFFFF"/>
              </a:highlight>
            </a:endParaRPr>
          </a:p>
          <a:p>
            <a:pPr marL="0" lvl="0" indent="0" algn="l" rtl="0">
              <a:spcBef>
                <a:spcPts val="440"/>
              </a:spcBef>
              <a:spcAft>
                <a:spcPts val="0"/>
              </a:spcAft>
              <a:buClr>
                <a:srgbClr val="000000"/>
              </a:buClr>
              <a:buSzPts val="1100"/>
              <a:buFont typeface="Arial"/>
              <a:buNone/>
            </a:pPr>
            <a:endParaRPr lang="en-US" dirty="0">
              <a:solidFill>
                <a:srgbClr val="222222"/>
              </a:solidFill>
              <a:highlight>
                <a:srgbClr val="FFFFFF"/>
              </a:highlight>
            </a:endParaRPr>
          </a:p>
          <a:p>
            <a:pPr marL="0" lvl="0" indent="0" algn="l" rtl="0">
              <a:spcBef>
                <a:spcPts val="440"/>
              </a:spcBef>
              <a:spcAft>
                <a:spcPts val="0"/>
              </a:spcAft>
              <a:buClr>
                <a:srgbClr val="000000"/>
              </a:buClr>
              <a:buSzPts val="1100"/>
              <a:buFont typeface="Arial"/>
              <a:buNone/>
            </a:pPr>
            <a:endParaRPr lang="en-US" dirty="0">
              <a:solidFill>
                <a:srgbClr val="222222"/>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4"/>
          <p:cNvSpPr txBox="1">
            <a:spLocks noGrp="1"/>
          </p:cNvSpPr>
          <p:nvPr>
            <p:ph type="title"/>
          </p:nvPr>
        </p:nvSpPr>
        <p:spPr>
          <a:xfrm>
            <a:off x="457200" y="274637"/>
            <a:ext cx="76200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Variable Storage in JS</a:t>
            </a:r>
            <a:endParaRPr dirty="0"/>
          </a:p>
        </p:txBody>
      </p:sp>
      <p:sp>
        <p:nvSpPr>
          <p:cNvPr id="99" name="Google Shape;99;p14"/>
          <p:cNvSpPr txBox="1">
            <a:spLocks noGrp="1"/>
          </p:cNvSpPr>
          <p:nvPr>
            <p:ph type="body" idx="1"/>
          </p:nvPr>
        </p:nvSpPr>
        <p:spPr>
          <a:xfrm>
            <a:off x="457200" y="1600200"/>
            <a:ext cx="7620000" cy="4800600"/>
          </a:xfrm>
          <a:prstGeom prst="rect">
            <a:avLst/>
          </a:prstGeom>
        </p:spPr>
        <p:txBody>
          <a:bodyPr spcFirstLastPara="1" wrap="square" lIns="91425" tIns="91425" rIns="91425" bIns="91425" anchor="t" anchorCtr="0">
            <a:noAutofit/>
          </a:bodyPr>
          <a:lstStyle/>
          <a:p>
            <a:pPr marL="0" lvl="0" indent="0" algn="l" rtl="0">
              <a:spcBef>
                <a:spcPts val="440"/>
              </a:spcBef>
              <a:spcAft>
                <a:spcPts val="0"/>
              </a:spcAft>
              <a:buNone/>
            </a:pPr>
            <a:r>
              <a:rPr lang="en-US" dirty="0"/>
              <a:t>Two ways variables are stored in programming languages</a:t>
            </a:r>
          </a:p>
          <a:p>
            <a:pPr marL="342900" indent="-342900"/>
            <a:r>
              <a:rPr lang="en-US" dirty="0"/>
              <a:t>Primitive (simple types) – variable being used is storing the actual value</a:t>
            </a:r>
          </a:p>
          <a:p>
            <a:pPr marL="342900" indent="-342900"/>
            <a:r>
              <a:rPr lang="en-US" dirty="0"/>
              <a:t>Reference (complex types) – variable being used is storing an address in memory to the value</a:t>
            </a:r>
          </a:p>
          <a:p>
            <a:pPr marL="342900" indent="-342900"/>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457200" y="274637"/>
            <a:ext cx="76200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Primitive Types</a:t>
            </a:r>
            <a:endParaRPr dirty="0"/>
          </a:p>
        </p:txBody>
      </p:sp>
      <p:sp>
        <p:nvSpPr>
          <p:cNvPr id="106" name="Google Shape;106;p15"/>
          <p:cNvSpPr txBox="1">
            <a:spLocks noGrp="1"/>
          </p:cNvSpPr>
          <p:nvPr>
            <p:ph type="body" idx="1"/>
          </p:nvPr>
        </p:nvSpPr>
        <p:spPr>
          <a:xfrm>
            <a:off x="457200" y="1600200"/>
            <a:ext cx="7620000" cy="4800600"/>
          </a:xfrm>
          <a:prstGeom prst="rect">
            <a:avLst/>
          </a:prstGeom>
        </p:spPr>
        <p:txBody>
          <a:bodyPr spcFirstLastPara="1" wrap="square" lIns="91425" tIns="91425" rIns="91425" bIns="91425" anchor="t" anchorCtr="0">
            <a:noAutofit/>
          </a:bodyPr>
          <a:lstStyle/>
          <a:p>
            <a:pPr marL="0" lvl="0" indent="0" algn="l" rtl="0">
              <a:spcBef>
                <a:spcPts val="440"/>
              </a:spcBef>
              <a:spcAft>
                <a:spcPts val="0"/>
              </a:spcAft>
              <a:buNone/>
            </a:pPr>
            <a:r>
              <a:rPr lang="en-US" dirty="0"/>
              <a:t>Primitive types are simple values. When you assign these types to a variable, the value is directly stored in a fixed location in memory.</a:t>
            </a:r>
          </a:p>
          <a:p>
            <a:pPr marL="342900" indent="-342900"/>
            <a:r>
              <a:rPr lang="en-US" dirty="0"/>
              <a:t>Boolean</a:t>
            </a:r>
          </a:p>
          <a:p>
            <a:pPr marL="342900" indent="-342900"/>
            <a:r>
              <a:rPr lang="en-US" dirty="0"/>
              <a:t>Integer</a:t>
            </a:r>
          </a:p>
          <a:p>
            <a:pPr marL="342900" indent="-342900"/>
            <a:r>
              <a:rPr lang="en-US" dirty="0"/>
              <a:t>String</a:t>
            </a:r>
          </a:p>
          <a:p>
            <a:pPr marL="342900" indent="-342900"/>
            <a:r>
              <a:rPr lang="en-US" dirty="0"/>
              <a:t>Null</a:t>
            </a:r>
          </a:p>
          <a:p>
            <a:pPr marL="342900" indent="-342900"/>
            <a:r>
              <a:rPr lang="en-US" dirty="0"/>
              <a:t>Undefined</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title"/>
          </p:nvPr>
        </p:nvSpPr>
        <p:spPr>
          <a:xfrm>
            <a:off x="457200" y="274637"/>
            <a:ext cx="76200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Complex Types</a:t>
            </a:r>
            <a:endParaRPr dirty="0"/>
          </a:p>
        </p:txBody>
      </p:sp>
      <p:sp>
        <p:nvSpPr>
          <p:cNvPr id="113" name="Google Shape;113;p16"/>
          <p:cNvSpPr txBox="1">
            <a:spLocks noGrp="1"/>
          </p:cNvSpPr>
          <p:nvPr>
            <p:ph type="body" idx="1"/>
          </p:nvPr>
        </p:nvSpPr>
        <p:spPr>
          <a:xfrm>
            <a:off x="457200" y="1600200"/>
            <a:ext cx="7620000" cy="4800600"/>
          </a:xfrm>
          <a:prstGeom prst="rect">
            <a:avLst/>
          </a:prstGeom>
        </p:spPr>
        <p:txBody>
          <a:bodyPr spcFirstLastPara="1" wrap="square" lIns="91425" tIns="91425" rIns="91425" bIns="91425" anchor="t" anchorCtr="0">
            <a:noAutofit/>
          </a:bodyPr>
          <a:lstStyle/>
          <a:p>
            <a:pPr marL="0" lvl="0" indent="0" algn="l" rtl="0">
              <a:spcBef>
                <a:spcPts val="440"/>
              </a:spcBef>
              <a:spcAft>
                <a:spcPts val="0"/>
              </a:spcAft>
              <a:buNone/>
            </a:pPr>
            <a:r>
              <a:rPr lang="en-US" dirty="0"/>
              <a:t>Complex types are exactly that, more complex. When you create an object, it is created in the heap. Assigning a complex object to a variable is storing an address in memory, not the object itself.</a:t>
            </a:r>
          </a:p>
          <a:p>
            <a:pPr marL="342900" indent="-342900"/>
            <a:r>
              <a:rPr lang="en-US" dirty="0"/>
              <a:t>Objects</a:t>
            </a:r>
          </a:p>
          <a:p>
            <a:pPr marL="342900" indent="-342900"/>
            <a:r>
              <a:rPr lang="en-US" dirty="0"/>
              <a:t>Arrays</a:t>
            </a:r>
          </a:p>
          <a:p>
            <a:pPr marL="342900" indent="-342900"/>
            <a:r>
              <a:rPr lang="en-US" dirty="0"/>
              <a:t>Functions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a:spLocks noGrp="1"/>
          </p:cNvSpPr>
          <p:nvPr>
            <p:ph type="title"/>
          </p:nvPr>
        </p:nvSpPr>
        <p:spPr>
          <a:xfrm>
            <a:off x="457200" y="274637"/>
            <a:ext cx="76200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Memory Allocations</a:t>
            </a:r>
            <a:endParaRPr dirty="0"/>
          </a:p>
        </p:txBody>
      </p:sp>
      <p:sp>
        <p:nvSpPr>
          <p:cNvPr id="120" name="Google Shape;120;p17"/>
          <p:cNvSpPr txBox="1">
            <a:spLocks noGrp="1"/>
          </p:cNvSpPr>
          <p:nvPr>
            <p:ph type="body" idx="1"/>
          </p:nvPr>
        </p:nvSpPr>
        <p:spPr>
          <a:xfrm>
            <a:off x="457200" y="1600200"/>
            <a:ext cx="7620000" cy="4800600"/>
          </a:xfrm>
          <a:prstGeom prst="rect">
            <a:avLst/>
          </a:prstGeom>
        </p:spPr>
        <p:txBody>
          <a:bodyPr spcFirstLastPara="1" wrap="square" lIns="91425" tIns="91425" rIns="91425" bIns="91425" anchor="t" anchorCtr="0">
            <a:noAutofit/>
          </a:bodyPr>
          <a:lstStyle/>
          <a:p>
            <a:pPr marL="0" lvl="0" indent="0" algn="l" rtl="0">
              <a:lnSpc>
                <a:spcPct val="100000"/>
              </a:lnSpc>
              <a:spcBef>
                <a:spcPts val="440"/>
              </a:spcBef>
              <a:spcAft>
                <a:spcPts val="0"/>
              </a:spcAft>
              <a:buNone/>
            </a:pPr>
            <a:r>
              <a:rPr lang="en-US" dirty="0"/>
              <a:t>There are two areas of memory used by JS, the stack and the heap. Both are managed memory in JS, this isn’t true in all languages.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AF6EB-0EFE-FA28-7FBE-88250DC07258}"/>
              </a:ext>
            </a:extLst>
          </p:cNvPr>
          <p:cNvSpPr>
            <a:spLocks noGrp="1"/>
          </p:cNvSpPr>
          <p:nvPr>
            <p:ph type="title"/>
          </p:nvPr>
        </p:nvSpPr>
        <p:spPr/>
        <p:txBody>
          <a:bodyPr/>
          <a:lstStyle/>
          <a:p>
            <a:r>
              <a:rPr lang="en-US" dirty="0"/>
              <a:t>The Stack</a:t>
            </a:r>
          </a:p>
        </p:txBody>
      </p:sp>
      <p:sp>
        <p:nvSpPr>
          <p:cNvPr id="3" name="Text Placeholder 2">
            <a:extLst>
              <a:ext uri="{FF2B5EF4-FFF2-40B4-BE49-F238E27FC236}">
                <a16:creationId xmlns:a16="http://schemas.microsoft.com/office/drawing/2014/main" id="{64CB5139-369A-E2B7-8F54-8399D5124C6A}"/>
              </a:ext>
            </a:extLst>
          </p:cNvPr>
          <p:cNvSpPr>
            <a:spLocks noGrp="1"/>
          </p:cNvSpPr>
          <p:nvPr>
            <p:ph type="body" idx="1"/>
          </p:nvPr>
        </p:nvSpPr>
        <p:spPr/>
        <p:txBody>
          <a:bodyPr/>
          <a:lstStyle/>
          <a:p>
            <a:pPr marL="342900" indent="-342900"/>
            <a:r>
              <a:rPr lang="en-US" dirty="0"/>
              <a:t>Stores function calls as they are being executed</a:t>
            </a:r>
          </a:p>
          <a:p>
            <a:pPr marL="342900" indent="-342900"/>
            <a:r>
              <a:rPr lang="en-US" dirty="0"/>
              <a:t>As a function ends, memory is released</a:t>
            </a:r>
          </a:p>
          <a:p>
            <a:pPr marL="342900" indent="-342900"/>
            <a:r>
              <a:rPr lang="en-US" dirty="0"/>
              <a:t>This memory allocation usage is fast</a:t>
            </a:r>
          </a:p>
          <a:p>
            <a:pPr marL="342900" indent="-342900"/>
            <a:r>
              <a:rPr lang="en-US" dirty="0"/>
              <a:t>It has limited memory allocated to it.</a:t>
            </a:r>
          </a:p>
        </p:txBody>
      </p:sp>
    </p:spTree>
    <p:extLst>
      <p:ext uri="{BB962C8B-B14F-4D97-AF65-F5344CB8AC3E}">
        <p14:creationId xmlns:p14="http://schemas.microsoft.com/office/powerpoint/2010/main" val="954233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6D1F5-7BCD-E61D-8E39-1D6251A88CDE}"/>
              </a:ext>
            </a:extLst>
          </p:cNvPr>
          <p:cNvSpPr>
            <a:spLocks noGrp="1"/>
          </p:cNvSpPr>
          <p:nvPr>
            <p:ph type="title"/>
          </p:nvPr>
        </p:nvSpPr>
        <p:spPr/>
        <p:txBody>
          <a:bodyPr/>
          <a:lstStyle/>
          <a:p>
            <a:r>
              <a:rPr lang="en-US" dirty="0"/>
              <a:t>The Heap</a:t>
            </a:r>
          </a:p>
        </p:txBody>
      </p:sp>
      <p:sp>
        <p:nvSpPr>
          <p:cNvPr id="3" name="Text Placeholder 2">
            <a:extLst>
              <a:ext uri="{FF2B5EF4-FFF2-40B4-BE49-F238E27FC236}">
                <a16:creationId xmlns:a16="http://schemas.microsoft.com/office/drawing/2014/main" id="{008F9B55-0724-76B4-36F7-3A8D1B3AC211}"/>
              </a:ext>
            </a:extLst>
          </p:cNvPr>
          <p:cNvSpPr>
            <a:spLocks noGrp="1"/>
          </p:cNvSpPr>
          <p:nvPr>
            <p:ph type="body" idx="1"/>
          </p:nvPr>
        </p:nvSpPr>
        <p:spPr/>
        <p:txBody>
          <a:bodyPr/>
          <a:lstStyle/>
          <a:p>
            <a:pPr marL="342900" indent="-342900"/>
            <a:r>
              <a:rPr lang="en-US" dirty="0"/>
              <a:t>Stores complex objects </a:t>
            </a:r>
          </a:p>
          <a:p>
            <a:pPr marL="342900" indent="-342900"/>
            <a:r>
              <a:rPr lang="en-US" dirty="0"/>
              <a:t>Memory isn’t released until the stack contains no references to the object</a:t>
            </a:r>
          </a:p>
          <a:p>
            <a:pPr marL="342900" indent="-342900"/>
            <a:r>
              <a:rPr lang="en-US" dirty="0"/>
              <a:t>Access time to the heap is slower compared to the stack</a:t>
            </a:r>
          </a:p>
          <a:p>
            <a:pPr marL="342900" indent="-342900"/>
            <a:r>
              <a:rPr lang="en-US" dirty="0"/>
              <a:t>It doesn’t have a defined allocation of memory</a:t>
            </a:r>
          </a:p>
          <a:p>
            <a:pPr marL="342900" indent="-342900"/>
            <a:r>
              <a:rPr lang="en-US" dirty="0"/>
              <a:t>It is good for dynamic memory allocation like you would get with complex types</a:t>
            </a:r>
          </a:p>
          <a:p>
            <a:pPr marL="342900" indent="-342900"/>
            <a:endParaRPr lang="en-US" dirty="0"/>
          </a:p>
          <a:p>
            <a:endParaRPr lang="en-US" dirty="0"/>
          </a:p>
          <a:p>
            <a:endParaRPr lang="en-US" dirty="0"/>
          </a:p>
        </p:txBody>
      </p:sp>
    </p:spTree>
    <p:extLst>
      <p:ext uri="{BB962C8B-B14F-4D97-AF65-F5344CB8AC3E}">
        <p14:creationId xmlns:p14="http://schemas.microsoft.com/office/powerpoint/2010/main" val="3766448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457200" y="274637"/>
            <a:ext cx="76200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Mutations of Primitive Values</a:t>
            </a:r>
            <a:endParaRPr dirty="0"/>
          </a:p>
        </p:txBody>
      </p:sp>
      <p:sp>
        <p:nvSpPr>
          <p:cNvPr id="127" name="Google Shape;127;p18"/>
          <p:cNvSpPr txBox="1">
            <a:spLocks noGrp="1"/>
          </p:cNvSpPr>
          <p:nvPr>
            <p:ph type="body" idx="1"/>
          </p:nvPr>
        </p:nvSpPr>
        <p:spPr>
          <a:xfrm>
            <a:off x="457200" y="1600200"/>
            <a:ext cx="7620000" cy="4800600"/>
          </a:xfrm>
          <a:prstGeom prst="rect">
            <a:avLst/>
          </a:prstGeom>
        </p:spPr>
        <p:txBody>
          <a:bodyPr spcFirstLastPara="1" wrap="square" lIns="91425" tIns="91425" rIns="91425" bIns="91425" anchor="t" anchorCtr="0">
            <a:noAutofit/>
          </a:bodyPr>
          <a:lstStyle/>
          <a:p>
            <a:pPr marL="0" lvl="0" indent="0" algn="l" rtl="0">
              <a:lnSpc>
                <a:spcPct val="100000"/>
              </a:lnSpc>
              <a:spcBef>
                <a:spcPts val="440"/>
              </a:spcBef>
              <a:spcAft>
                <a:spcPts val="0"/>
              </a:spcAft>
              <a:buNone/>
            </a:pPr>
            <a:r>
              <a:rPr lang="en-US" dirty="0">
                <a:latin typeface="Intel One Mono" panose="020B0509020203020204" pitchFamily="49" charset="0"/>
              </a:rPr>
              <a:t>let n = true;</a:t>
            </a:r>
          </a:p>
          <a:p>
            <a:pPr marL="0" lvl="0" indent="0" algn="l" rtl="0">
              <a:lnSpc>
                <a:spcPct val="100000"/>
              </a:lnSpc>
              <a:spcBef>
                <a:spcPts val="440"/>
              </a:spcBef>
              <a:spcAft>
                <a:spcPts val="0"/>
              </a:spcAft>
              <a:buNone/>
            </a:pPr>
            <a:r>
              <a:rPr lang="en-US" dirty="0">
                <a:latin typeface="Intel One Mono" panose="020B0509020203020204" pitchFamily="49" charset="0"/>
              </a:rPr>
              <a:t>let m = true;</a:t>
            </a:r>
          </a:p>
          <a:p>
            <a:pPr marL="0" lvl="0" indent="0" algn="l" rtl="0">
              <a:lnSpc>
                <a:spcPct val="100000"/>
              </a:lnSpc>
              <a:spcBef>
                <a:spcPts val="440"/>
              </a:spcBef>
              <a:spcAft>
                <a:spcPts val="0"/>
              </a:spcAft>
              <a:buNone/>
            </a:pPr>
            <a:endParaRPr lang="en-US" dirty="0">
              <a:latin typeface="Intel One Mono" panose="020B0509020203020204" pitchFamily="49" charset="0"/>
            </a:endParaRPr>
          </a:p>
          <a:p>
            <a:pPr marL="0" lvl="0" indent="0" algn="l" rtl="0">
              <a:lnSpc>
                <a:spcPct val="100000"/>
              </a:lnSpc>
              <a:spcBef>
                <a:spcPts val="440"/>
              </a:spcBef>
              <a:spcAft>
                <a:spcPts val="0"/>
              </a:spcAft>
              <a:buNone/>
            </a:pPr>
            <a:r>
              <a:rPr lang="en-US" dirty="0">
                <a:latin typeface="Intel One Mono" panose="020B0509020203020204" pitchFamily="49" charset="0"/>
              </a:rPr>
              <a:t>m = false;</a:t>
            </a:r>
          </a:p>
          <a:p>
            <a:pPr marL="0" lvl="0" indent="0" algn="l" rtl="0">
              <a:lnSpc>
                <a:spcPct val="100000"/>
              </a:lnSpc>
              <a:spcBef>
                <a:spcPts val="440"/>
              </a:spcBef>
              <a:spcAft>
                <a:spcPts val="0"/>
              </a:spcAft>
              <a:buNone/>
            </a:pPr>
            <a:endParaRPr lang="en-US" dirty="0">
              <a:latin typeface="Intel One Mono" panose="020B0509020203020204" pitchFamily="49" charset="0"/>
            </a:endParaRPr>
          </a:p>
          <a:p>
            <a:pPr marL="0" lvl="0" indent="0" algn="l" rtl="0">
              <a:lnSpc>
                <a:spcPct val="100000"/>
              </a:lnSpc>
              <a:spcBef>
                <a:spcPts val="440"/>
              </a:spcBef>
              <a:spcAft>
                <a:spcPts val="0"/>
              </a:spcAft>
              <a:buNone/>
            </a:pPr>
            <a:r>
              <a:rPr lang="en-US" dirty="0">
                <a:latin typeface="Intel One Mono" panose="020B0509020203020204" pitchFamily="49" charset="0"/>
              </a:rPr>
              <a:t>console.log(n); // true</a:t>
            </a:r>
          </a:p>
          <a:p>
            <a:pPr marL="0" lvl="0" indent="0" algn="l" rtl="0">
              <a:lnSpc>
                <a:spcPct val="100000"/>
              </a:lnSpc>
              <a:spcBef>
                <a:spcPts val="440"/>
              </a:spcBef>
              <a:spcAft>
                <a:spcPts val="0"/>
              </a:spcAft>
              <a:buNone/>
            </a:pPr>
            <a:r>
              <a:rPr lang="en-US" dirty="0">
                <a:latin typeface="Intel One Mono" panose="020B0509020203020204" pitchFamily="49" charset="0"/>
              </a:rPr>
              <a:t>console.log(m); // false</a:t>
            </a:r>
            <a:endParaRPr dirty="0">
              <a:latin typeface="Intel One Mono" panose="020B0509020203020204"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DCE4A-58C2-4130-C16B-67904DB39781}"/>
              </a:ext>
            </a:extLst>
          </p:cNvPr>
          <p:cNvSpPr>
            <a:spLocks noGrp="1"/>
          </p:cNvSpPr>
          <p:nvPr>
            <p:ph type="title"/>
          </p:nvPr>
        </p:nvSpPr>
        <p:spPr/>
        <p:txBody>
          <a:bodyPr/>
          <a:lstStyle/>
          <a:p>
            <a:r>
              <a:rPr lang="en-US" dirty="0"/>
              <a:t>Mutations of Complex Values</a:t>
            </a:r>
          </a:p>
        </p:txBody>
      </p:sp>
      <p:sp>
        <p:nvSpPr>
          <p:cNvPr id="3" name="Text Placeholder 2">
            <a:extLst>
              <a:ext uri="{FF2B5EF4-FFF2-40B4-BE49-F238E27FC236}">
                <a16:creationId xmlns:a16="http://schemas.microsoft.com/office/drawing/2014/main" id="{1C9F195E-E8D2-E258-5DE8-29E7D708BF9E}"/>
              </a:ext>
            </a:extLst>
          </p:cNvPr>
          <p:cNvSpPr>
            <a:spLocks noGrp="1"/>
          </p:cNvSpPr>
          <p:nvPr>
            <p:ph type="body" idx="1"/>
          </p:nvPr>
        </p:nvSpPr>
        <p:spPr/>
        <p:txBody>
          <a:bodyPr/>
          <a:lstStyle/>
          <a:p>
            <a:pPr marL="88900" indent="0">
              <a:buNone/>
            </a:pPr>
            <a:r>
              <a:rPr lang="en-US" dirty="0">
                <a:latin typeface="Intel One Mono" panose="020B0509020203020204" pitchFamily="49" charset="0"/>
              </a:rPr>
              <a:t>let o1 = { language: “JavaScript" };</a:t>
            </a:r>
          </a:p>
          <a:p>
            <a:pPr marL="88900" indent="0">
              <a:buNone/>
            </a:pPr>
            <a:r>
              <a:rPr lang="en-US" dirty="0">
                <a:latin typeface="Intel One Mono" panose="020B0509020203020204" pitchFamily="49" charset="0"/>
              </a:rPr>
              <a:t>let o2 = o1;</a:t>
            </a:r>
          </a:p>
          <a:p>
            <a:pPr marL="88900" indent="0">
              <a:buNone/>
            </a:pPr>
            <a:r>
              <a:rPr lang="en-US" dirty="0">
                <a:latin typeface="Intel One Mono" panose="020B0509020203020204" pitchFamily="49" charset="0"/>
              </a:rPr>
              <a:t>o2.language = “</a:t>
            </a:r>
            <a:r>
              <a:rPr lang="en-US" dirty="0" err="1">
                <a:latin typeface="Intel One Mono" panose="020B0509020203020204" pitchFamily="49" charset="0"/>
              </a:rPr>
              <a:t>GoLang</a:t>
            </a:r>
            <a:r>
              <a:rPr lang="en-US" dirty="0">
                <a:latin typeface="Intel One Mono" panose="020B0509020203020204" pitchFamily="49" charset="0"/>
              </a:rPr>
              <a:t>";</a:t>
            </a:r>
          </a:p>
          <a:p>
            <a:pPr marL="88900" indent="0">
              <a:buNone/>
            </a:pPr>
            <a:endParaRPr lang="en-US" dirty="0">
              <a:latin typeface="Intel One Mono" panose="020B0509020203020204" pitchFamily="49" charset="0"/>
            </a:endParaRPr>
          </a:p>
          <a:p>
            <a:pPr marL="88900" indent="0">
              <a:buNone/>
            </a:pPr>
            <a:r>
              <a:rPr lang="en-US" dirty="0">
                <a:latin typeface="Intel One Mono" panose="020B0509020203020204" pitchFamily="49" charset="0"/>
              </a:rPr>
              <a:t>console.log(o1.language); // "</a:t>
            </a:r>
            <a:r>
              <a:rPr lang="en-US" dirty="0" err="1">
                <a:latin typeface="Intel One Mono" panose="020B0509020203020204" pitchFamily="49" charset="0"/>
              </a:rPr>
              <a:t>GoLang</a:t>
            </a:r>
            <a:r>
              <a:rPr lang="en-US" dirty="0">
                <a:latin typeface="Intel One Mono" panose="020B0509020203020204" pitchFamily="49" charset="0"/>
              </a:rPr>
              <a:t>"</a:t>
            </a:r>
          </a:p>
          <a:p>
            <a:pPr marL="88900" indent="0">
              <a:buNone/>
            </a:pPr>
            <a:r>
              <a:rPr lang="en-US" dirty="0">
                <a:latin typeface="Intel One Mono" panose="020B0509020203020204" pitchFamily="49" charset="0"/>
              </a:rPr>
              <a:t>console.log(o2.language); // "</a:t>
            </a:r>
            <a:r>
              <a:rPr lang="en-US" dirty="0" err="1">
                <a:latin typeface="Intel One Mono" panose="020B0509020203020204" pitchFamily="49" charset="0"/>
              </a:rPr>
              <a:t>GoLang</a:t>
            </a:r>
            <a:r>
              <a:rPr lang="en-US" dirty="0">
                <a:latin typeface="Intel One Mono" panose="020B0509020203020204" pitchFamily="49" charset="0"/>
              </a:rPr>
              <a:t>"</a:t>
            </a:r>
          </a:p>
          <a:p>
            <a:pPr marL="88900" indent="0">
              <a:buNone/>
            </a:pPr>
            <a:endParaRPr lang="en-US" dirty="0">
              <a:latin typeface="Intel One Mono" panose="020B0509020203020204" pitchFamily="49" charset="0"/>
            </a:endParaRPr>
          </a:p>
        </p:txBody>
      </p:sp>
    </p:spTree>
    <p:extLst>
      <p:ext uri="{BB962C8B-B14F-4D97-AF65-F5344CB8AC3E}">
        <p14:creationId xmlns:p14="http://schemas.microsoft.com/office/powerpoint/2010/main" val="4107396059"/>
      </p:ext>
    </p:extLst>
  </p:cSld>
  <p:clrMapOvr>
    <a:masterClrMapping/>
  </p:clrMapOvr>
</p:sld>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981</Words>
  <Application>Microsoft Office PowerPoint</Application>
  <PresentationFormat>On-screen Show (4:3)</PresentationFormat>
  <Paragraphs>122</Paragraphs>
  <Slides>15</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Cambria</vt:lpstr>
      <vt:lpstr>Intel One Mono</vt:lpstr>
      <vt:lpstr>ui-monospace</vt:lpstr>
      <vt:lpstr>Adjacency</vt:lpstr>
      <vt:lpstr>Value and Reference</vt:lpstr>
      <vt:lpstr>Variable Storage in JS</vt:lpstr>
      <vt:lpstr>Primitive Types</vt:lpstr>
      <vt:lpstr>Complex Types</vt:lpstr>
      <vt:lpstr>Memory Allocations</vt:lpstr>
      <vt:lpstr>The Stack</vt:lpstr>
      <vt:lpstr>The Heap</vt:lpstr>
      <vt:lpstr>Mutations of Primitive Values</vt:lpstr>
      <vt:lpstr>Mutations of Complex Values</vt:lpstr>
      <vt:lpstr>Safely Copying Objects</vt:lpstr>
      <vt:lpstr>Safely Copying Arrays</vt:lpstr>
      <vt:lpstr>Shallow End of the Pool</vt:lpstr>
      <vt:lpstr>Deep End of the Pool</vt:lpstr>
      <vt:lpstr>Summary</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Marvin Eads</cp:lastModifiedBy>
  <cp:revision>28</cp:revision>
  <dcterms:modified xsi:type="dcterms:W3CDTF">2025-01-30T15:35:15Z</dcterms:modified>
</cp:coreProperties>
</file>