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4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variables, looping control, logic control</a:t>
            </a:r>
            <a:endParaRPr/>
          </a:p>
        </p:txBody>
      </p:sp>
      <p:sp>
        <p:nvSpPr>
          <p:cNvPr id="96" name="Google Shape;96;p7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storage container for values to be used later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9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 and Looping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this then that else something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this while this condition exists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1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where languages are different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3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the toolset for each can be different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process on how to work in a language can be drastically different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especially between compiled and interpreted languages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7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0" i="0" sz="6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685800" y="4572000"/>
            <a:ext cx="646175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20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1866899" y="190500"/>
            <a:ext cx="4800600" cy="76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1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4579937" y="2324100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2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536191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4419600" y="1536191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722312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0" i="0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722312" y="3852862"/>
            <a:ext cx="6135686" cy="16335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20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57200" y="1535112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57200" y="2174875"/>
            <a:ext cx="3657600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4419600" y="1535112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4419600" y="2174875"/>
            <a:ext cx="3657600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7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304801" y="5495544"/>
            <a:ext cx="7772400" cy="5943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1" i="0" sz="22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304798" y="6096000"/>
            <a:ext cx="77724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304800" y="381000"/>
            <a:ext cx="7772400" cy="4942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301752" y="5495278"/>
            <a:ext cx="7772400" cy="5946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1" i="0" sz="22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0" y="0"/>
            <a:ext cx="845820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8458200" y="0"/>
            <a:ext cx="68579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458200" y="5486400"/>
            <a:ext cx="685799" cy="685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</a:pPr>
            <a:r>
              <a:rPr b="0" i="0" lang="en-US" sz="6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Basic Programming Concepts</a:t>
            </a:r>
            <a:endParaRPr/>
          </a:p>
        </p:txBody>
      </p:sp>
      <p:sp>
        <p:nvSpPr>
          <p:cNvPr id="92" name="Google Shape;92;p13"/>
          <p:cNvSpPr txBox="1"/>
          <p:nvPr>
            <p:ph idx="1" type="subTitle"/>
          </p:nvPr>
        </p:nvSpPr>
        <p:spPr>
          <a:xfrm>
            <a:off x="685800" y="4572000"/>
            <a:ext cx="646175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rPr>
              <a:t>That Apply to all Languages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3 Main Concepts That Apply</a:t>
            </a:r>
            <a:endParaRPr/>
          </a:p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data types</a:t>
            </a:r>
            <a:endParaRPr/>
          </a:p>
          <a:p>
            <a:pPr indent="-228600" lvl="2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integer</a:t>
            </a:r>
            <a:endParaRPr/>
          </a:p>
          <a:p>
            <a:pPr indent="-228600" lvl="2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 data types</a:t>
            </a:r>
            <a:endParaRPr/>
          </a:p>
          <a:p>
            <a:pPr indent="-228600" lvl="2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  <a:endParaRPr/>
          </a:p>
          <a:p>
            <a:pPr indent="-228600" lvl="2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endParaRPr/>
          </a:p>
          <a:p>
            <a:pPr indent="-228600" lvl="2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if/else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switch/case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Looping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Variables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Wikipedia: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computer programming, a variable is a storage location and an associated symbolic name which contains some known or unknown quantity or information, a value.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computer science, a data structure is a particular way of storing and organizing data in a computer so that it can be used efficiently.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Control Structures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Wikipedia: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control structure is a block of programming that analyzes variables and chooses a direction in which to go based on given parameters. The term flow control details the direction the program takes (which way program control “flows”). Hence it is the basic decision-making process in computing; flow control determines how a computer will respond when given certain conditions and parameters.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Syntax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Wikipedia:</a:t>
            </a:r>
            <a:endParaRPr/>
          </a:p>
          <a:p>
            <a:pPr indent="0" lvl="0" marL="114300" marR="0" rtl="0" algn="l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computer science, the syntax of a programming language is the set of rules that define the combinations of symbols that are considered to be correctly structured programs in that language.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ie: Variable Declarations</a:t>
            </a:r>
            <a:endParaRPr b="0" i="0" sz="46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457200" y="1536191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 Basic</a:t>
            </a:r>
            <a:endParaRPr/>
          </a:p>
          <a:p>
            <a:pPr indent="-812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 x As Integer</a:t>
            </a:r>
            <a:endParaRPr/>
          </a:p>
          <a:p>
            <a:pPr indent="-812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x As Integer = 10</a:t>
            </a:r>
            <a:endParaRPr/>
          </a:p>
          <a:p>
            <a:pPr indent="-508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 J#</a:t>
            </a:r>
            <a:endParaRPr/>
          </a:p>
          <a:p>
            <a:pPr indent="-812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x;</a:t>
            </a:r>
            <a:endParaRPr/>
          </a:p>
          <a:p>
            <a:pPr indent="-812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x = 10;</a:t>
            </a:r>
            <a:endParaRPr/>
          </a:p>
          <a:p>
            <a:pPr indent="-508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/>
          </a:p>
          <a:p>
            <a:pPr indent="-812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x;</a:t>
            </a:r>
            <a:endParaRPr/>
          </a:p>
          <a:p>
            <a:pPr indent="-812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x = 10;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8"/>
          <p:cNvSpPr txBox="1"/>
          <p:nvPr>
            <p:ph idx="2" type="body"/>
          </p:nvPr>
        </p:nvSpPr>
        <p:spPr>
          <a:xfrm>
            <a:off x="4419600" y="1536191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C#</a:t>
            </a:r>
            <a:endParaRPr/>
          </a:p>
          <a:p>
            <a:pPr indent="-812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x;</a:t>
            </a:r>
            <a:endParaRPr/>
          </a:p>
          <a:p>
            <a:pPr indent="-812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x = 10;</a:t>
            </a:r>
            <a:endParaRPr/>
          </a:p>
          <a:p>
            <a:pPr indent="-508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/>
          </a:p>
          <a:p>
            <a:pPr indent="-812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x = 10;</a:t>
            </a:r>
            <a:endParaRPr/>
          </a:p>
          <a:p>
            <a:pPr indent="-812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x = 10;</a:t>
            </a:r>
            <a:endParaRPr/>
          </a:p>
          <a:p>
            <a:pPr indent="-508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  <a:endParaRPr/>
          </a:p>
          <a:p>
            <a:pPr indent="-812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X INTEGER = 10;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Tools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don’t need Wikipedia for this one, this the IDE (integrated development environment), libraries, development kits, books, and so on...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