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F50708-1E50-4A67-AD51-8724FB13D0B8}">
  <a:tblStyle styleId="{BAF50708-1E50-4A67-AD51-8724FB13D0B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799"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2" y="0"/>
            <a:ext cx="2971799" cy="4572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399" cy="41148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799"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399"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alibri"/>
              <a:buNone/>
            </a:pPr>
            <a:r>
              <a:t/>
            </a:r>
            <a:endParaRPr b="0" i="0" sz="1200" u="none" cap="none" strike="noStrike">
              <a:solidFill>
                <a:schemeClr val="dk1"/>
              </a:solidFill>
              <a:latin typeface="Calibri"/>
              <a:ea typeface="Calibri"/>
              <a:cs typeface="Calibri"/>
              <a:sym typeface="Calibri"/>
            </a:endParaRPr>
          </a:p>
        </p:txBody>
      </p:sp>
      <p:sp>
        <p:nvSpPr>
          <p:cNvPr id="89" name="Google Shape;89;p4:notes"/>
          <p:cNvSpPr txBox="1"/>
          <p:nvPr>
            <p:ph idx="12" type="sldNum"/>
          </p:nvPr>
        </p:nvSpPr>
        <p:spPr>
          <a:xfrm>
            <a:off x="3884612" y="8685213"/>
            <a:ext cx="2971799"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4cc9fe593b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cc9fe593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4cc9fe593b_0_56: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4cc9fe593b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cc9fe593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rgbClr val="000000"/>
              </a:buClr>
              <a:buSzPts val="1100"/>
              <a:buFont typeface="Arial"/>
              <a:buChar char="●"/>
            </a:pPr>
            <a:r>
              <a:rPr lang="en-US"/>
              <a:t>The purpose of Requirements Management is to establish a common understanding between the customer and the software project of the customer's requirements that will be addressed by the software project. This agreement with the customer is the basis for planning (as described in Software Project Planning) and managing (as described in Software Project Tracking and Oversight) the software project. Control of the relationship with the customer depends on following an effective change control process (as described in Software Configuration Management).</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Project Planning is to establish reasonable plans for performing the software engineering and for managing the software project. These plans are the necessary foundation for managing the software project (as described in Software Project Tracking and Oversight). Without realistic plans, effective project management cannot be implemented.</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Project Tracking and Oversight is to establish adequate visibility into actual progress so that management can take effective actions when the software project's performance deviates significantly from the software plans.</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Subcontract Management is to select qualified software subcontractors and manage them effectively. It combines the concerns of Requirements Management, Software Project Planning, and Software Project Tracking and Oversight for basic management control, along with necessary coordination of Software Quality Assurance and Software Configuration Management, and applies this control to the subcontractor as appropriate.</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Quality Assurance is to provide management with appropriate visibility into the process being used by the software project and of the products being built. Software Quality Assurance is an integral part of most software engineering and management processes.</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Configuration Management is to establish and maintain the integrity of the products of the software project throughout the project's software life cycle. Software Configuration Management is an integral part of most software engineering and management processes.</a:t>
            </a:r>
            <a:endParaRPr/>
          </a:p>
          <a:p>
            <a:pPr indent="0" lvl="0" marL="0" rtl="0" algn="l">
              <a:spcBef>
                <a:spcPts val="1500"/>
              </a:spcBef>
              <a:spcAft>
                <a:spcPts val="0"/>
              </a:spcAft>
              <a:buNone/>
            </a:pPr>
            <a:r>
              <a:t/>
            </a:r>
            <a:endParaRPr/>
          </a:p>
        </p:txBody>
      </p:sp>
      <p:sp>
        <p:nvSpPr>
          <p:cNvPr id="159" name="Google Shape;159;g4cc9fe593b_0_78: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4cc9fe593b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cc9fe59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rgbClr val="000000"/>
              </a:buClr>
              <a:buSzPts val="1100"/>
              <a:buFont typeface="Arial"/>
              <a:buChar char="●"/>
            </a:pPr>
            <a:r>
              <a:rPr lang="en-US"/>
              <a:t>The purpose of Organization Process Focus is to establish the organizational responsibility for software process activities that improve the organization's overall software process capability. The primary result of the Organization Process Focus activities is a set of software process assets, which are described in Organization Process Definition. These assets are used by the software projects, as is described in Integrated Software Management.</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Organization Process Definition is to develop and maintain a usable set of software process assets that improve process performance across the projects and provide a basis for cumulative, long-term benefits to the organization. These assets provide a stable foundation that can be institutionalized via mechanisms such as training, which is described in Training Program.</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Training Program is to develop the skills and knowledge of individuals so they can perform their roles effectively and efficiently. Training is an organizational responsibility, but the software projects should identify their needed skills and provide the necessary training when the project's needs are unique.</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Integrated Software Management is to integrate the software engineering and management activities into a coherent, defined software process that is tailored from the organization's standard software process and related process assets, which are described in Organization Process Definition. This tailoring is based on the business environment and technical needs of the project, as described in Software Product Engineering. Integrated Software Management evolves from Software Project Planning and Software Project Tracking and Oversight at Level 2.</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Product Engineering is to consistently perform a well-defined engineering process that integrates all the software engineering activities to produce correct, consistent software products effectively and efficiently. Software Product Engineering describes the technical activities of the project, e.g., requirements analysis, design, code, and test.</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Intergroup Coordination is to establish a means for the software engineering group to participate actively with the other engineering groups so the project is better able to satisfy the customer's needs effectively and efficiently. Intergroup Coordination is the interdisciplinary aspect of Integrated Software Management that extends beyond software engineering; not only should the software process be integrated, but the software engineering group's interactions with other groups must be coordinated and controlled.</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Peer Reviews is to remove defects from the software work products early and efficiently. An important corollary effect is to develop a better understanding of the software work products and of the defects that can be prevented. The peer review is an important and effective engineering method that is called out in Software Product Engineering and that can be implemented via Fagan-style inspections [Fagan86], structured walkthroughs, or a number of other collegial review methods [Freedman90].</a:t>
            </a:r>
            <a:endParaRPr/>
          </a:p>
          <a:p>
            <a:pPr indent="0" lvl="0" marL="0" rtl="0" algn="l">
              <a:spcBef>
                <a:spcPts val="1500"/>
              </a:spcBef>
              <a:spcAft>
                <a:spcPts val="0"/>
              </a:spcAft>
              <a:buNone/>
            </a:pPr>
            <a:r>
              <a:t/>
            </a:r>
            <a:endParaRPr/>
          </a:p>
        </p:txBody>
      </p:sp>
      <p:sp>
        <p:nvSpPr>
          <p:cNvPr id="166" name="Google Shape;166;g4cc9fe593b_0_85: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4cc9fe593b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cc9fe59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rgbClr val="000000"/>
              </a:buClr>
              <a:buSzPts val="1100"/>
              <a:buFont typeface="Arial"/>
              <a:buChar char="●"/>
            </a:pPr>
            <a:r>
              <a:rPr lang="en-US"/>
              <a:t>The purpose of Quantitative Process Management is to control the process performance of the software project quantitatively. Software process performance represents the actual results achieved from following a software process. The focus is on identifying special causes of variation within a measurably stable process and correcting, as appropriate, the circumstances that drove the transient variation to occur. Quantitative Process Management adds a comprehensive measurement program to the practices of Organization Process Definition, Integrated Software Management, Intergroup Coordination, and Peer Reviews.</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Software Quality Management is to develop a quantitative understanding of the quality of the project's software products and achieve specific quality goals. Software Quality Management applies a comprehensive measurement program to the software work products described in Software Product Engineering.</a:t>
            </a:r>
            <a:endParaRPr/>
          </a:p>
          <a:p>
            <a:pPr indent="0" lvl="0" marL="0" rtl="0" algn="l">
              <a:spcBef>
                <a:spcPts val="1500"/>
              </a:spcBef>
              <a:spcAft>
                <a:spcPts val="0"/>
              </a:spcAft>
              <a:buNone/>
            </a:pPr>
            <a:r>
              <a:t/>
            </a:r>
            <a:endParaRPr/>
          </a:p>
        </p:txBody>
      </p:sp>
      <p:sp>
        <p:nvSpPr>
          <p:cNvPr id="173" name="Google Shape;173;g4cc9fe593b_0_9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4cc9fe593b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4cc9fe593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500"/>
              </a:spcBef>
              <a:spcAft>
                <a:spcPts val="0"/>
              </a:spcAft>
              <a:buClr>
                <a:srgbClr val="000000"/>
              </a:buClr>
              <a:buSzPts val="1100"/>
              <a:buFont typeface="Arial"/>
              <a:buChar char="●"/>
            </a:pPr>
            <a:r>
              <a:rPr lang="en-US"/>
              <a:t>The purpose of Defect Prevention is to identify the causes of defects and prevent them from recurring. The software project analyzes defects, identifies their causes, and changes its defined software process, as is described in Integrated Software Management. Process changes of general value are transitioned to other software projects, as is described in Process Change Management.</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Technology Change Management is to identify beneficial new technologies (i.e., tools, methods, and processes) and transfer them into the organization in an orderly manner, as is described in Process Change Management. The focus of Technology Change Management is on performing innovation efficiently in an ever-changing world.</a:t>
            </a:r>
            <a:endParaRPr/>
          </a:p>
          <a:p>
            <a:pPr indent="-298450" lvl="0" marL="457200" rtl="0" algn="l">
              <a:lnSpc>
                <a:spcPct val="115000"/>
              </a:lnSpc>
              <a:spcBef>
                <a:spcPts val="0"/>
              </a:spcBef>
              <a:spcAft>
                <a:spcPts val="0"/>
              </a:spcAft>
              <a:buClr>
                <a:srgbClr val="000000"/>
              </a:buClr>
              <a:buSzPts val="1100"/>
              <a:buFont typeface="Arial"/>
              <a:buChar char="●"/>
            </a:pPr>
            <a:r>
              <a:rPr lang="en-US"/>
              <a:t>The purpose of Process Change Management is to continually improve the software processes used in the organization with the intent of improving software quality, increasing productivity, and decreasing the cycle time for product development. Process Change Management takes the incremental improvements of Defect Prevention and the innovative improvements of Technology Change Management and makes them available to the entire organization.</a:t>
            </a:r>
            <a:endParaRPr/>
          </a:p>
          <a:p>
            <a:pPr indent="0" lvl="0" marL="0" rtl="0" algn="l">
              <a:spcBef>
                <a:spcPts val="1500"/>
              </a:spcBef>
              <a:spcAft>
                <a:spcPts val="0"/>
              </a:spcAft>
              <a:buNone/>
            </a:pPr>
            <a:r>
              <a:t/>
            </a:r>
            <a:endParaRPr/>
          </a:p>
        </p:txBody>
      </p:sp>
      <p:sp>
        <p:nvSpPr>
          <p:cNvPr id="180" name="Google Shape;180;g4cc9fe593b_0_102: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4cc9fe593b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4cc9fe593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4cc9fe593b_0_49: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cc9fe593b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cc9fe59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4cc9fe593b_0_69: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4a0ba5a7d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a0ba5a7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4a0ba5a7de_0_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4cc9fe593b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4cc9fe59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4cc9fe593b_0_5: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4a0ba5a7d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a0ba5a7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4a0ba5a7de_0_6: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4a0ba5a7d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4a0ba5a7d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Clr>
                <a:srgbClr val="000000"/>
              </a:buClr>
              <a:buSzPts val="1100"/>
              <a:buFont typeface="Arial"/>
              <a:buNone/>
            </a:pPr>
            <a:r>
              <a:rPr lang="en-US" sz="1400"/>
              <a:t>This provides a chaotic or unstable environment for the processes. (Example - a surgeon performing a new operation a small number of times - the levels of negative outcome are not known).</a:t>
            </a:r>
            <a:endParaRPr sz="1400"/>
          </a:p>
        </p:txBody>
      </p:sp>
      <p:sp>
        <p:nvSpPr>
          <p:cNvPr id="117" name="Google Shape;117;g4a0ba5a7de_0_1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4cc9fe593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cc9fe593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Clr>
                <a:srgbClr val="000000"/>
              </a:buClr>
              <a:buSzPts val="1100"/>
              <a:buFont typeface="Arial"/>
              <a:buNone/>
            </a:pPr>
            <a:r>
              <a:rPr lang="en-US" sz="1400"/>
              <a:t>Process discipline is unlikely to be rigorous, but where it exists it may help to ensure that existing processes are maintained during times of stress.</a:t>
            </a:r>
            <a:endParaRPr sz="1400"/>
          </a:p>
        </p:txBody>
      </p:sp>
      <p:sp>
        <p:nvSpPr>
          <p:cNvPr id="124" name="Google Shape;124;g4cc9fe593b_0_15: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4cc9fe593b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cc9fe59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Clr>
                <a:srgbClr val="000000"/>
              </a:buClr>
              <a:buSzPts val="1100"/>
              <a:buFont typeface="Arial"/>
              <a:buNone/>
            </a:pPr>
            <a:r>
              <a:rPr lang="en-US" sz="1400"/>
              <a:t>This could be considered a developmental stage - with use in a wider range of conditions and user competence development the process can develop to next level of maturity.</a:t>
            </a:r>
            <a:endParaRPr sz="1400"/>
          </a:p>
        </p:txBody>
      </p:sp>
      <p:sp>
        <p:nvSpPr>
          <p:cNvPr id="131" name="Google Shape;131;g4cc9fe593b_0_24: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chemeClr val="dk1"/>
              </a:buClr>
              <a:buFont typeface="Calibri"/>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4cc9fe593b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cc9fe59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Clr>
                <a:srgbClr val="000000"/>
              </a:buClr>
              <a:buSzPts val="1100"/>
              <a:buFont typeface="Arial"/>
              <a:buNone/>
            </a:pPr>
            <a:r>
              <a:rPr lang="en-US" sz="1400"/>
              <a:t>Process Capability is established from this level. (Example - surgeon performing an operation hundreds of times with levels of negative outcome approaching zero).</a:t>
            </a:r>
            <a:endParaRPr sz="1400"/>
          </a:p>
        </p:txBody>
      </p:sp>
      <p:sp>
        <p:nvSpPr>
          <p:cNvPr id="138" name="Google Shape;138;g4cc9fe593b_0_30: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4cc9fe593b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cc9fe593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400">
                <a:solidFill>
                  <a:srgbClr val="222222"/>
                </a:solidFill>
                <a:highlight>
                  <a:srgbClr val="FFFFFF"/>
                </a:highlight>
                <a:latin typeface="Arial"/>
                <a:ea typeface="Arial"/>
                <a:cs typeface="Arial"/>
                <a:sym typeface="Arial"/>
              </a:rPr>
              <a:t>At maturity level 5, processes are concerned with addressing statistical </a:t>
            </a:r>
            <a:r>
              <a:rPr i="1" lang="en-US" sz="1400">
                <a:solidFill>
                  <a:srgbClr val="222222"/>
                </a:solidFill>
                <a:highlight>
                  <a:srgbClr val="FFFFFF"/>
                </a:highlight>
                <a:latin typeface="Arial"/>
                <a:ea typeface="Arial"/>
                <a:cs typeface="Arial"/>
                <a:sym typeface="Arial"/>
              </a:rPr>
              <a:t>common causes</a:t>
            </a:r>
            <a:r>
              <a:rPr lang="en-US" sz="1400">
                <a:solidFill>
                  <a:srgbClr val="222222"/>
                </a:solidFill>
                <a:highlight>
                  <a:srgbClr val="FFFFFF"/>
                </a:highlight>
                <a:latin typeface="Arial"/>
                <a:ea typeface="Arial"/>
                <a:cs typeface="Arial"/>
                <a:sym typeface="Arial"/>
              </a:rPr>
              <a:t> of process variation and changing the process (for example, to shift the mean of the process performance) to improve process performance. </a:t>
            </a:r>
            <a:endParaRPr sz="1400"/>
          </a:p>
        </p:txBody>
      </p:sp>
      <p:sp>
        <p:nvSpPr>
          <p:cNvPr id="145" name="Google Shape;145;g4cc9fe593b_0_36:notes"/>
          <p:cNvSpPr txBox="1"/>
          <p:nvPr>
            <p:ph idx="12" type="sldNum"/>
          </p:nvPr>
        </p:nvSpPr>
        <p:spPr>
          <a:xfrm>
            <a:off x="3884612"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1905000"/>
            <a:ext cx="7543800" cy="2593975"/>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6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9" name="Google Shape;19;p2"/>
          <p:cNvSpPr txBox="1"/>
          <p:nvPr>
            <p:ph idx="1" type="subTitle"/>
          </p:nvPr>
        </p:nvSpPr>
        <p:spPr>
          <a:xfrm>
            <a:off x="685800" y="4572000"/>
            <a:ext cx="6461759" cy="10667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400"/>
              </a:spcBef>
              <a:spcAft>
                <a:spcPts val="0"/>
              </a:spcAft>
              <a:buClr>
                <a:schemeClr val="accent1"/>
              </a:buClr>
              <a:buSzPts val="2200"/>
              <a:buFont typeface="Arial"/>
              <a:buNone/>
              <a:defRPr b="0" i="0" sz="2000" u="none" cap="none" strike="noStrike">
                <a:solidFill>
                  <a:srgbClr val="8C8B8A"/>
                </a:solidFill>
                <a:latin typeface="Calibri"/>
                <a:ea typeface="Calibri"/>
                <a:cs typeface="Calibri"/>
                <a:sym typeface="Calibri"/>
              </a:defRPr>
            </a:lvl1pPr>
            <a:lvl2pPr indent="0" lvl="1" marL="457200" marR="0" rtl="0" algn="ctr">
              <a:lnSpc>
                <a:spcPct val="100000"/>
              </a:lnSpc>
              <a:spcBef>
                <a:spcPts val="400"/>
              </a:spcBef>
              <a:spcAft>
                <a:spcPts val="0"/>
              </a:spcAft>
              <a:buClr>
                <a:schemeClr val="accent2"/>
              </a:buClr>
              <a:buSzPts val="2000"/>
              <a:buFont typeface="Arial"/>
              <a:buNone/>
              <a:defRPr b="0" i="0" sz="2000" u="none" cap="none" strike="noStrike">
                <a:solidFill>
                  <a:srgbClr val="8C8B8A"/>
                </a:solidFill>
                <a:latin typeface="Calibri"/>
                <a:ea typeface="Calibri"/>
                <a:cs typeface="Calibri"/>
                <a:sym typeface="Calibri"/>
              </a:defRPr>
            </a:lvl2pPr>
            <a:lvl3pPr indent="0" lvl="2" marL="914400" marR="0" rtl="0" algn="ctr">
              <a:lnSpc>
                <a:spcPct val="100000"/>
              </a:lnSpc>
              <a:spcBef>
                <a:spcPts val="360"/>
              </a:spcBef>
              <a:spcAft>
                <a:spcPts val="0"/>
              </a:spcAft>
              <a:buClr>
                <a:schemeClr val="accent3"/>
              </a:buClr>
              <a:buSzPts val="1800"/>
              <a:buFont typeface="Arial"/>
              <a:buNone/>
              <a:defRPr b="0" i="0" sz="1800" u="none" cap="none" strike="noStrike">
                <a:solidFill>
                  <a:srgbClr val="8C8B8A"/>
                </a:solidFill>
                <a:latin typeface="Calibri"/>
                <a:ea typeface="Calibri"/>
                <a:cs typeface="Calibri"/>
                <a:sym typeface="Calibri"/>
              </a:defRPr>
            </a:lvl3pPr>
            <a:lvl4pPr indent="0" lvl="3" marL="1371600" marR="0" rtl="0" algn="ctr">
              <a:lnSpc>
                <a:spcPct val="100000"/>
              </a:lnSpc>
              <a:spcBef>
                <a:spcPts val="320"/>
              </a:spcBef>
              <a:spcAft>
                <a:spcPts val="0"/>
              </a:spcAft>
              <a:buClr>
                <a:schemeClr val="accent4"/>
              </a:buClr>
              <a:buSzPts val="1600"/>
              <a:buFont typeface="Arial"/>
              <a:buNone/>
              <a:defRPr b="0" i="0" sz="1600" u="none" cap="none" strike="noStrike">
                <a:solidFill>
                  <a:srgbClr val="8C8B8A"/>
                </a:solidFill>
                <a:latin typeface="Calibri"/>
                <a:ea typeface="Calibri"/>
                <a:cs typeface="Calibri"/>
                <a:sym typeface="Calibri"/>
              </a:defRPr>
            </a:lvl4pPr>
            <a:lvl5pPr indent="0" lvl="4" marL="1828800" marR="0" rtl="0" algn="ctr">
              <a:lnSpc>
                <a:spcPct val="100000"/>
              </a:lnSpc>
              <a:spcBef>
                <a:spcPts val="280"/>
              </a:spcBef>
              <a:spcAft>
                <a:spcPts val="0"/>
              </a:spcAft>
              <a:buClr>
                <a:schemeClr val="accent5"/>
              </a:buClr>
              <a:buSzPts val="1400"/>
              <a:buFont typeface="Arial"/>
              <a:buNone/>
              <a:defRPr b="0" i="0" sz="1400" u="none" cap="none" strike="noStrike">
                <a:solidFill>
                  <a:srgbClr val="8C8B8A"/>
                </a:solidFill>
                <a:latin typeface="Calibri"/>
                <a:ea typeface="Calibri"/>
                <a:cs typeface="Calibri"/>
                <a:sym typeface="Calibri"/>
              </a:defRPr>
            </a:lvl5pPr>
            <a:lvl6pPr indent="0" lvl="5" marL="2286000" marR="0" rtl="0" algn="ctr">
              <a:lnSpc>
                <a:spcPct val="100000"/>
              </a:lnSpc>
              <a:spcBef>
                <a:spcPts val="280"/>
              </a:spcBef>
              <a:spcAft>
                <a:spcPts val="0"/>
              </a:spcAft>
              <a:buClr>
                <a:schemeClr val="accent1"/>
              </a:buClr>
              <a:buSzPts val="1400"/>
              <a:buFont typeface="Arial"/>
              <a:buNone/>
              <a:defRPr b="0" i="0" sz="1400" u="none" cap="none" strike="noStrike">
                <a:solidFill>
                  <a:srgbClr val="8C8B8A"/>
                </a:solidFill>
                <a:latin typeface="Calibri"/>
                <a:ea typeface="Calibri"/>
                <a:cs typeface="Calibri"/>
                <a:sym typeface="Calibri"/>
              </a:defRPr>
            </a:lvl6pPr>
            <a:lvl7pPr indent="0" lvl="6" marL="2743200" marR="0" rtl="0" algn="ctr">
              <a:lnSpc>
                <a:spcPct val="100000"/>
              </a:lnSpc>
              <a:spcBef>
                <a:spcPts val="280"/>
              </a:spcBef>
              <a:spcAft>
                <a:spcPts val="0"/>
              </a:spcAft>
              <a:buClr>
                <a:schemeClr val="accent2"/>
              </a:buClr>
              <a:buSzPts val="1400"/>
              <a:buFont typeface="Arial"/>
              <a:buNone/>
              <a:defRPr b="0" i="0" sz="1400" u="none" cap="none" strike="noStrike">
                <a:solidFill>
                  <a:srgbClr val="8C8B8A"/>
                </a:solidFill>
                <a:latin typeface="Calibri"/>
                <a:ea typeface="Calibri"/>
                <a:cs typeface="Calibri"/>
                <a:sym typeface="Calibri"/>
              </a:defRPr>
            </a:lvl7pPr>
            <a:lvl8pPr indent="0" lvl="7" marL="3200400" marR="0" rtl="0" algn="ctr">
              <a:lnSpc>
                <a:spcPct val="100000"/>
              </a:lnSpc>
              <a:spcBef>
                <a:spcPts val="280"/>
              </a:spcBef>
              <a:spcAft>
                <a:spcPts val="0"/>
              </a:spcAft>
              <a:buClr>
                <a:schemeClr val="accent3"/>
              </a:buClr>
              <a:buSzPts val="1400"/>
              <a:buFont typeface="Arial"/>
              <a:buNone/>
              <a:defRPr b="0" i="0" sz="1400" u="none" cap="none" strike="noStrike">
                <a:solidFill>
                  <a:srgbClr val="8C8B8A"/>
                </a:solidFill>
                <a:latin typeface="Calibri"/>
                <a:ea typeface="Calibri"/>
                <a:cs typeface="Calibri"/>
                <a:sym typeface="Calibri"/>
              </a:defRPr>
            </a:lvl8pPr>
            <a:lvl9pPr indent="0" lvl="8" marL="3657600" marR="0" rtl="0" algn="ctr">
              <a:lnSpc>
                <a:spcPct val="100000"/>
              </a:lnSpc>
              <a:spcBef>
                <a:spcPts val="280"/>
              </a:spcBef>
              <a:spcAft>
                <a:spcPts val="0"/>
              </a:spcAft>
              <a:buClr>
                <a:schemeClr val="accent4"/>
              </a:buClr>
              <a:buSzPts val="1400"/>
              <a:buFont typeface="Arial"/>
              <a:buNone/>
              <a:defRPr b="0" i="0" sz="1400" u="none" cap="none" strike="noStrike">
                <a:solidFill>
                  <a:srgbClr val="8C8B8A"/>
                </a:solidFill>
                <a:latin typeface="Calibri"/>
                <a:ea typeface="Calibri"/>
                <a:cs typeface="Calibri"/>
                <a:sym typeface="Calibri"/>
              </a:defRPr>
            </a:lvl9pPr>
          </a:lstStyle>
          <a:p/>
        </p:txBody>
      </p:sp>
      <p:sp>
        <p:nvSpPr>
          <p:cNvPr id="20" name="Google Shape;20;p2"/>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1" name="Google Shape;21;p2"/>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2" name="Google Shape;22;p2"/>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76" name="Google Shape;76;p11"/>
          <p:cNvSpPr txBox="1"/>
          <p:nvPr>
            <p:ph idx="1" type="body"/>
          </p:nvPr>
        </p:nvSpPr>
        <p:spPr>
          <a:xfrm rot="5400000">
            <a:off x="1866899" y="190500"/>
            <a:ext cx="4800600" cy="7619999"/>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7" name="Google Shape;77;p11"/>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9" name="Google Shape;79;p11"/>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579937" y="2324100"/>
            <a:ext cx="5851525" cy="17526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82" name="Google Shape;82;p12"/>
          <p:cNvSpPr txBox="1"/>
          <p:nvPr>
            <p:ph idx="1" type="body"/>
          </p:nvPr>
        </p:nvSpPr>
        <p:spPr>
          <a:xfrm rot="5400000">
            <a:off x="541337" y="190500"/>
            <a:ext cx="5851525" cy="6019799"/>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12"/>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5" name="Google Shape;85;p12"/>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5" name="Google Shape;25;p3"/>
          <p:cNvSpPr txBox="1"/>
          <p:nvPr>
            <p:ph idx="1" type="body"/>
          </p:nvPr>
        </p:nvSpPr>
        <p:spPr>
          <a:xfrm>
            <a:off x="457200" y="1600200"/>
            <a:ext cx="7619999" cy="48006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26" name="Google Shape;26;p3"/>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28" name="Google Shape;28;p3"/>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1" name="Google Shape;31;p4"/>
          <p:cNvSpPr txBox="1"/>
          <p:nvPr>
            <p:ph idx="1" type="body"/>
          </p:nvPr>
        </p:nvSpPr>
        <p:spPr>
          <a:xfrm>
            <a:off x="457200" y="1536191"/>
            <a:ext cx="3657600" cy="45902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2" type="body"/>
          </p:nvPr>
        </p:nvSpPr>
        <p:spPr>
          <a:xfrm>
            <a:off x="4419600" y="1536191"/>
            <a:ext cx="3657600" cy="4590288"/>
          </a:xfrm>
          <a:prstGeom prst="rect">
            <a:avLst/>
          </a:prstGeom>
          <a:noFill/>
          <a:ln>
            <a:noFill/>
          </a:ln>
        </p:spPr>
        <p:txBody>
          <a:bodyPr anchorCtr="0" anchor="t" bIns="91425" lIns="91425" spcFirstLastPara="1" rIns="91425" wrap="square" tIns="91425">
            <a:noAutofit/>
          </a:bodyPr>
          <a:lstStyle>
            <a:lvl1pPr indent="-406400" lvl="0" marL="457200" marR="0" rtl="0" algn="l">
              <a:lnSpc>
                <a:spcPct val="100000"/>
              </a:lnSpc>
              <a:spcBef>
                <a:spcPts val="560"/>
              </a:spcBef>
              <a:spcAft>
                <a:spcPts val="0"/>
              </a:spcAft>
              <a:buClr>
                <a:schemeClr val="accent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100000"/>
              </a:lnSpc>
              <a:spcBef>
                <a:spcPts val="480"/>
              </a:spcBef>
              <a:spcAft>
                <a:spcPts val="0"/>
              </a:spcAft>
              <a:buClr>
                <a:schemeClr val="accent2"/>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100000"/>
              </a:lnSpc>
              <a:spcBef>
                <a:spcPts val="400"/>
              </a:spcBef>
              <a:spcAft>
                <a:spcPts val="0"/>
              </a:spcAft>
              <a:buClr>
                <a:schemeClr val="accent3"/>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100000"/>
              </a:lnSpc>
              <a:spcBef>
                <a:spcPts val="360"/>
              </a:spcBef>
              <a:spcAft>
                <a:spcPts val="0"/>
              </a:spcAft>
              <a:buClr>
                <a:schemeClr val="accent5"/>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accent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accent2"/>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accent4"/>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4" name="Google Shape;34;p4"/>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35" name="Google Shape;35;p4"/>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5"/>
          <p:cNvSpPr txBox="1"/>
          <p:nvPr>
            <p:ph type="title"/>
          </p:nvPr>
        </p:nvSpPr>
        <p:spPr>
          <a:xfrm>
            <a:off x="722312" y="5486400"/>
            <a:ext cx="7659687" cy="11684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3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8" name="Google Shape;38;p5"/>
          <p:cNvSpPr txBox="1"/>
          <p:nvPr>
            <p:ph idx="1" type="body"/>
          </p:nvPr>
        </p:nvSpPr>
        <p:spPr>
          <a:xfrm>
            <a:off x="722312" y="3852862"/>
            <a:ext cx="6135686" cy="1633538"/>
          </a:xfrm>
          <a:prstGeom prst="rect">
            <a:avLst/>
          </a:prstGeom>
          <a:noFill/>
          <a:ln>
            <a:noFill/>
          </a:ln>
        </p:spPr>
        <p:txBody>
          <a:bodyPr anchorCtr="0" anchor="b" bIns="91425" lIns="91425" spcFirstLastPara="1" rIns="91425" wrap="square" tIns="91425">
            <a:noAutofit/>
          </a:bodyPr>
          <a:lstStyle>
            <a:lvl1pPr indent="-228600" lvl="0" marL="457200" marR="0" rtl="0" algn="l">
              <a:lnSpc>
                <a:spcPct val="100000"/>
              </a:lnSpc>
              <a:spcBef>
                <a:spcPts val="400"/>
              </a:spcBef>
              <a:spcAft>
                <a:spcPts val="0"/>
              </a:spcAft>
              <a:buClr>
                <a:schemeClr val="accent1"/>
              </a:buClr>
              <a:buSzPts val="2200"/>
              <a:buFont typeface="Arial"/>
              <a:buNone/>
              <a:defRPr b="0" i="0" sz="2000" u="none" cap="none" strike="noStrike">
                <a:solidFill>
                  <a:srgbClr val="8C8B8A"/>
                </a:solidFill>
                <a:latin typeface="Calibri"/>
                <a:ea typeface="Calibri"/>
                <a:cs typeface="Calibri"/>
                <a:sym typeface="Calibri"/>
              </a:defRPr>
            </a:lvl1pPr>
            <a:lvl2pPr indent="-228600" lvl="1" marL="914400" marR="0" rtl="0" algn="l">
              <a:lnSpc>
                <a:spcPct val="100000"/>
              </a:lnSpc>
              <a:spcBef>
                <a:spcPts val="360"/>
              </a:spcBef>
              <a:spcAft>
                <a:spcPts val="0"/>
              </a:spcAft>
              <a:buClr>
                <a:schemeClr val="accent2"/>
              </a:buClr>
              <a:buSzPts val="2000"/>
              <a:buFont typeface="Arial"/>
              <a:buNone/>
              <a:defRPr b="0" i="0" sz="1800" u="none" cap="none" strike="noStrike">
                <a:solidFill>
                  <a:srgbClr val="8C8B8A"/>
                </a:solidFill>
                <a:latin typeface="Calibri"/>
                <a:ea typeface="Calibri"/>
                <a:cs typeface="Calibri"/>
                <a:sym typeface="Calibri"/>
              </a:defRPr>
            </a:lvl2pPr>
            <a:lvl3pPr indent="-228600" lvl="2" marL="1371600" marR="0" rtl="0" algn="l">
              <a:lnSpc>
                <a:spcPct val="100000"/>
              </a:lnSpc>
              <a:spcBef>
                <a:spcPts val="320"/>
              </a:spcBef>
              <a:spcAft>
                <a:spcPts val="0"/>
              </a:spcAft>
              <a:buClr>
                <a:schemeClr val="accent3"/>
              </a:buClr>
              <a:buSzPts val="1800"/>
              <a:buFont typeface="Arial"/>
              <a:buNone/>
              <a:defRPr b="0" i="0" sz="1600" u="none" cap="none" strike="noStrike">
                <a:solidFill>
                  <a:srgbClr val="8C8B8A"/>
                </a:solidFill>
                <a:latin typeface="Calibri"/>
                <a:ea typeface="Calibri"/>
                <a:cs typeface="Calibri"/>
                <a:sym typeface="Calibri"/>
              </a:defRPr>
            </a:lvl3pPr>
            <a:lvl4pPr indent="-228600" lvl="3" marL="1828800" marR="0" rtl="0" algn="l">
              <a:lnSpc>
                <a:spcPct val="100000"/>
              </a:lnSpc>
              <a:spcBef>
                <a:spcPts val="280"/>
              </a:spcBef>
              <a:spcAft>
                <a:spcPts val="0"/>
              </a:spcAft>
              <a:buClr>
                <a:schemeClr val="accent4"/>
              </a:buClr>
              <a:buSzPts val="1600"/>
              <a:buFont typeface="Arial"/>
              <a:buNone/>
              <a:defRPr b="0" i="0" sz="1400" u="none" cap="none" strike="noStrike">
                <a:solidFill>
                  <a:srgbClr val="8C8B8A"/>
                </a:solidFill>
                <a:latin typeface="Calibri"/>
                <a:ea typeface="Calibri"/>
                <a:cs typeface="Calibri"/>
                <a:sym typeface="Calibri"/>
              </a:defRPr>
            </a:lvl4pPr>
            <a:lvl5pPr indent="-228600" lvl="4" marL="2286000" marR="0" rtl="0" algn="l">
              <a:lnSpc>
                <a:spcPct val="100000"/>
              </a:lnSpc>
              <a:spcBef>
                <a:spcPts val="280"/>
              </a:spcBef>
              <a:spcAft>
                <a:spcPts val="0"/>
              </a:spcAft>
              <a:buClr>
                <a:schemeClr val="accent5"/>
              </a:buClr>
              <a:buSzPts val="1400"/>
              <a:buFont typeface="Arial"/>
              <a:buNone/>
              <a:defRPr b="0" i="0" sz="1400" u="none" cap="none" strike="noStrike">
                <a:solidFill>
                  <a:srgbClr val="8C8B8A"/>
                </a:solidFill>
                <a:latin typeface="Calibri"/>
                <a:ea typeface="Calibri"/>
                <a:cs typeface="Calibri"/>
                <a:sym typeface="Calibri"/>
              </a:defRPr>
            </a:lvl5pPr>
            <a:lvl6pPr indent="-228600" lvl="5" marL="2743200" marR="0" rtl="0" algn="l">
              <a:lnSpc>
                <a:spcPct val="100000"/>
              </a:lnSpc>
              <a:spcBef>
                <a:spcPts val="280"/>
              </a:spcBef>
              <a:spcAft>
                <a:spcPts val="0"/>
              </a:spcAft>
              <a:buClr>
                <a:schemeClr val="accent1"/>
              </a:buClr>
              <a:buSzPts val="1400"/>
              <a:buFont typeface="Arial"/>
              <a:buNone/>
              <a:defRPr b="0" i="0" sz="1400" u="none" cap="none" strike="noStrike">
                <a:solidFill>
                  <a:srgbClr val="8C8B8A"/>
                </a:solidFill>
                <a:latin typeface="Calibri"/>
                <a:ea typeface="Calibri"/>
                <a:cs typeface="Calibri"/>
                <a:sym typeface="Calibri"/>
              </a:defRPr>
            </a:lvl6pPr>
            <a:lvl7pPr indent="-228600" lvl="6" marL="3200400" marR="0" rtl="0" algn="l">
              <a:lnSpc>
                <a:spcPct val="100000"/>
              </a:lnSpc>
              <a:spcBef>
                <a:spcPts val="280"/>
              </a:spcBef>
              <a:spcAft>
                <a:spcPts val="0"/>
              </a:spcAft>
              <a:buClr>
                <a:schemeClr val="accent2"/>
              </a:buClr>
              <a:buSzPts val="1400"/>
              <a:buFont typeface="Arial"/>
              <a:buNone/>
              <a:defRPr b="0" i="0" sz="1400" u="none" cap="none" strike="noStrike">
                <a:solidFill>
                  <a:srgbClr val="8C8B8A"/>
                </a:solidFill>
                <a:latin typeface="Calibri"/>
                <a:ea typeface="Calibri"/>
                <a:cs typeface="Calibri"/>
                <a:sym typeface="Calibri"/>
              </a:defRPr>
            </a:lvl7pPr>
            <a:lvl8pPr indent="-228600" lvl="7" marL="3657600" marR="0" rtl="0" algn="l">
              <a:lnSpc>
                <a:spcPct val="100000"/>
              </a:lnSpc>
              <a:spcBef>
                <a:spcPts val="280"/>
              </a:spcBef>
              <a:spcAft>
                <a:spcPts val="0"/>
              </a:spcAft>
              <a:buClr>
                <a:schemeClr val="accent3"/>
              </a:buClr>
              <a:buSzPts val="1400"/>
              <a:buFont typeface="Arial"/>
              <a:buNone/>
              <a:defRPr b="0" i="0" sz="1400" u="none" cap="none" strike="noStrike">
                <a:solidFill>
                  <a:srgbClr val="8C8B8A"/>
                </a:solidFill>
                <a:latin typeface="Calibri"/>
                <a:ea typeface="Calibri"/>
                <a:cs typeface="Calibri"/>
                <a:sym typeface="Calibri"/>
              </a:defRPr>
            </a:lvl8pPr>
            <a:lvl9pPr indent="-228600" lvl="8" marL="4114800" marR="0" rtl="0" algn="l">
              <a:lnSpc>
                <a:spcPct val="100000"/>
              </a:lnSpc>
              <a:spcBef>
                <a:spcPts val="280"/>
              </a:spcBef>
              <a:spcAft>
                <a:spcPts val="0"/>
              </a:spcAft>
              <a:buClr>
                <a:schemeClr val="accent4"/>
              </a:buClr>
              <a:buSzPts val="1400"/>
              <a:buFont typeface="Arial"/>
              <a:buNone/>
              <a:defRPr b="0" i="0" sz="1400" u="none" cap="none" strike="noStrike">
                <a:solidFill>
                  <a:srgbClr val="8C8B8A"/>
                </a:solidFill>
                <a:latin typeface="Calibri"/>
                <a:ea typeface="Calibri"/>
                <a:cs typeface="Calibri"/>
                <a:sym typeface="Calibri"/>
              </a:defRPr>
            </a:lvl9pPr>
          </a:lstStyle>
          <a:p/>
        </p:txBody>
      </p:sp>
      <p:sp>
        <p:nvSpPr>
          <p:cNvPr id="39" name="Google Shape;39;p5"/>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0" name="Google Shape;40;p5"/>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1" name="Google Shape;41;p5"/>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44" name="Google Shape;44;p6"/>
          <p:cNvSpPr txBox="1"/>
          <p:nvPr>
            <p:ph idx="1" type="body"/>
          </p:nvPr>
        </p:nvSpPr>
        <p:spPr>
          <a:xfrm>
            <a:off x="457200" y="1535112"/>
            <a:ext cx="3657600" cy="639762"/>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400"/>
              </a:spcBef>
              <a:spcAft>
                <a:spcPts val="0"/>
              </a:spcAft>
              <a:buClr>
                <a:schemeClr val="accent1"/>
              </a:buClr>
              <a:buSzPts val="22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accent5"/>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accent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accent2"/>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accent3"/>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accent4"/>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5" name="Google Shape;45;p6"/>
          <p:cNvSpPr txBox="1"/>
          <p:nvPr>
            <p:ph idx="2" type="body"/>
          </p:nvPr>
        </p:nvSpPr>
        <p:spPr>
          <a:xfrm>
            <a:off x="457200" y="2174875"/>
            <a:ext cx="3657600" cy="3951287"/>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6" name="Google Shape;46;p6"/>
          <p:cNvSpPr txBox="1"/>
          <p:nvPr>
            <p:ph idx="3" type="body"/>
          </p:nvPr>
        </p:nvSpPr>
        <p:spPr>
          <a:xfrm>
            <a:off x="4419600" y="1535112"/>
            <a:ext cx="3657600" cy="639762"/>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100000"/>
              </a:lnSpc>
              <a:spcBef>
                <a:spcPts val="400"/>
              </a:spcBef>
              <a:spcAft>
                <a:spcPts val="0"/>
              </a:spcAft>
              <a:buClr>
                <a:schemeClr val="accent1"/>
              </a:buClr>
              <a:buSzPts val="2200"/>
              <a:buFont typeface="Arial"/>
              <a:buNone/>
              <a:defRPr b="1" i="0" sz="2000" u="none" cap="none" strike="noStrike">
                <a:solidFill>
                  <a:schemeClr val="dk2"/>
                </a:solidFill>
                <a:latin typeface="Calibri"/>
                <a:ea typeface="Calibri"/>
                <a:cs typeface="Calibri"/>
                <a:sym typeface="Calibri"/>
              </a:defRPr>
            </a:lvl1pPr>
            <a:lvl2pPr indent="-228600" lvl="1" marL="914400" marR="0" rtl="0" algn="l">
              <a:lnSpc>
                <a:spcPct val="100000"/>
              </a:lnSpc>
              <a:spcBef>
                <a:spcPts val="400"/>
              </a:spcBef>
              <a:spcAft>
                <a:spcPts val="0"/>
              </a:spcAft>
              <a:buClr>
                <a:schemeClr val="accent2"/>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chemeClr val="accent3"/>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20"/>
              </a:spcBef>
              <a:spcAft>
                <a:spcPts val="0"/>
              </a:spcAft>
              <a:buClr>
                <a:schemeClr val="accent4"/>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20"/>
              </a:spcBef>
              <a:spcAft>
                <a:spcPts val="0"/>
              </a:spcAft>
              <a:buClr>
                <a:schemeClr val="accent5"/>
              </a:buClr>
              <a:buSzPts val="14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320"/>
              </a:spcBef>
              <a:spcAft>
                <a:spcPts val="0"/>
              </a:spcAft>
              <a:buClr>
                <a:schemeClr val="accent1"/>
              </a:buClr>
              <a:buSzPts val="14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320"/>
              </a:spcBef>
              <a:spcAft>
                <a:spcPts val="0"/>
              </a:spcAft>
              <a:buClr>
                <a:schemeClr val="accent2"/>
              </a:buClr>
              <a:buSzPts val="14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320"/>
              </a:spcBef>
              <a:spcAft>
                <a:spcPts val="0"/>
              </a:spcAft>
              <a:buClr>
                <a:schemeClr val="accent3"/>
              </a:buClr>
              <a:buSzPts val="14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320"/>
              </a:spcBef>
              <a:spcAft>
                <a:spcPts val="0"/>
              </a:spcAft>
              <a:buClr>
                <a:schemeClr val="accent4"/>
              </a:buClr>
              <a:buSzPts val="1400"/>
              <a:buFont typeface="Arial"/>
              <a:buNone/>
              <a:defRPr b="1" i="0" sz="1600" u="none" cap="none" strike="noStrike">
                <a:solidFill>
                  <a:schemeClr val="dk1"/>
                </a:solidFill>
                <a:latin typeface="Calibri"/>
                <a:ea typeface="Calibri"/>
                <a:cs typeface="Calibri"/>
                <a:sym typeface="Calibri"/>
              </a:defRPr>
            </a:lvl9pPr>
          </a:lstStyle>
          <a:p/>
        </p:txBody>
      </p:sp>
      <p:sp>
        <p:nvSpPr>
          <p:cNvPr id="47" name="Google Shape;47;p6"/>
          <p:cNvSpPr txBox="1"/>
          <p:nvPr>
            <p:ph idx="4" type="body"/>
          </p:nvPr>
        </p:nvSpPr>
        <p:spPr>
          <a:xfrm>
            <a:off x="4419600" y="2174875"/>
            <a:ext cx="3657600" cy="3951287"/>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480"/>
              </a:spcBef>
              <a:spcAft>
                <a:spcPts val="0"/>
              </a:spcAft>
              <a:buClr>
                <a:schemeClr val="accent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lnSpc>
                <a:spcPct val="100000"/>
              </a:lnSpc>
              <a:spcBef>
                <a:spcPts val="320"/>
              </a:spcBef>
              <a:spcAft>
                <a:spcPts val="0"/>
              </a:spcAft>
              <a:buClr>
                <a:schemeClr val="accent5"/>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100000"/>
              </a:lnSpc>
              <a:spcBef>
                <a:spcPts val="320"/>
              </a:spcBef>
              <a:spcAft>
                <a:spcPts val="0"/>
              </a:spcAft>
              <a:buClr>
                <a:schemeClr val="accent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100000"/>
              </a:lnSpc>
              <a:spcBef>
                <a:spcPts val="320"/>
              </a:spcBef>
              <a:spcAft>
                <a:spcPts val="0"/>
              </a:spcAft>
              <a:buClr>
                <a:schemeClr val="accent2"/>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100000"/>
              </a:lnSpc>
              <a:spcBef>
                <a:spcPts val="320"/>
              </a:spcBef>
              <a:spcAft>
                <a:spcPts val="0"/>
              </a:spcAft>
              <a:buClr>
                <a:schemeClr val="accent3"/>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8" name="Google Shape;48;p6"/>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9" name="Google Shape;49;p6"/>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0" name="Google Shape;50;p6"/>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53" name="Google Shape;53;p7"/>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5" name="Google Shape;55;p7"/>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8" name="Google Shape;58;p8"/>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9" name="Google Shape;59;p8"/>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304801" y="5495544"/>
            <a:ext cx="7772400" cy="594359"/>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Cambria"/>
              <a:buNone/>
              <a:defRPr b="1" i="0" sz="22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2" name="Google Shape;62;p9"/>
          <p:cNvSpPr txBox="1"/>
          <p:nvPr>
            <p:ph idx="1" type="body"/>
          </p:nvPr>
        </p:nvSpPr>
        <p:spPr>
          <a:xfrm>
            <a:off x="304798" y="6096000"/>
            <a:ext cx="7772400" cy="609599"/>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320"/>
              </a:spcBef>
              <a:spcAft>
                <a:spcPts val="0"/>
              </a:spcAft>
              <a:buClr>
                <a:schemeClr val="accent1"/>
              </a:buClr>
              <a:buSzPts val="22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accent2"/>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accent3"/>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accent4"/>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accent5"/>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accent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accent2"/>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accent3"/>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accent4"/>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63" name="Google Shape;63;p9"/>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65" name="Google Shape;65;p9"/>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66" name="Google Shape;66;p9"/>
          <p:cNvSpPr txBox="1"/>
          <p:nvPr>
            <p:ph idx="2" type="body"/>
          </p:nvPr>
        </p:nvSpPr>
        <p:spPr>
          <a:xfrm>
            <a:off x="304800" y="381000"/>
            <a:ext cx="7772400" cy="4942839"/>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301752" y="5495278"/>
            <a:ext cx="7772400" cy="594625"/>
          </a:xfrm>
          <a:prstGeom prst="rect">
            <a:avLst/>
          </a:prstGeom>
          <a:noFill/>
          <a:ln>
            <a:noFill/>
          </a:ln>
        </p:spPr>
        <p:txBody>
          <a:bodyPr anchorCtr="0" anchor="b" bIns="91425" lIns="91425" spcFirstLastPara="1" rIns="91425" wrap="square" tIns="91425">
            <a:noAutofit/>
          </a:bodyPr>
          <a:lstStyle>
            <a:lvl1pPr indent="0" lvl="0" marL="0" marR="0" rtl="0" algn="ctr">
              <a:lnSpc>
                <a:spcPct val="100000"/>
              </a:lnSpc>
              <a:spcBef>
                <a:spcPts val="0"/>
              </a:spcBef>
              <a:spcAft>
                <a:spcPts val="0"/>
              </a:spcAft>
              <a:buClr>
                <a:schemeClr val="dk2"/>
              </a:buClr>
              <a:buSzPts val="1400"/>
              <a:buFont typeface="Cambria"/>
              <a:buNone/>
              <a:defRPr b="1" i="0" sz="22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69" name="Google Shape;69;p10"/>
          <p:cNvSpPr/>
          <p:nvPr>
            <p:ph idx="2" type="pic"/>
          </p:nvPr>
        </p:nvSpPr>
        <p:spPr>
          <a:xfrm>
            <a:off x="0" y="0"/>
            <a:ext cx="8458200" cy="5486399"/>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640"/>
              </a:spcBef>
              <a:spcAft>
                <a:spcPts val="0"/>
              </a:spcAft>
              <a:buClr>
                <a:schemeClr val="accent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100000"/>
              </a:lnSpc>
              <a:spcBef>
                <a:spcPts val="560"/>
              </a:spcBef>
              <a:spcAft>
                <a:spcPts val="0"/>
              </a:spcAft>
              <a:buClr>
                <a:schemeClr val="accent2"/>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100000"/>
              </a:lnSpc>
              <a:spcBef>
                <a:spcPts val="480"/>
              </a:spcBef>
              <a:spcAft>
                <a:spcPts val="0"/>
              </a:spcAft>
              <a:buClr>
                <a:schemeClr val="accent3"/>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100000"/>
              </a:lnSpc>
              <a:spcBef>
                <a:spcPts val="400"/>
              </a:spcBef>
              <a:spcAft>
                <a:spcPts val="0"/>
              </a:spcAft>
              <a:buClr>
                <a:schemeClr val="accent4"/>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lnSpc>
                <a:spcPct val="100000"/>
              </a:lnSpc>
              <a:spcBef>
                <a:spcPts val="400"/>
              </a:spcBef>
              <a:spcAft>
                <a:spcPts val="0"/>
              </a:spcAft>
              <a:buClr>
                <a:schemeClr val="accent5"/>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lnSpc>
                <a:spcPct val="100000"/>
              </a:lnSpc>
              <a:spcBef>
                <a:spcPts val="400"/>
              </a:spcBef>
              <a:spcAft>
                <a:spcPts val="0"/>
              </a:spcAft>
              <a:buClr>
                <a:schemeClr val="accent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100000"/>
              </a:lnSpc>
              <a:spcBef>
                <a:spcPts val="400"/>
              </a:spcBef>
              <a:spcAft>
                <a:spcPts val="0"/>
              </a:spcAft>
              <a:buClr>
                <a:schemeClr val="accent2"/>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100000"/>
              </a:lnSpc>
              <a:spcBef>
                <a:spcPts val="400"/>
              </a:spcBef>
              <a:spcAft>
                <a:spcPts val="0"/>
              </a:spcAft>
              <a:buClr>
                <a:schemeClr val="accent3"/>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100000"/>
              </a:lnSpc>
              <a:spcBef>
                <a:spcPts val="400"/>
              </a:spcBef>
              <a:spcAft>
                <a:spcPts val="0"/>
              </a:spcAft>
              <a:buClr>
                <a:schemeClr val="accent4"/>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70" name="Google Shape;70;p10"/>
          <p:cNvSpPr txBox="1"/>
          <p:nvPr>
            <p:ph idx="1" type="body"/>
          </p:nvPr>
        </p:nvSpPr>
        <p:spPr>
          <a:xfrm>
            <a:off x="301752" y="6096000"/>
            <a:ext cx="7772400" cy="612648"/>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00000"/>
              </a:lnSpc>
              <a:spcBef>
                <a:spcPts val="320"/>
              </a:spcBef>
              <a:spcAft>
                <a:spcPts val="0"/>
              </a:spcAft>
              <a:buClr>
                <a:schemeClr val="accent1"/>
              </a:buClr>
              <a:buSzPts val="22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240"/>
              </a:spcBef>
              <a:spcAft>
                <a:spcPts val="0"/>
              </a:spcAft>
              <a:buClr>
                <a:schemeClr val="accent2"/>
              </a:buClr>
              <a:buSzPts val="20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200"/>
              </a:spcBef>
              <a:spcAft>
                <a:spcPts val="0"/>
              </a:spcAft>
              <a:buClr>
                <a:schemeClr val="accent3"/>
              </a:buClr>
              <a:buSzPts val="18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180"/>
              </a:spcBef>
              <a:spcAft>
                <a:spcPts val="0"/>
              </a:spcAft>
              <a:buClr>
                <a:schemeClr val="accent4"/>
              </a:buClr>
              <a:buSzPts val="16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180"/>
              </a:spcBef>
              <a:spcAft>
                <a:spcPts val="0"/>
              </a:spcAft>
              <a:buClr>
                <a:schemeClr val="accent5"/>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180"/>
              </a:spcBef>
              <a:spcAft>
                <a:spcPts val="0"/>
              </a:spcAft>
              <a:buClr>
                <a:schemeClr val="accent1"/>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180"/>
              </a:spcBef>
              <a:spcAft>
                <a:spcPts val="0"/>
              </a:spcAft>
              <a:buClr>
                <a:schemeClr val="accent2"/>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180"/>
              </a:spcBef>
              <a:spcAft>
                <a:spcPts val="0"/>
              </a:spcAft>
              <a:buClr>
                <a:schemeClr val="accent3"/>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180"/>
              </a:spcBef>
              <a:spcAft>
                <a:spcPts val="0"/>
              </a:spcAft>
              <a:buClr>
                <a:schemeClr val="accent4"/>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1" name="Google Shape;71;p10"/>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72" name="Google Shape;72;p10"/>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73" name="Google Shape;73;p10"/>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75000">
              <a:schemeClr val="lt1"/>
            </a:gs>
            <a:gs pos="100000">
              <a:srgbClr val="D8D8D8"/>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7619999" cy="11430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dk2"/>
              </a:buClr>
              <a:buSzPts val="1400"/>
              <a:buFont typeface="Cambria"/>
              <a:buNone/>
              <a:defRPr b="0" i="0" sz="4600" u="none" cap="none" strike="noStrike">
                <a:solidFill>
                  <a:schemeClr val="dk2"/>
                </a:solidFill>
                <a:latin typeface="Cambria"/>
                <a:ea typeface="Cambria"/>
                <a:cs typeface="Cambria"/>
                <a:sym typeface="Cambria"/>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Google Shape;11;p1"/>
          <p:cNvSpPr txBox="1"/>
          <p:nvPr>
            <p:ph idx="1" type="body"/>
          </p:nvPr>
        </p:nvSpPr>
        <p:spPr>
          <a:xfrm>
            <a:off x="457200" y="1600200"/>
            <a:ext cx="7619999" cy="48006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440"/>
              </a:spcBef>
              <a:spcAft>
                <a:spcPts val="0"/>
              </a:spcAft>
              <a:buClr>
                <a:schemeClr val="accent1"/>
              </a:buClr>
              <a:buSzPts val="2200"/>
              <a:buFont typeface="Arial"/>
              <a:buChar char="•"/>
              <a:defRPr b="0" i="0" sz="2200" u="none" cap="none" strike="noStrike">
                <a:solidFill>
                  <a:schemeClr val="dk1"/>
                </a:solidFill>
                <a:latin typeface="Calibri"/>
                <a:ea typeface="Calibri"/>
                <a:cs typeface="Calibri"/>
                <a:sym typeface="Calibri"/>
              </a:defRPr>
            </a:lvl1pPr>
            <a:lvl2pPr indent="-355600" lvl="1" marL="914400" marR="0" rtl="0" algn="l">
              <a:lnSpc>
                <a:spcPct val="100000"/>
              </a:lnSpc>
              <a:spcBef>
                <a:spcPts val="400"/>
              </a:spcBef>
              <a:spcAft>
                <a:spcPts val="0"/>
              </a:spcAft>
              <a:buClr>
                <a:schemeClr val="accent2"/>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lnSpc>
                <a:spcPct val="100000"/>
              </a:lnSpc>
              <a:spcBef>
                <a:spcPts val="360"/>
              </a:spcBef>
              <a:spcAft>
                <a:spcPts val="0"/>
              </a:spcAft>
              <a:buClr>
                <a:schemeClr val="accent3"/>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lnSpc>
                <a:spcPct val="100000"/>
              </a:lnSpc>
              <a:spcBef>
                <a:spcPts val="320"/>
              </a:spcBef>
              <a:spcAft>
                <a:spcPts val="0"/>
              </a:spcAft>
              <a:buClr>
                <a:schemeClr val="accent4"/>
              </a:buClr>
              <a:buSzPts val="1600"/>
              <a:buFont typeface="Arial"/>
              <a:buChar char="•"/>
              <a:defRPr b="0" i="0" sz="1600" u="none" cap="none" strike="noStrike">
                <a:solidFill>
                  <a:schemeClr val="dk1"/>
                </a:solidFill>
                <a:latin typeface="Calibri"/>
                <a:ea typeface="Calibri"/>
                <a:cs typeface="Calibri"/>
                <a:sym typeface="Calibri"/>
              </a:defRPr>
            </a:lvl4pPr>
            <a:lvl5pPr indent="-317500" lvl="4" marL="2286000" marR="0" rtl="0" algn="l">
              <a:lnSpc>
                <a:spcPct val="100000"/>
              </a:lnSpc>
              <a:spcBef>
                <a:spcPts val="280"/>
              </a:spcBef>
              <a:spcAft>
                <a:spcPts val="0"/>
              </a:spcAft>
              <a:buClr>
                <a:schemeClr val="accent5"/>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280"/>
              </a:spcBef>
              <a:spcAft>
                <a:spcPts val="0"/>
              </a:spcAft>
              <a:buClr>
                <a:schemeClr val="accent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280"/>
              </a:spcBef>
              <a:spcAft>
                <a:spcPts val="0"/>
              </a:spcAft>
              <a:buClr>
                <a:schemeClr val="accent2"/>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280"/>
              </a:spcBef>
              <a:spcAft>
                <a:spcPts val="0"/>
              </a:spcAft>
              <a:buClr>
                <a:schemeClr val="accent3"/>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280"/>
              </a:spcBef>
              <a:spcAft>
                <a:spcPts val="0"/>
              </a:spcAft>
              <a:buClr>
                <a:schemeClr val="accent4"/>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12" name="Google Shape;12;p1"/>
          <p:cNvSpPr/>
          <p:nvPr/>
        </p:nvSpPr>
        <p:spPr>
          <a:xfrm>
            <a:off x="8458200" y="0"/>
            <a:ext cx="685799"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1"/>
          <p:cNvSpPr/>
          <p:nvPr/>
        </p:nvSpPr>
        <p:spPr>
          <a:xfrm>
            <a:off x="8458200" y="5486400"/>
            <a:ext cx="685799" cy="68579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1"/>
          <p:cNvSpPr/>
          <p:nvPr>
            <p:ph idx="12" type="sldNum"/>
          </p:nvPr>
        </p:nvSpPr>
        <p:spPr>
          <a:xfrm>
            <a:off x="8531788" y="5648960"/>
            <a:ext cx="548639" cy="396240"/>
          </a:xfrm>
          <a:prstGeom prst="bracketPair">
            <a:avLst/>
          </a:prstGeom>
          <a:noFill/>
          <a:ln cap="flat" cmpd="sng" w="19050">
            <a:solidFill>
              <a:srgbClr val="FFFFFF"/>
            </a:solidFill>
            <a:prstDash val="solid"/>
            <a:round/>
            <a:headEnd len="sm" w="sm" type="none"/>
            <a:tailEnd len="sm" w="sm" type="none"/>
          </a:ln>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1pPr>
            <a:lvl2pPr indent="0" lvl="1"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2pPr>
            <a:lvl3pPr indent="0" lvl="2"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3pPr>
            <a:lvl4pPr indent="0" lvl="3"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4pPr>
            <a:lvl5pPr indent="0" lvl="4"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5pPr>
            <a:lvl6pPr indent="0" lvl="5"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6pPr>
            <a:lvl7pPr indent="0" lvl="6"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7pPr>
            <a:lvl8pPr indent="0" lvl="7"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8pPr>
            <a:lvl9pPr indent="0" lvl="8" marL="0" marR="0" rtl="0" algn="ctr">
              <a:lnSpc>
                <a:spcPct val="100000"/>
              </a:lnSpc>
              <a:spcBef>
                <a:spcPts val="0"/>
              </a:spcBef>
              <a:spcAft>
                <a:spcPts val="0"/>
              </a:spcAft>
              <a:buClr>
                <a:srgbClr val="FFFFFF"/>
              </a:buClr>
              <a:buFont typeface="Calibri"/>
              <a:buNone/>
              <a:defRPr b="0" i="0" sz="1800" u="none" cap="none" strike="noStrike">
                <a:solidFill>
                  <a:srgbClr val="FFFFFF"/>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
        <p:nvSpPr>
          <p:cNvPr id="15" name="Google Shape;15;p1"/>
          <p:cNvSpPr txBox="1"/>
          <p:nvPr>
            <p:ph idx="11" type="ftr"/>
          </p:nvPr>
        </p:nvSpPr>
        <p:spPr>
          <a:xfrm rot="-5400000">
            <a:off x="7586909" y="4048759"/>
            <a:ext cx="2367281" cy="365759"/>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16" name="Google Shape;16;p1"/>
          <p:cNvSpPr txBox="1"/>
          <p:nvPr>
            <p:ph idx="10" type="dt"/>
          </p:nvPr>
        </p:nvSpPr>
        <p:spPr>
          <a:xfrm rot="-5400000">
            <a:off x="7551350" y="1645919"/>
            <a:ext cx="2438399" cy="365759"/>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chemeClr val="lt2"/>
              </a:buClr>
              <a:buSzPts val="1400"/>
              <a:buFont typeface="Calibri"/>
              <a:buNone/>
              <a:defRPr b="0" i="0" sz="1200" u="none" cap="none" strike="noStrike">
                <a:solidFill>
                  <a:schemeClr val="lt2"/>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3"/>
          <p:cNvSpPr txBox="1"/>
          <p:nvPr>
            <p:ph type="ctrTitle"/>
          </p:nvPr>
        </p:nvSpPr>
        <p:spPr>
          <a:xfrm>
            <a:off x="685800" y="1905000"/>
            <a:ext cx="7543800" cy="2593975"/>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2"/>
              </a:buClr>
              <a:buFont typeface="Cambria"/>
              <a:buNone/>
            </a:pPr>
            <a:r>
              <a:rPr lang="en-US"/>
              <a:t>CMM</a:t>
            </a:r>
            <a:endParaRPr/>
          </a:p>
        </p:txBody>
      </p:sp>
      <p:sp>
        <p:nvSpPr>
          <p:cNvPr id="92" name="Google Shape;92;p13"/>
          <p:cNvSpPr txBox="1"/>
          <p:nvPr>
            <p:ph idx="1" type="subTitle"/>
          </p:nvPr>
        </p:nvSpPr>
        <p:spPr>
          <a:xfrm>
            <a:off x="685800" y="4572000"/>
            <a:ext cx="6461759" cy="10667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Arial"/>
              <a:buNone/>
            </a:pPr>
            <a:r>
              <a:rPr lang="en-US"/>
              <a:t>Capability Maturity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Key Process Areas (KPA)</a:t>
            </a:r>
            <a:endParaRPr/>
          </a:p>
        </p:txBody>
      </p:sp>
      <p:graphicFrame>
        <p:nvGraphicFramePr>
          <p:cNvPr id="155" name="Google Shape;155;p22"/>
          <p:cNvGraphicFramePr/>
          <p:nvPr/>
        </p:nvGraphicFramePr>
        <p:xfrm>
          <a:off x="457200" y="1613350"/>
          <a:ext cx="3000000" cy="3000000"/>
        </p:xfrm>
        <a:graphic>
          <a:graphicData uri="http://schemas.openxmlformats.org/drawingml/2006/table">
            <a:tbl>
              <a:tblPr>
                <a:noFill/>
                <a:tableStyleId>{BAF50708-1E50-4A67-AD51-8724FB13D0B8}</a:tableStyleId>
              </a:tblPr>
              <a:tblGrid>
                <a:gridCol w="3810000"/>
                <a:gridCol w="3810000"/>
              </a:tblGrid>
              <a:tr h="404275">
                <a:tc>
                  <a:txBody>
                    <a:bodyPr/>
                    <a:lstStyle/>
                    <a:p>
                      <a:pPr indent="0" lvl="0" marL="0" rtl="0" algn="ctr">
                        <a:spcBef>
                          <a:spcPts val="0"/>
                        </a:spcBef>
                        <a:spcAft>
                          <a:spcPts val="0"/>
                        </a:spcAft>
                        <a:buNone/>
                      </a:pPr>
                      <a:r>
                        <a:rPr b="1" i="1" lang="en-US"/>
                        <a:t>Maturity Level</a:t>
                      </a:r>
                      <a:endParaRPr b="1" i="1"/>
                    </a:p>
                  </a:txBody>
                  <a:tcPr marT="91425" marB="91425" marR="91425" marL="91425"/>
                </a:tc>
                <a:tc>
                  <a:txBody>
                    <a:bodyPr/>
                    <a:lstStyle/>
                    <a:p>
                      <a:pPr indent="0" lvl="0" marL="0" rtl="0" algn="ctr">
                        <a:spcBef>
                          <a:spcPts val="0"/>
                        </a:spcBef>
                        <a:spcAft>
                          <a:spcPts val="0"/>
                        </a:spcAft>
                        <a:buNone/>
                      </a:pPr>
                      <a:r>
                        <a:rPr b="1" i="1" lang="en-US"/>
                        <a:t>KPA</a:t>
                      </a:r>
                      <a:endParaRPr b="1" i="1"/>
                    </a:p>
                  </a:txBody>
                  <a:tcPr marT="91425" marB="91425" marR="91425" marL="91425"/>
                </a:tc>
              </a:tr>
              <a:tr h="404275">
                <a:tc>
                  <a:txBody>
                    <a:bodyPr/>
                    <a:lstStyle/>
                    <a:p>
                      <a:pPr indent="0" lvl="0" marL="0" rtl="0" algn="l">
                        <a:spcBef>
                          <a:spcPts val="0"/>
                        </a:spcBef>
                        <a:spcAft>
                          <a:spcPts val="0"/>
                        </a:spcAft>
                        <a:buNone/>
                      </a:pPr>
                      <a:r>
                        <a:rPr lang="en-US"/>
                        <a:t>Initial</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r>
              <a:tr h="1267875">
                <a:tc>
                  <a:txBody>
                    <a:bodyPr/>
                    <a:lstStyle/>
                    <a:p>
                      <a:pPr indent="0" lvl="0" marL="0" rtl="0" algn="l">
                        <a:spcBef>
                          <a:spcPts val="0"/>
                        </a:spcBef>
                        <a:spcAft>
                          <a:spcPts val="0"/>
                        </a:spcAft>
                        <a:buNone/>
                      </a:pPr>
                      <a:r>
                        <a:rPr lang="en-US"/>
                        <a:t>Repeatable</a:t>
                      </a:r>
                      <a:endParaRPr/>
                    </a:p>
                  </a:txBody>
                  <a:tcPr marT="91425" marB="91425" marR="91425" marL="91425"/>
                </a:tc>
                <a:tc>
                  <a:txBody>
                    <a:bodyPr/>
                    <a:lstStyle/>
                    <a:p>
                      <a:pPr indent="0" lvl="0" marL="0" rtl="0" algn="l">
                        <a:spcBef>
                          <a:spcPts val="0"/>
                        </a:spcBef>
                        <a:spcAft>
                          <a:spcPts val="0"/>
                        </a:spcAft>
                        <a:buNone/>
                      </a:pPr>
                      <a:r>
                        <a:rPr lang="en-US"/>
                        <a:t>Requirements Management, Software Project Planning, Software Project Tracking and Oversight, Software Subcontract Management, Software Quality Assurance, Software Configuration Management </a:t>
                      </a:r>
                      <a:endParaRPr/>
                    </a:p>
                  </a:txBody>
                  <a:tcPr marT="91425" marB="91425" marR="91425" marL="91425"/>
                </a:tc>
              </a:tr>
              <a:tr h="1267875">
                <a:tc>
                  <a:txBody>
                    <a:bodyPr/>
                    <a:lstStyle/>
                    <a:p>
                      <a:pPr indent="0" lvl="0" marL="0" rtl="0" algn="l">
                        <a:spcBef>
                          <a:spcPts val="0"/>
                        </a:spcBef>
                        <a:spcAft>
                          <a:spcPts val="0"/>
                        </a:spcAft>
                        <a:buNone/>
                      </a:pPr>
                      <a:r>
                        <a:rPr lang="en-US"/>
                        <a:t>Defined</a:t>
                      </a:r>
                      <a:endParaRPr/>
                    </a:p>
                  </a:txBody>
                  <a:tcPr marT="91425" marB="91425" marR="91425" marL="91425"/>
                </a:tc>
                <a:tc>
                  <a:txBody>
                    <a:bodyPr/>
                    <a:lstStyle/>
                    <a:p>
                      <a:pPr indent="0" lvl="0" marL="0" rtl="0" algn="l">
                        <a:spcBef>
                          <a:spcPts val="0"/>
                        </a:spcBef>
                        <a:spcAft>
                          <a:spcPts val="0"/>
                        </a:spcAft>
                        <a:buNone/>
                      </a:pPr>
                      <a:r>
                        <a:rPr lang="en-US"/>
                        <a:t>Organization Process Focus, Organization Process Definition, Training Program, Integrated Software Management, Software Product Engineering, Intergroup Coordination, Peer Reviews</a:t>
                      </a:r>
                      <a:endParaRPr/>
                    </a:p>
                  </a:txBody>
                  <a:tcPr marT="91425" marB="91425" marR="91425" marL="91425"/>
                </a:tc>
              </a:tr>
              <a:tr h="620175">
                <a:tc>
                  <a:txBody>
                    <a:bodyPr/>
                    <a:lstStyle/>
                    <a:p>
                      <a:pPr indent="0" lvl="0" marL="0" rtl="0" algn="l">
                        <a:spcBef>
                          <a:spcPts val="0"/>
                        </a:spcBef>
                        <a:spcAft>
                          <a:spcPts val="0"/>
                        </a:spcAft>
                        <a:buNone/>
                      </a:pPr>
                      <a:r>
                        <a:rPr lang="en-US"/>
                        <a:t>Managed</a:t>
                      </a:r>
                      <a:endParaRPr/>
                    </a:p>
                  </a:txBody>
                  <a:tcPr marT="91425" marB="91425" marR="91425" marL="91425"/>
                </a:tc>
                <a:tc>
                  <a:txBody>
                    <a:bodyPr/>
                    <a:lstStyle/>
                    <a:p>
                      <a:pPr indent="0" lvl="0" marL="0" rtl="0" algn="l">
                        <a:spcBef>
                          <a:spcPts val="0"/>
                        </a:spcBef>
                        <a:spcAft>
                          <a:spcPts val="0"/>
                        </a:spcAft>
                        <a:buNone/>
                      </a:pPr>
                      <a:r>
                        <a:rPr lang="en-US"/>
                        <a:t>Quantitative Process Management, Software Quality Management </a:t>
                      </a:r>
                      <a:endParaRPr/>
                    </a:p>
                  </a:txBody>
                  <a:tcPr marT="91425" marB="91425" marR="91425" marL="91425"/>
                </a:tc>
              </a:tr>
              <a:tr h="836075">
                <a:tc>
                  <a:txBody>
                    <a:bodyPr/>
                    <a:lstStyle/>
                    <a:p>
                      <a:pPr indent="0" lvl="0" marL="0" rtl="0" algn="l">
                        <a:spcBef>
                          <a:spcPts val="0"/>
                        </a:spcBef>
                        <a:spcAft>
                          <a:spcPts val="0"/>
                        </a:spcAft>
                        <a:buNone/>
                      </a:pPr>
                      <a:r>
                        <a:rPr lang="en-US"/>
                        <a:t>Optimizing</a:t>
                      </a:r>
                      <a:endParaRPr/>
                    </a:p>
                  </a:txBody>
                  <a:tcPr marT="91425" marB="91425" marR="91425" marL="91425"/>
                </a:tc>
                <a:tc>
                  <a:txBody>
                    <a:bodyPr/>
                    <a:lstStyle/>
                    <a:p>
                      <a:pPr indent="0" lvl="0" marL="0" rtl="0" algn="l">
                        <a:spcBef>
                          <a:spcPts val="0"/>
                        </a:spcBef>
                        <a:spcAft>
                          <a:spcPts val="0"/>
                        </a:spcAft>
                        <a:buNone/>
                      </a:pPr>
                      <a:r>
                        <a:rPr lang="en-US"/>
                        <a:t>Defect Prevention, Technology Change Management, Process Change Management</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Repeatable KPAs</a:t>
            </a:r>
            <a:endParaRPr/>
          </a:p>
        </p:txBody>
      </p:sp>
      <p:sp>
        <p:nvSpPr>
          <p:cNvPr id="162" name="Google Shape;162;p23"/>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a:solidFill>
                  <a:srgbClr val="000000"/>
                </a:solidFill>
              </a:rPr>
              <a:t>The key process areas at Level 2 focus on the software project's concerns related to establishing basic project management controls.</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Requirements Management</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Project Planning</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Project Tracking and Oversight</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Subcontract Management</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Quality Assurance</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Configuration Management </a:t>
            </a:r>
            <a:endParaRPr>
              <a:solidFill>
                <a:srgbClr val="000000"/>
              </a:solidFill>
            </a:endParaRPr>
          </a:p>
          <a:p>
            <a:pPr indent="0" lvl="0" marL="0" rtl="0" algn="l">
              <a:lnSpc>
                <a:spcPct val="115000"/>
              </a:lnSpc>
              <a:spcBef>
                <a:spcPts val="44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Defined KPAs</a:t>
            </a:r>
            <a:endParaRPr/>
          </a:p>
        </p:txBody>
      </p:sp>
      <p:sp>
        <p:nvSpPr>
          <p:cNvPr id="169" name="Google Shape;169;p24"/>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440"/>
              </a:spcBef>
              <a:spcAft>
                <a:spcPts val="0"/>
              </a:spcAft>
              <a:buNone/>
            </a:pPr>
            <a:r>
              <a:rPr lang="en-US"/>
              <a:t>The key process areas at Level 3 address both project and organizational issues, as the organization establishes an infrastructure that institutionalizes effective software engineering and management processes across all projects</a:t>
            </a:r>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Organization Process Focus</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Organization Process Definition</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Training Program</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Integrated Software Management</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Product Engineering</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Intergroup Coordination</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Peer Reviews</a:t>
            </a:r>
            <a:endParaRPr>
              <a:solidFill>
                <a:srgbClr val="000000"/>
              </a:solidFill>
            </a:endParaRPr>
          </a:p>
          <a:p>
            <a:pPr indent="0" lvl="0" marL="0" rtl="0" algn="l">
              <a:lnSpc>
                <a:spcPct val="115000"/>
              </a:lnSpc>
              <a:spcBef>
                <a:spcPts val="44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Managed KPAs</a:t>
            </a:r>
            <a:endParaRPr/>
          </a:p>
        </p:txBody>
      </p:sp>
      <p:sp>
        <p:nvSpPr>
          <p:cNvPr id="176" name="Google Shape;176;p25"/>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440"/>
              </a:spcBef>
              <a:spcAft>
                <a:spcPts val="0"/>
              </a:spcAft>
              <a:buNone/>
            </a:pPr>
            <a:r>
              <a:rPr lang="en-US"/>
              <a:t>The key process areas at Level 4 focus on establishing a quantitative understanding of both the software process and the software work products being built. The two key process areas at this level, Quantitative Process Management and Software Quality Management, are highly interdependent</a:t>
            </a:r>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Quantitative Process Management</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Software Quality Management </a:t>
            </a:r>
            <a:endParaRPr>
              <a:solidFill>
                <a:srgbClr val="000000"/>
              </a:solidFill>
            </a:endParaRPr>
          </a:p>
          <a:p>
            <a:pPr indent="0" lvl="0" marL="0" rtl="0" algn="l">
              <a:lnSpc>
                <a:spcPct val="115000"/>
              </a:lnSpc>
              <a:spcBef>
                <a:spcPts val="440"/>
              </a:spcBef>
              <a:spcAft>
                <a:spcPts val="0"/>
              </a:spcAft>
              <a:buNone/>
            </a:pPr>
            <a:r>
              <a:t/>
            </a:r>
            <a:endParaRPr/>
          </a:p>
          <a:p>
            <a:pPr indent="0" lvl="0" marL="0" rtl="0" algn="l">
              <a:lnSpc>
                <a:spcPct val="115000"/>
              </a:lnSpc>
              <a:spcBef>
                <a:spcPts val="44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Optimizing KPAs</a:t>
            </a:r>
            <a:endParaRPr/>
          </a:p>
        </p:txBody>
      </p:sp>
      <p:sp>
        <p:nvSpPr>
          <p:cNvPr id="183" name="Google Shape;183;p26"/>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15000"/>
              </a:lnSpc>
              <a:spcBef>
                <a:spcPts val="440"/>
              </a:spcBef>
              <a:spcAft>
                <a:spcPts val="0"/>
              </a:spcAft>
              <a:buNone/>
            </a:pPr>
            <a:r>
              <a:rPr lang="en-US"/>
              <a:t>The key process areas at Level 5 cover the issues that both the organization and the projects must address to implement continuous and measurable software process improvement</a:t>
            </a:r>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Defect Prevention</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Technology Change Management</a:t>
            </a:r>
            <a:endParaRPr>
              <a:solidFill>
                <a:srgbClr val="000000"/>
              </a:solidFill>
            </a:endParaRPr>
          </a:p>
          <a:p>
            <a:pPr indent="-368300" lvl="0" marL="457200" rtl="0" algn="l">
              <a:lnSpc>
                <a:spcPct val="115000"/>
              </a:lnSpc>
              <a:spcBef>
                <a:spcPts val="0"/>
              </a:spcBef>
              <a:spcAft>
                <a:spcPts val="0"/>
              </a:spcAft>
              <a:buClr>
                <a:srgbClr val="000000"/>
              </a:buClr>
              <a:buSzPts val="2200"/>
              <a:buChar char="•"/>
            </a:pPr>
            <a:r>
              <a:rPr lang="en-US">
                <a:solidFill>
                  <a:srgbClr val="000000"/>
                </a:solidFill>
              </a:rPr>
              <a:t>Process Change Management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Criticisms</a:t>
            </a:r>
            <a:endParaRPr/>
          </a:p>
        </p:txBody>
      </p:sp>
      <p:sp>
        <p:nvSpPr>
          <p:cNvPr id="190" name="Google Shape;190;p27"/>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440"/>
              </a:spcBef>
              <a:spcAft>
                <a:spcPts val="0"/>
              </a:spcAft>
              <a:buSzPts val="2200"/>
              <a:buChar char="•"/>
            </a:pPr>
            <a:r>
              <a:rPr lang="en-US"/>
              <a:t>Process maturity not required for successful software development</a:t>
            </a:r>
            <a:endParaRPr/>
          </a:p>
          <a:p>
            <a:pPr indent="-368300" lvl="0" marL="457200" rtl="0" algn="l">
              <a:lnSpc>
                <a:spcPct val="150000"/>
              </a:lnSpc>
              <a:spcBef>
                <a:spcPts val="0"/>
              </a:spcBef>
              <a:spcAft>
                <a:spcPts val="0"/>
              </a:spcAft>
              <a:buSzPts val="2200"/>
              <a:buFont typeface="Calibri"/>
              <a:buChar char="•"/>
            </a:pPr>
            <a:r>
              <a:rPr lang="en-US">
                <a:solidFill>
                  <a:srgbClr val="545454"/>
                </a:solidFill>
                <a:highlight>
                  <a:srgbClr val="FFFFFF"/>
                </a:highlight>
              </a:rPr>
              <a:t>Focus on management practices and not on the value-adding processes that are the core of a business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References	</a:t>
            </a:r>
            <a:endParaRPr/>
          </a:p>
        </p:txBody>
      </p:sp>
      <p:sp>
        <p:nvSpPr>
          <p:cNvPr id="197" name="Google Shape;197;p28"/>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Clr>
                <a:srgbClr val="000000"/>
              </a:buClr>
              <a:buSzPts val="1100"/>
              <a:buFont typeface="Arial"/>
              <a:buNone/>
            </a:pPr>
            <a:r>
              <a:rPr lang="en-US">
                <a:solidFill>
                  <a:srgbClr val="222222"/>
                </a:solidFill>
                <a:highlight>
                  <a:srgbClr val="FFFFFF"/>
                </a:highlight>
              </a:rPr>
              <a:t>Humphrey, W. S. (1989). Managing The Software Process. SEI Series in Software Engineering, 493 pages.</a:t>
            </a:r>
            <a:endParaRPr>
              <a:solidFill>
                <a:srgbClr val="222222"/>
              </a:solidFill>
              <a:highlight>
                <a:srgbClr val="FFFFFF"/>
              </a:highlight>
            </a:endParaRPr>
          </a:p>
          <a:p>
            <a:pPr indent="0" lvl="0" marL="0" rtl="0" algn="l">
              <a:spcBef>
                <a:spcPts val="440"/>
              </a:spcBef>
              <a:spcAft>
                <a:spcPts val="0"/>
              </a:spcAft>
              <a:buNone/>
            </a:pPr>
            <a:r>
              <a:t/>
            </a:r>
            <a:endParaRPr>
              <a:solidFill>
                <a:srgbClr val="222222"/>
              </a:solidFill>
              <a:highlight>
                <a:srgbClr val="FFFFFF"/>
              </a:highlight>
            </a:endParaRPr>
          </a:p>
          <a:p>
            <a:pPr indent="0" lvl="0" marL="0" rtl="0" algn="l">
              <a:spcBef>
                <a:spcPts val="440"/>
              </a:spcBef>
              <a:spcAft>
                <a:spcPts val="0"/>
              </a:spcAft>
              <a:buNone/>
            </a:pPr>
            <a:r>
              <a:rPr lang="en-US">
                <a:solidFill>
                  <a:srgbClr val="222222"/>
                </a:solidFill>
                <a:highlight>
                  <a:srgbClr val="FFFFFF"/>
                </a:highlight>
              </a:rPr>
              <a:t>Wiegers, K. E. (1996). Misconceptions of the capability maturity model. </a:t>
            </a:r>
            <a:r>
              <a:rPr i="1" lang="en-US">
                <a:solidFill>
                  <a:srgbClr val="222222"/>
                </a:solidFill>
                <a:highlight>
                  <a:srgbClr val="FFFFFF"/>
                </a:highlight>
              </a:rPr>
              <a:t>Software Development Magazine</a:t>
            </a:r>
            <a:r>
              <a:rPr lang="en-US">
                <a:solidFill>
                  <a:srgbClr val="222222"/>
                </a:solidFill>
                <a:highlight>
                  <a:srgbClr val="FFFFFF"/>
                </a:highlight>
              </a:rPr>
              <a:t>, </a:t>
            </a:r>
            <a:r>
              <a:rPr i="1" lang="en-US">
                <a:solidFill>
                  <a:srgbClr val="222222"/>
                </a:solidFill>
                <a:highlight>
                  <a:srgbClr val="FFFFFF"/>
                </a:highlight>
              </a:rPr>
              <a:t>4</a:t>
            </a:r>
            <a:r>
              <a:rPr lang="en-US">
                <a:solidFill>
                  <a:srgbClr val="222222"/>
                </a:solidFill>
                <a:highlight>
                  <a:srgbClr val="FFFFFF"/>
                </a:highlight>
              </a:rPr>
              <a:t>(11), 57-64.</a:t>
            </a:r>
            <a:endParaRPr>
              <a:solidFill>
                <a:srgbClr val="222222"/>
              </a:solidFill>
              <a:highlight>
                <a:srgbClr val="FFFFFF"/>
              </a:highlight>
            </a:endParaRPr>
          </a:p>
          <a:p>
            <a:pPr indent="0" lvl="0" marL="0" rtl="0" algn="l">
              <a:spcBef>
                <a:spcPts val="440"/>
              </a:spcBef>
              <a:spcAft>
                <a:spcPts val="0"/>
              </a:spcAft>
              <a:buNone/>
            </a:pPr>
            <a:r>
              <a:t/>
            </a:r>
            <a:endParaRPr>
              <a:solidFill>
                <a:srgbClr val="222222"/>
              </a:solidFill>
              <a:highlight>
                <a:srgbClr val="FFFFFF"/>
              </a:highlight>
            </a:endParaRPr>
          </a:p>
          <a:p>
            <a:pPr indent="0" lvl="0" marL="0" rtl="0" algn="l">
              <a:spcBef>
                <a:spcPts val="440"/>
              </a:spcBef>
              <a:spcAft>
                <a:spcPts val="0"/>
              </a:spcAft>
              <a:buNone/>
            </a:pPr>
            <a:r>
              <a:t/>
            </a:r>
            <a:endParaRPr>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What is it?</a:t>
            </a:r>
            <a:endParaRPr/>
          </a:p>
        </p:txBody>
      </p:sp>
      <p:sp>
        <p:nvSpPr>
          <p:cNvPr id="99" name="Google Shape;99;p14"/>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None/>
            </a:pPr>
            <a:r>
              <a:rPr lang="en-US"/>
              <a:t>It is a</a:t>
            </a:r>
            <a:r>
              <a:rPr lang="en-US"/>
              <a:t> development model </a:t>
            </a:r>
            <a:endParaRPr/>
          </a:p>
          <a:p>
            <a:pPr indent="0" lvl="0" marL="0" rtl="0" algn="l">
              <a:spcBef>
                <a:spcPts val="440"/>
              </a:spcBef>
              <a:spcAft>
                <a:spcPts val="0"/>
              </a:spcAft>
              <a:buNone/>
            </a:pPr>
            <a:r>
              <a:t/>
            </a:r>
            <a:endParaRPr/>
          </a:p>
          <a:p>
            <a:pPr indent="0" lvl="0" marL="0" rtl="0" algn="l">
              <a:spcBef>
                <a:spcPts val="440"/>
              </a:spcBef>
              <a:spcAft>
                <a:spcPts val="0"/>
              </a:spcAft>
              <a:buNone/>
            </a:pPr>
            <a:r>
              <a:rPr lang="en-US"/>
              <a:t>Created after a study of data collected from organizations that contracted with the U.S. Department of Defense</a:t>
            </a:r>
            <a:endParaRPr/>
          </a:p>
          <a:p>
            <a:pPr indent="0" lvl="0" marL="0" rtl="0" algn="l">
              <a:spcBef>
                <a:spcPts val="440"/>
              </a:spcBef>
              <a:spcAft>
                <a:spcPts val="0"/>
              </a:spcAft>
              <a:buNone/>
            </a:pPr>
            <a:r>
              <a:t/>
            </a:r>
            <a:endParaRPr/>
          </a:p>
          <a:p>
            <a:pPr indent="0" lvl="0" marL="0" rtl="0" algn="l">
              <a:spcBef>
                <a:spcPts val="440"/>
              </a:spcBef>
              <a:spcAft>
                <a:spcPts val="0"/>
              </a:spcAft>
              <a:buNone/>
            </a:pPr>
            <a:r>
              <a:rPr lang="en-US"/>
              <a:t>DoD funded the research.</a:t>
            </a:r>
            <a:endParaRPr/>
          </a:p>
          <a:p>
            <a:pPr indent="0" lvl="0" marL="0" rtl="0" algn="l">
              <a:spcBef>
                <a:spcPts val="440"/>
              </a:spcBef>
              <a:spcAft>
                <a:spcPts val="0"/>
              </a:spcAft>
              <a:buNone/>
            </a:pPr>
            <a:r>
              <a:t/>
            </a:r>
            <a:endParaRPr/>
          </a:p>
          <a:p>
            <a:pPr indent="0" lvl="0" marL="0" rtl="0" algn="l">
              <a:spcBef>
                <a:spcPts val="440"/>
              </a:spcBef>
              <a:spcAft>
                <a:spcPts val="0"/>
              </a:spcAft>
              <a:buNone/>
            </a:pPr>
            <a:r>
              <a:rPr lang="en-US"/>
              <a:t>The model's aim is to improve existing software development processes</a:t>
            </a:r>
            <a:endParaRPr/>
          </a:p>
          <a:p>
            <a:pPr indent="0" lvl="0" marL="0" rtl="0" algn="l">
              <a:spcBef>
                <a:spcPts val="4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What is Maturity</a:t>
            </a:r>
            <a:endParaRPr/>
          </a:p>
        </p:txBody>
      </p:sp>
      <p:sp>
        <p:nvSpPr>
          <p:cNvPr id="106" name="Google Shape;106;p15"/>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None/>
            </a:pPr>
            <a:r>
              <a:rPr lang="en-US"/>
              <a:t>The term "maturity" relates to the degree of formality and optimization of processes</a:t>
            </a:r>
            <a:endParaRPr/>
          </a:p>
          <a:p>
            <a:pPr indent="0" lvl="0" marL="0" rtl="0" algn="l">
              <a:lnSpc>
                <a:spcPct val="150000"/>
              </a:lnSpc>
              <a:spcBef>
                <a:spcPts val="440"/>
              </a:spcBef>
              <a:spcAft>
                <a:spcPts val="0"/>
              </a:spcAft>
              <a:buNone/>
            </a:pPr>
            <a:r>
              <a:t/>
            </a:r>
            <a:endParaRPr/>
          </a:p>
          <a:p>
            <a:pPr indent="-368300" lvl="0" marL="457200" rtl="0" algn="l">
              <a:lnSpc>
                <a:spcPct val="150000"/>
              </a:lnSpc>
              <a:spcBef>
                <a:spcPts val="440"/>
              </a:spcBef>
              <a:spcAft>
                <a:spcPts val="0"/>
              </a:spcAft>
              <a:buSzPts val="2200"/>
              <a:buChar char="•"/>
            </a:pPr>
            <a:r>
              <a:rPr lang="en-US"/>
              <a:t>ad hoc practices</a:t>
            </a:r>
            <a:endParaRPr/>
          </a:p>
          <a:p>
            <a:pPr indent="-368300" lvl="0" marL="457200" rtl="0" algn="l">
              <a:lnSpc>
                <a:spcPct val="150000"/>
              </a:lnSpc>
              <a:spcBef>
                <a:spcPts val="0"/>
              </a:spcBef>
              <a:spcAft>
                <a:spcPts val="0"/>
              </a:spcAft>
              <a:buSzPts val="2200"/>
              <a:buChar char="•"/>
            </a:pPr>
            <a:r>
              <a:rPr lang="en-US"/>
              <a:t>formally defined steps</a:t>
            </a:r>
            <a:endParaRPr/>
          </a:p>
          <a:p>
            <a:pPr indent="-368300" lvl="0" marL="457200" rtl="0" algn="l">
              <a:lnSpc>
                <a:spcPct val="150000"/>
              </a:lnSpc>
              <a:spcBef>
                <a:spcPts val="0"/>
              </a:spcBef>
              <a:spcAft>
                <a:spcPts val="0"/>
              </a:spcAft>
              <a:buSzPts val="2200"/>
              <a:buChar char="•"/>
            </a:pPr>
            <a:r>
              <a:rPr lang="en-US"/>
              <a:t>managed result metrics</a:t>
            </a:r>
            <a:endParaRPr/>
          </a:p>
          <a:p>
            <a:pPr indent="-368300" lvl="0" marL="457200" rtl="0" algn="l">
              <a:lnSpc>
                <a:spcPct val="150000"/>
              </a:lnSpc>
              <a:spcBef>
                <a:spcPts val="0"/>
              </a:spcBef>
              <a:spcAft>
                <a:spcPts val="0"/>
              </a:spcAft>
              <a:buSzPts val="2200"/>
              <a:buChar char="•"/>
            </a:pPr>
            <a:r>
              <a:rPr lang="en-US"/>
              <a:t>active optimization of the processes.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a:t>Maturity Levels</a:t>
            </a:r>
            <a:endParaRPr/>
          </a:p>
        </p:txBody>
      </p:sp>
      <p:sp>
        <p:nvSpPr>
          <p:cNvPr id="113" name="Google Shape;113;p16"/>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440"/>
              </a:spcBef>
              <a:spcAft>
                <a:spcPts val="0"/>
              </a:spcAft>
              <a:buSzPts val="2200"/>
              <a:buAutoNum type="arabicPeriod"/>
            </a:pPr>
            <a:r>
              <a:rPr lang="en-US"/>
              <a:t>Initial (chaotic, ad hoc, heroic)</a:t>
            </a:r>
            <a:endParaRPr/>
          </a:p>
          <a:p>
            <a:pPr indent="-368300" lvl="0" marL="457200" rtl="0" algn="l">
              <a:lnSpc>
                <a:spcPct val="150000"/>
              </a:lnSpc>
              <a:spcBef>
                <a:spcPts val="0"/>
              </a:spcBef>
              <a:spcAft>
                <a:spcPts val="0"/>
              </a:spcAft>
              <a:buSzPts val="2200"/>
              <a:buAutoNum type="arabicPeriod"/>
            </a:pPr>
            <a:r>
              <a:rPr lang="en-US"/>
              <a:t>Repeatable (project management, process discipline)</a:t>
            </a:r>
            <a:endParaRPr/>
          </a:p>
          <a:p>
            <a:pPr indent="-368300" lvl="0" marL="457200" rtl="0" algn="l">
              <a:lnSpc>
                <a:spcPct val="150000"/>
              </a:lnSpc>
              <a:spcBef>
                <a:spcPts val="0"/>
              </a:spcBef>
              <a:spcAft>
                <a:spcPts val="0"/>
              </a:spcAft>
              <a:buSzPts val="2200"/>
              <a:buAutoNum type="arabicPeriod"/>
            </a:pPr>
            <a:r>
              <a:rPr lang="en-US"/>
              <a:t>Defined (institutionalized)</a:t>
            </a:r>
            <a:endParaRPr/>
          </a:p>
          <a:p>
            <a:pPr indent="-368300" lvl="0" marL="457200" rtl="0" algn="l">
              <a:lnSpc>
                <a:spcPct val="150000"/>
              </a:lnSpc>
              <a:spcBef>
                <a:spcPts val="0"/>
              </a:spcBef>
              <a:spcAft>
                <a:spcPts val="0"/>
              </a:spcAft>
              <a:buSzPts val="2200"/>
              <a:buAutoNum type="arabicPeriod"/>
            </a:pPr>
            <a:r>
              <a:rPr lang="en-US"/>
              <a:t>Managed (quantified)</a:t>
            </a:r>
            <a:endParaRPr/>
          </a:p>
          <a:p>
            <a:pPr indent="-368300" lvl="0" marL="457200" rtl="0" algn="l">
              <a:lnSpc>
                <a:spcPct val="150000"/>
              </a:lnSpc>
              <a:spcBef>
                <a:spcPts val="0"/>
              </a:spcBef>
              <a:spcAft>
                <a:spcPts val="0"/>
              </a:spcAft>
              <a:buSzPts val="2200"/>
              <a:buAutoNum type="arabicPeriod"/>
            </a:pPr>
            <a:r>
              <a:rPr lang="en-US"/>
              <a:t>Optimizing (process improvement)</a:t>
            </a:r>
            <a:endParaRPr/>
          </a:p>
          <a:p>
            <a:pPr indent="0" lvl="0" marL="0" rtl="0" algn="l">
              <a:spcBef>
                <a:spcPts val="44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Level 1 (Initial) Characteristics</a:t>
            </a:r>
            <a:endParaRPr sz="3600"/>
          </a:p>
        </p:txBody>
      </p:sp>
      <p:sp>
        <p:nvSpPr>
          <p:cNvPr id="120" name="Google Shape;120;p17"/>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00000"/>
              </a:lnSpc>
              <a:spcBef>
                <a:spcPts val="440"/>
              </a:spcBef>
              <a:spcAft>
                <a:spcPts val="0"/>
              </a:spcAft>
              <a:buNone/>
            </a:pPr>
            <a:r>
              <a:rPr lang="en-US"/>
              <a:t>T</a:t>
            </a:r>
            <a:r>
              <a:rPr lang="en-US"/>
              <a:t>he starting point for use of a new or undocumented repeat process</a:t>
            </a:r>
            <a:endParaRPr/>
          </a:p>
          <a:p>
            <a:pPr indent="0" lvl="0" marL="0" rtl="0" algn="l">
              <a:lnSpc>
                <a:spcPct val="100000"/>
              </a:lnSpc>
              <a:spcBef>
                <a:spcPts val="440"/>
              </a:spcBef>
              <a:spcAft>
                <a:spcPts val="0"/>
              </a:spcAft>
              <a:buNone/>
            </a:pPr>
            <a:r>
              <a:t/>
            </a:r>
            <a:endParaRPr/>
          </a:p>
          <a:p>
            <a:pPr indent="-368300" lvl="0" marL="457200" rtl="0" algn="l">
              <a:lnSpc>
                <a:spcPct val="100000"/>
              </a:lnSpc>
              <a:spcBef>
                <a:spcPts val="440"/>
              </a:spcBef>
              <a:spcAft>
                <a:spcPts val="0"/>
              </a:spcAft>
              <a:buSzPts val="2200"/>
              <a:buChar char="•"/>
            </a:pPr>
            <a:r>
              <a:rPr lang="en-US"/>
              <a:t>undocumented </a:t>
            </a:r>
            <a:endParaRPr/>
          </a:p>
          <a:p>
            <a:pPr indent="-368300" lvl="0" marL="457200" rtl="0" algn="l">
              <a:lnSpc>
                <a:spcPct val="100000"/>
              </a:lnSpc>
              <a:spcBef>
                <a:spcPts val="0"/>
              </a:spcBef>
              <a:spcAft>
                <a:spcPts val="0"/>
              </a:spcAft>
              <a:buSzPts val="2200"/>
              <a:buChar char="•"/>
            </a:pPr>
            <a:r>
              <a:rPr lang="en-US"/>
              <a:t>in a state of dynamic change</a:t>
            </a:r>
            <a:endParaRPr/>
          </a:p>
          <a:p>
            <a:pPr indent="-368300" lvl="0" marL="457200" rtl="0" algn="l">
              <a:lnSpc>
                <a:spcPct val="100000"/>
              </a:lnSpc>
              <a:spcBef>
                <a:spcPts val="0"/>
              </a:spcBef>
              <a:spcAft>
                <a:spcPts val="0"/>
              </a:spcAft>
              <a:buSzPts val="2200"/>
              <a:buChar char="•"/>
            </a:pPr>
            <a:r>
              <a:rPr lang="en-US"/>
              <a:t>tending to be driven in an ad hoc, uncontrolled and reactive manner by users or events</a:t>
            </a:r>
            <a:endParaRPr/>
          </a:p>
          <a:p>
            <a:pPr indent="0" lvl="0" marL="0" rtl="0" algn="l">
              <a:lnSpc>
                <a:spcPct val="100000"/>
              </a:lnSpc>
              <a:spcBef>
                <a:spcPts val="44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Level 2 (Repeatable) Characteristics</a:t>
            </a:r>
            <a:endParaRPr sz="3600"/>
          </a:p>
        </p:txBody>
      </p:sp>
      <p:sp>
        <p:nvSpPr>
          <p:cNvPr id="127" name="Google Shape;127;p18"/>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00000"/>
              </a:lnSpc>
              <a:spcBef>
                <a:spcPts val="440"/>
              </a:spcBef>
              <a:spcAft>
                <a:spcPts val="0"/>
              </a:spcAft>
              <a:buNone/>
            </a:pPr>
            <a:r>
              <a:rPr lang="en-US"/>
              <a:t>T</a:t>
            </a:r>
            <a:r>
              <a:rPr lang="en-US"/>
              <a:t>he process is at least documented sufficiently such that repeating the same steps may be attempted</a:t>
            </a:r>
            <a:endParaRPr/>
          </a:p>
          <a:p>
            <a:pPr indent="0" lvl="0" marL="0" rtl="0" algn="l">
              <a:lnSpc>
                <a:spcPct val="100000"/>
              </a:lnSpc>
              <a:spcBef>
                <a:spcPts val="440"/>
              </a:spcBef>
              <a:spcAft>
                <a:spcPts val="0"/>
              </a:spcAft>
              <a:buNone/>
            </a:pPr>
            <a:r>
              <a:t/>
            </a:r>
            <a:endParaRPr/>
          </a:p>
          <a:p>
            <a:pPr indent="-368300" lvl="0" marL="457200" rtl="0" algn="l">
              <a:lnSpc>
                <a:spcPct val="100000"/>
              </a:lnSpc>
              <a:spcBef>
                <a:spcPts val="440"/>
              </a:spcBef>
              <a:spcAft>
                <a:spcPts val="0"/>
              </a:spcAft>
              <a:buSzPts val="2200"/>
              <a:buChar char="•"/>
            </a:pPr>
            <a:r>
              <a:rPr lang="en-US"/>
              <a:t>some processes are repeatable</a:t>
            </a:r>
            <a:endParaRPr/>
          </a:p>
          <a:p>
            <a:pPr indent="-368300" lvl="0" marL="457200" rtl="0" algn="l">
              <a:lnSpc>
                <a:spcPct val="100000"/>
              </a:lnSpc>
              <a:spcBef>
                <a:spcPts val="0"/>
              </a:spcBef>
              <a:spcAft>
                <a:spcPts val="0"/>
              </a:spcAft>
              <a:buSzPts val="2200"/>
              <a:buChar char="•"/>
            </a:pPr>
            <a:r>
              <a:rPr lang="en-US"/>
              <a:t>possibly with consistent results</a:t>
            </a:r>
            <a:endParaRPr/>
          </a:p>
          <a:p>
            <a:pPr indent="0" lvl="0" marL="0" rtl="0" algn="l">
              <a:lnSpc>
                <a:spcPct val="100000"/>
              </a:lnSpc>
              <a:spcBef>
                <a:spcPts val="440"/>
              </a:spcBef>
              <a:spcAft>
                <a:spcPts val="0"/>
              </a:spcAft>
              <a:buNone/>
            </a:pPr>
            <a:r>
              <a:t/>
            </a:r>
            <a:endParaRPr/>
          </a:p>
          <a:p>
            <a:pPr indent="0" lvl="0" marL="0" rtl="0" algn="l">
              <a:lnSpc>
                <a:spcPct val="100000"/>
              </a:lnSpc>
              <a:spcBef>
                <a:spcPts val="44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Level 3 (Defined) Characteristics</a:t>
            </a:r>
            <a:endParaRPr sz="3600"/>
          </a:p>
        </p:txBody>
      </p:sp>
      <p:sp>
        <p:nvSpPr>
          <p:cNvPr id="134" name="Google Shape;134;p19"/>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lnSpc>
                <a:spcPct val="100000"/>
              </a:lnSpc>
              <a:spcBef>
                <a:spcPts val="440"/>
              </a:spcBef>
              <a:spcAft>
                <a:spcPts val="0"/>
              </a:spcAft>
              <a:buNone/>
            </a:pPr>
            <a:r>
              <a:rPr lang="en-US"/>
              <a:t>T</a:t>
            </a:r>
            <a:r>
              <a:rPr lang="en-US"/>
              <a:t>he process is defined/confirmed as a standard business process</a:t>
            </a:r>
            <a:endParaRPr/>
          </a:p>
          <a:p>
            <a:pPr indent="0" lvl="0" marL="0" rtl="0" algn="l">
              <a:lnSpc>
                <a:spcPct val="100000"/>
              </a:lnSpc>
              <a:spcBef>
                <a:spcPts val="440"/>
              </a:spcBef>
              <a:spcAft>
                <a:spcPts val="0"/>
              </a:spcAft>
              <a:buNone/>
            </a:pPr>
            <a:r>
              <a:t/>
            </a:r>
            <a:endParaRPr/>
          </a:p>
          <a:p>
            <a:pPr indent="-368300" lvl="0" marL="457200" rtl="0" algn="l">
              <a:lnSpc>
                <a:spcPct val="100000"/>
              </a:lnSpc>
              <a:spcBef>
                <a:spcPts val="440"/>
              </a:spcBef>
              <a:spcAft>
                <a:spcPts val="0"/>
              </a:spcAft>
              <a:buSzPts val="2200"/>
              <a:buChar char="•"/>
            </a:pPr>
            <a:r>
              <a:rPr lang="en-US"/>
              <a:t>There are sets of defined and documented standard processes established and subject to some degree of improvement over time. </a:t>
            </a:r>
            <a:endParaRPr/>
          </a:p>
          <a:p>
            <a:pPr indent="-368300" lvl="0" marL="457200" rtl="0" algn="l">
              <a:lnSpc>
                <a:spcPct val="100000"/>
              </a:lnSpc>
              <a:spcBef>
                <a:spcPts val="0"/>
              </a:spcBef>
              <a:spcAft>
                <a:spcPts val="0"/>
              </a:spcAft>
              <a:buSzPts val="2200"/>
              <a:buChar char="•"/>
            </a:pPr>
            <a:r>
              <a:rPr lang="en-US"/>
              <a:t>These standard processes are in place</a:t>
            </a:r>
            <a:endParaRPr/>
          </a:p>
          <a:p>
            <a:pPr indent="-368300" lvl="0" marL="457200" rtl="0" algn="l">
              <a:lnSpc>
                <a:spcPct val="100000"/>
              </a:lnSpc>
              <a:spcBef>
                <a:spcPts val="0"/>
              </a:spcBef>
              <a:spcAft>
                <a:spcPts val="0"/>
              </a:spcAft>
              <a:buSzPts val="2200"/>
              <a:buChar char="•"/>
            </a:pPr>
            <a:r>
              <a:rPr lang="en-US"/>
              <a:t>The processes may not have been systematically or repeatedly used - sufficient for the users to become competent or the process to be validated in a range of situations. </a:t>
            </a:r>
            <a:endParaRPr/>
          </a:p>
          <a:p>
            <a:pPr indent="0" lvl="0" marL="0" rtl="0" algn="l">
              <a:lnSpc>
                <a:spcPct val="100000"/>
              </a:lnSpc>
              <a:spcBef>
                <a:spcPts val="440"/>
              </a:spcBef>
              <a:spcAft>
                <a:spcPts val="0"/>
              </a:spcAft>
              <a:buClr>
                <a:srgbClr val="000000"/>
              </a:buClr>
              <a:buSzPts val="1100"/>
              <a:buFont typeface="Arial"/>
              <a:buNone/>
            </a:pPr>
            <a:r>
              <a:t/>
            </a:r>
            <a:endParaRPr/>
          </a:p>
          <a:p>
            <a:pPr indent="0" lvl="0" marL="0" rtl="0" algn="l">
              <a:lnSpc>
                <a:spcPct val="100000"/>
              </a:lnSpc>
              <a:spcBef>
                <a:spcPts val="440"/>
              </a:spcBef>
              <a:spcAft>
                <a:spcPts val="0"/>
              </a:spcAft>
              <a:buNone/>
            </a:pPr>
            <a:r>
              <a:t/>
            </a:r>
            <a:endParaRPr/>
          </a:p>
          <a:p>
            <a:pPr indent="0" lvl="0" marL="0" rtl="0" algn="l">
              <a:lnSpc>
                <a:spcPct val="100000"/>
              </a:lnSpc>
              <a:spcBef>
                <a:spcPts val="4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Level 4 (Managed) Characteristics</a:t>
            </a:r>
            <a:endParaRPr sz="3600"/>
          </a:p>
        </p:txBody>
      </p:sp>
      <p:sp>
        <p:nvSpPr>
          <p:cNvPr id="141" name="Google Shape;141;p20"/>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None/>
            </a:pPr>
            <a:r>
              <a:rPr lang="en-US"/>
              <a:t>T</a:t>
            </a:r>
            <a:r>
              <a:rPr lang="en-US"/>
              <a:t>he process is quantitatively managed in accordance with agreed-upon metrics</a:t>
            </a:r>
            <a:endParaRPr/>
          </a:p>
          <a:p>
            <a:pPr indent="0" lvl="0" marL="0" rtl="0" algn="l">
              <a:spcBef>
                <a:spcPts val="440"/>
              </a:spcBef>
              <a:spcAft>
                <a:spcPts val="0"/>
              </a:spcAft>
              <a:buNone/>
            </a:pPr>
            <a:r>
              <a:t/>
            </a:r>
            <a:endParaRPr/>
          </a:p>
          <a:p>
            <a:pPr indent="-368300" lvl="0" marL="457200" rtl="0" algn="l">
              <a:spcBef>
                <a:spcPts val="440"/>
              </a:spcBef>
              <a:spcAft>
                <a:spcPts val="0"/>
              </a:spcAft>
              <a:buSzPts val="2200"/>
              <a:buChar char="•"/>
            </a:pPr>
            <a:r>
              <a:rPr lang="en-US"/>
              <a:t>Using process metrics, effective achievement of the process objectives can be evidenced across a range of operational conditions</a:t>
            </a:r>
            <a:endParaRPr/>
          </a:p>
          <a:p>
            <a:pPr indent="-368300" lvl="0" marL="457200" rtl="0" algn="l">
              <a:spcBef>
                <a:spcPts val="0"/>
              </a:spcBef>
              <a:spcAft>
                <a:spcPts val="0"/>
              </a:spcAft>
              <a:buSzPts val="2200"/>
              <a:buChar char="•"/>
            </a:pPr>
            <a:r>
              <a:rPr lang="en-US"/>
              <a:t>The suitability of the process in multiple environments has been tested and the process refined and adapted. </a:t>
            </a:r>
            <a:endParaRPr/>
          </a:p>
          <a:p>
            <a:pPr indent="-368300" lvl="0" marL="457200" rtl="0" algn="l">
              <a:spcBef>
                <a:spcPts val="0"/>
              </a:spcBef>
              <a:spcAft>
                <a:spcPts val="0"/>
              </a:spcAft>
              <a:buSzPts val="2200"/>
              <a:buChar char="•"/>
            </a:pPr>
            <a:r>
              <a:rPr lang="en-US"/>
              <a:t>Process users have experienced the process in multiple and varied conditions, and are able to demonstrate competence. </a:t>
            </a:r>
            <a:endParaRPr/>
          </a:p>
          <a:p>
            <a:pPr indent="-368300" lvl="0" marL="457200" rtl="0" algn="l">
              <a:spcBef>
                <a:spcPts val="0"/>
              </a:spcBef>
              <a:spcAft>
                <a:spcPts val="0"/>
              </a:spcAft>
              <a:buSzPts val="2200"/>
              <a:buChar char="•"/>
            </a:pPr>
            <a:r>
              <a:rPr lang="en-US"/>
              <a:t>The process maturity enables adaptions to particular projects without measurable losses of quality or deviations from specifications. </a:t>
            </a:r>
            <a:endParaRPr/>
          </a:p>
          <a:p>
            <a:pPr indent="0" lvl="0" marL="0" rtl="0" algn="l">
              <a:spcBef>
                <a:spcPts val="440"/>
              </a:spcBef>
              <a:spcAft>
                <a:spcPts val="0"/>
              </a:spcAft>
              <a:buClr>
                <a:srgbClr val="000000"/>
              </a:buClr>
              <a:buSzPts val="1100"/>
              <a:buFont typeface="Arial"/>
              <a:buNone/>
            </a:pPr>
            <a:r>
              <a:t/>
            </a:r>
            <a:endParaRPr/>
          </a:p>
          <a:p>
            <a:pPr indent="0" lvl="0" marL="0" rtl="0" algn="l">
              <a:spcBef>
                <a:spcPts val="44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457200" y="274637"/>
            <a:ext cx="7620000" cy="1143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3600"/>
              <a:t>Level 5 (Optimizing) Characteristics</a:t>
            </a:r>
            <a:endParaRPr sz="3600"/>
          </a:p>
        </p:txBody>
      </p:sp>
      <p:sp>
        <p:nvSpPr>
          <p:cNvPr id="148" name="Google Shape;148;p21"/>
          <p:cNvSpPr txBox="1"/>
          <p:nvPr>
            <p:ph idx="1" type="body"/>
          </p:nvPr>
        </p:nvSpPr>
        <p:spPr>
          <a:xfrm>
            <a:off x="457200" y="1600200"/>
            <a:ext cx="7620000" cy="4800600"/>
          </a:xfrm>
          <a:prstGeom prst="rect">
            <a:avLst/>
          </a:prstGeom>
        </p:spPr>
        <p:txBody>
          <a:bodyPr anchorCtr="0" anchor="t" bIns="91425" lIns="91425" spcFirstLastPara="1" rIns="91425" wrap="square" tIns="91425">
            <a:noAutofit/>
          </a:bodyPr>
          <a:lstStyle/>
          <a:p>
            <a:pPr indent="0" lvl="0" marL="0" rtl="0" algn="l">
              <a:spcBef>
                <a:spcPts val="440"/>
              </a:spcBef>
              <a:spcAft>
                <a:spcPts val="0"/>
              </a:spcAft>
              <a:buNone/>
            </a:pPr>
            <a:r>
              <a:rPr lang="en-US"/>
              <a:t>P</a:t>
            </a:r>
            <a:r>
              <a:rPr lang="en-US"/>
              <a:t>rocess management includes deliberate process optimization/improvement</a:t>
            </a:r>
            <a:endParaRPr/>
          </a:p>
          <a:p>
            <a:pPr indent="0" lvl="0" marL="0" rtl="0" algn="l">
              <a:spcBef>
                <a:spcPts val="440"/>
              </a:spcBef>
              <a:spcAft>
                <a:spcPts val="0"/>
              </a:spcAft>
              <a:buNone/>
            </a:pPr>
            <a:r>
              <a:t/>
            </a:r>
            <a:endParaRPr/>
          </a:p>
          <a:p>
            <a:pPr indent="-368300" lvl="0" marL="457200" rtl="0" algn="l">
              <a:spcBef>
                <a:spcPts val="440"/>
              </a:spcBef>
              <a:spcAft>
                <a:spcPts val="0"/>
              </a:spcAft>
              <a:buSzPts val="2200"/>
              <a:buChar char="•"/>
            </a:pPr>
            <a:r>
              <a:rPr lang="en-US"/>
              <a:t>The focus is on continually improving process performance through both incremental and innovative technological changes/improvements.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