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9" r:id="rId7"/>
    <p:sldId id="258" r:id="rId8"/>
    <p:sldId id="261" r:id="rId9"/>
    <p:sldId id="262" r:id="rId10"/>
    <p:sldId id="268" r:id="rId11"/>
    <p:sldId id="273" r:id="rId12"/>
    <p:sldId id="263" r:id="rId13"/>
    <p:sldId id="264" r:id="rId14"/>
    <p:sldId id="259" r:id="rId15"/>
    <p:sldId id="260" r:id="rId16"/>
    <p:sldId id="274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3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ABCC-BAE0-47AD-ACDA-38609946A61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825E-04B6-4AEB-9694-CA20F505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MSN is almost put to bed.  Maxim is mostly down.</a:t>
            </a:r>
            <a:endParaRPr lang="en-US" dirty="0" smtClean="0"/>
          </a:p>
          <a:p>
            <a:r>
              <a:rPr lang="en-US" dirty="0" smtClean="0"/>
              <a:t>We need to get back to being developers who are learning new things all</a:t>
            </a:r>
            <a:r>
              <a:rPr lang="en-US" baseline="0" dirty="0" smtClean="0"/>
              <a:t> the time and share that knowledge with each other.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8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basic method as </a:t>
            </a:r>
            <a:r>
              <a:rPr lang="en-US" dirty="0" err="1" smtClean="0"/>
              <a:t>getCurrentPosition</a:t>
            </a:r>
            <a:r>
              <a:rPr lang="en-US" dirty="0" smtClean="0"/>
              <a:t>()</a:t>
            </a:r>
            <a:r>
              <a:rPr lang="en-US" baseline="0" dirty="0" smtClean="0"/>
              <a:t> except this calls the method when the location changes</a:t>
            </a:r>
          </a:p>
          <a:p>
            <a:r>
              <a:rPr lang="en-US" baseline="0" dirty="0" smtClean="0"/>
              <a:t>Is basically a recursive function that calls over and over as location changes</a:t>
            </a:r>
          </a:p>
          <a:p>
            <a:r>
              <a:rPr lang="en-US" baseline="0" dirty="0" smtClean="0"/>
              <a:t>Can be used to mark paths </a:t>
            </a:r>
            <a:r>
              <a:rPr lang="en-US" baseline="0" dirty="0" smtClean="0"/>
              <a:t>in Google maps using markers followed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5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SAMPLE CODE</a:t>
            </a:r>
          </a:p>
          <a:p>
            <a:r>
              <a:rPr lang="en-US" dirty="0" smtClean="0"/>
              <a:t>Other things we can do with Google Maps API</a:t>
            </a:r>
          </a:p>
          <a:p>
            <a:r>
              <a:rPr lang="en-US" dirty="0" smtClean="0"/>
              <a:t>	can</a:t>
            </a:r>
            <a:r>
              <a:rPr lang="en-US" baseline="0" dirty="0" smtClean="0"/>
              <a:t> alter or add your own controls</a:t>
            </a:r>
          </a:p>
          <a:p>
            <a:r>
              <a:rPr lang="en-US" baseline="0" dirty="0" smtClean="0"/>
              <a:t>	access services like directions, distance, street view</a:t>
            </a:r>
          </a:p>
          <a:p>
            <a:r>
              <a:rPr lang="en-US" baseline="0" dirty="0" smtClean="0"/>
              <a:t>	add overlays like heat maps, traffic, construction, accidents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devices showing temps how to get to</a:t>
            </a:r>
            <a:r>
              <a:rPr lang="en-US" baseline="0" dirty="0" smtClean="0"/>
              <a:t> client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JSONP not really HTML5 only but some of us</a:t>
            </a:r>
            <a:r>
              <a:rPr lang="en-US" baseline="0" dirty="0" smtClean="0"/>
              <a:t> may not be familiar, useful because this can be done cross domain where </a:t>
            </a:r>
            <a:r>
              <a:rPr lang="en-US" baseline="0" dirty="0" err="1" smtClean="0"/>
              <a:t>XMLHttpRequest</a:t>
            </a:r>
            <a:r>
              <a:rPr lang="en-US" baseline="0" dirty="0" smtClean="0"/>
              <a:t> cant be cross domain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Canvas for drawing</a:t>
            </a:r>
            <a:endParaRPr lang="en-US" dirty="0" smtClean="0"/>
          </a:p>
          <a:p>
            <a:r>
              <a:rPr lang="en-US" dirty="0" smtClean="0"/>
              <a:t>Video, which can tied into canvas</a:t>
            </a:r>
            <a:r>
              <a:rPr lang="en-US" baseline="0" dirty="0" smtClean="0"/>
              <a:t> objects for some interesting behavior</a:t>
            </a:r>
          </a:p>
          <a:p>
            <a:r>
              <a:rPr lang="en-US" baseline="0" dirty="0" smtClean="0"/>
              <a:t>Web Storage, which we tend to call local storage, spec calls it web storage</a:t>
            </a:r>
          </a:p>
          <a:p>
            <a:r>
              <a:rPr lang="en-US" baseline="0" dirty="0" smtClean="0"/>
              <a:t>Web workers</a:t>
            </a:r>
          </a:p>
          <a:p>
            <a:r>
              <a:rPr lang="en-US" baseline="0" dirty="0" smtClean="0"/>
              <a:t>New HTML elements, move towards semantic elements</a:t>
            </a:r>
          </a:p>
          <a:p>
            <a:r>
              <a:rPr lang="en-US" baseline="0" dirty="0" smtClean="0"/>
              <a:t>New CSS</a:t>
            </a:r>
          </a:p>
          <a:p>
            <a:r>
              <a:rPr lang="en-US" baseline="0" dirty="0" smtClean="0"/>
              <a:t>None of this are specifically going to be in this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intentionally chose</a:t>
            </a:r>
            <a:r>
              <a:rPr lang="en-US" baseline="0" dirty="0" smtClean="0"/>
              <a:t> probably the smallest new thing in HTML5 but more will be coming.</a:t>
            </a:r>
          </a:p>
          <a:p>
            <a:r>
              <a:rPr lang="en-US" baseline="0" dirty="0" smtClean="0"/>
              <a:t>So without further delay, meet the </a:t>
            </a:r>
            <a:r>
              <a:rPr lang="en-US" baseline="0" dirty="0" err="1" smtClean="0"/>
              <a:t>geolocation</a:t>
            </a:r>
            <a:r>
              <a:rPr lang="en-US" baseline="0" dirty="0" smtClean="0"/>
              <a:t> 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specification requires browser asks user before returning location data. </a:t>
            </a:r>
          </a:p>
          <a:p>
            <a:r>
              <a:rPr lang="en-US" baseline="0" dirty="0" smtClean="0"/>
              <a:t>Part of the navigator object</a:t>
            </a:r>
          </a:p>
          <a:p>
            <a:r>
              <a:rPr lang="en-US" baseline="0" dirty="0" smtClean="0"/>
              <a:t>Contains only 3 methods and no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Displays at the bottom of</a:t>
            </a:r>
            <a:r>
              <a:rPr lang="en-US" baseline="0" dirty="0" smtClean="0"/>
              <a:t> the browser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 takes 3 arguments, only</a:t>
            </a:r>
            <a:r>
              <a:rPr lang="en-US" baseline="0" dirty="0" smtClean="0"/>
              <a:t> the first is required</a:t>
            </a:r>
          </a:p>
          <a:p>
            <a:r>
              <a:rPr lang="en-US" baseline="0" dirty="0" smtClean="0"/>
              <a:t>First 2 are handlers to call on success and failure</a:t>
            </a:r>
            <a:endParaRPr lang="en-US" dirty="0" smtClean="0"/>
          </a:p>
          <a:p>
            <a:r>
              <a:rPr lang="en-US" dirty="0" smtClean="0"/>
              <a:t>Third is a </a:t>
            </a:r>
            <a:r>
              <a:rPr lang="en-US" dirty="0" err="1" smtClean="0"/>
              <a:t>positionOptions</a:t>
            </a:r>
            <a:r>
              <a:rPr lang="en-US" baseline="0" dirty="0" smtClean="0"/>
              <a:t> object</a:t>
            </a:r>
            <a:endParaRPr lang="en-US" dirty="0" smtClean="0"/>
          </a:p>
          <a:p>
            <a:r>
              <a:rPr lang="en-US" dirty="0" err="1" smtClean="0"/>
              <a:t>enableHighAccuracy</a:t>
            </a:r>
            <a:r>
              <a:rPr lang="en-US" dirty="0" smtClean="0"/>
              <a:t> is a browser hint and different browsers</a:t>
            </a:r>
            <a:r>
              <a:rPr lang="en-US" baseline="0" dirty="0" smtClean="0"/>
              <a:t> use it differently.  </a:t>
            </a:r>
          </a:p>
          <a:p>
            <a:r>
              <a:rPr lang="en-US" baseline="0" dirty="0" smtClean="0"/>
              <a:t>Timeout is how long in milliseconds before the request for location times out, infinite by default. </a:t>
            </a:r>
          </a:p>
          <a:p>
            <a:r>
              <a:rPr lang="en-US" baseline="0" dirty="0" err="1" smtClean="0"/>
              <a:t>maximumAge</a:t>
            </a:r>
            <a:r>
              <a:rPr lang="en-US" baseline="0" dirty="0" smtClean="0"/>
              <a:t> is how long the browsers location can be without re-checking it before returning it.  0 is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Passed a position object to the success handler which contains a </a:t>
            </a:r>
            <a:r>
              <a:rPr lang="en-US" baseline="0" dirty="0" err="1" smtClean="0"/>
              <a:t>coords</a:t>
            </a:r>
            <a:r>
              <a:rPr lang="en-US" baseline="0" dirty="0" smtClean="0"/>
              <a:t> object and timestamp</a:t>
            </a:r>
          </a:p>
          <a:p>
            <a:r>
              <a:rPr lang="en-US" baseline="0" dirty="0" smtClean="0"/>
              <a:t>Latitude, longitude, and accuracy are always there.  </a:t>
            </a:r>
            <a:r>
              <a:rPr lang="en-US" dirty="0" smtClean="0"/>
              <a:t>If available items may come from a high end cell phone, tablet, something</a:t>
            </a:r>
            <a:r>
              <a:rPr lang="en-US" baseline="0" dirty="0" smtClean="0"/>
              <a:t> with an actual GPS chipset in it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SHOW http://geolocation.netne.net/myLoc.html</a:t>
            </a:r>
          </a:p>
          <a:p>
            <a:r>
              <a:rPr lang="en-US" baseline="0" dirty="0" smtClean="0"/>
              <a:t>Why is it showing Hartford???</a:t>
            </a:r>
          </a:p>
          <a:p>
            <a:r>
              <a:rPr lang="en-US" baseline="0" dirty="0" smtClean="0"/>
              <a:t>To answer that, we should know how it gets our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Needs view of the sky to work best</a:t>
            </a:r>
          </a:p>
          <a:p>
            <a:pPr lvl="1"/>
            <a:r>
              <a:rPr lang="en-US" dirty="0" smtClean="0"/>
              <a:t>More satellites locked == better accuracy</a:t>
            </a:r>
          </a:p>
          <a:p>
            <a:pPr lvl="1"/>
            <a:r>
              <a:rPr lang="en-US" dirty="0" smtClean="0"/>
              <a:t>Takes a bit to get a location</a:t>
            </a:r>
          </a:p>
          <a:p>
            <a:pPr lvl="1"/>
            <a:r>
              <a:rPr lang="en-US" dirty="0" smtClean="0"/>
              <a:t>Can be hard on device batteries</a:t>
            </a:r>
          </a:p>
          <a:p>
            <a:pPr lvl="1"/>
            <a:r>
              <a:rPr lang="en-US" dirty="0" smtClean="0"/>
              <a:t>Most likely candidate to return altitude, speed, and heading data</a:t>
            </a:r>
          </a:p>
          <a:p>
            <a:r>
              <a:rPr lang="en-US" dirty="0" smtClean="0"/>
              <a:t>Computer IP Address</a:t>
            </a:r>
          </a:p>
          <a:p>
            <a:pPr lvl="1"/>
            <a:r>
              <a:rPr lang="en-US" dirty="0" smtClean="0"/>
              <a:t>Uses external database to map IP to physical location</a:t>
            </a:r>
          </a:p>
          <a:p>
            <a:pPr lvl="1"/>
            <a:r>
              <a:rPr lang="en-US" dirty="0" smtClean="0"/>
              <a:t>Reliable to city or neighborhood level generally</a:t>
            </a:r>
          </a:p>
          <a:p>
            <a:r>
              <a:rPr lang="en-US" dirty="0" smtClean="0"/>
              <a:t>Cell Phone triangulation</a:t>
            </a:r>
          </a:p>
          <a:p>
            <a:pPr lvl="1"/>
            <a:r>
              <a:rPr lang="en-US" dirty="0" smtClean="0"/>
              <a:t>The more towers, the more accurate</a:t>
            </a:r>
          </a:p>
          <a:p>
            <a:pPr lvl="1"/>
            <a:r>
              <a:rPr lang="en-US" dirty="0" smtClean="0"/>
              <a:t>Accuracy suffer in the middle of nowhere with one cell tower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Positioning</a:t>
            </a:r>
          </a:p>
          <a:p>
            <a:pPr lvl="1"/>
            <a:r>
              <a:rPr lang="en-US" dirty="0" smtClean="0"/>
              <a:t>Works indoors and is very accurate</a:t>
            </a:r>
          </a:p>
          <a:p>
            <a:pPr lvl="1"/>
            <a:r>
              <a:rPr lang="en-US" dirty="0" smtClean="0"/>
              <a:t>Pretty much have to be sitting still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Absolutely basic success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an property, the other 3 are constants that contain</a:t>
            </a:r>
            <a:r>
              <a:rPr lang="en-US" baseline="0" dirty="0" smtClean="0"/>
              <a:t> what the code is for that error (the constant)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error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FB3D44-6523-40EF-B76A-CCE5A3806BC7}" type="datetimeFigureOut">
              <a:rPr lang="en-US" smtClean="0"/>
              <a:t>1/18/2013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HTML5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get my 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Newer smartphones have a GPS chip</a:t>
            </a:r>
          </a:p>
          <a:p>
            <a:r>
              <a:rPr lang="en-US" dirty="0" smtClean="0"/>
              <a:t>Computer IP address</a:t>
            </a:r>
          </a:p>
          <a:p>
            <a:r>
              <a:rPr lang="en-US" dirty="0" smtClean="0"/>
              <a:t>Cell phone triangulation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positioning</a:t>
            </a:r>
          </a:p>
        </p:txBody>
      </p:sp>
    </p:spTree>
    <p:extLst>
      <p:ext uri="{BB962C8B-B14F-4D97-AF65-F5344CB8AC3E}">
        <p14:creationId xmlns:p14="http://schemas.microsoft.com/office/powerpoint/2010/main" val="1499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Handler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function </a:t>
            </a:r>
            <a:r>
              <a:rPr lang="en-US" dirty="0" err="1"/>
              <a:t>displayLocation</a:t>
            </a:r>
            <a:r>
              <a:rPr lang="en-US" dirty="0"/>
              <a:t>(position){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latitude = </a:t>
            </a:r>
            <a:r>
              <a:rPr lang="en-US" dirty="0" err="1"/>
              <a:t>position.coords.latitude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longitude = </a:t>
            </a:r>
            <a:r>
              <a:rPr lang="en-US" dirty="0" err="1"/>
              <a:t>position.coords.longitude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smtClean="0"/>
              <a:t>	alert(“You are at </a:t>
            </a:r>
            <a:r>
              <a:rPr lang="en-US" dirty="0" err="1" smtClean="0"/>
              <a:t>Lat</a:t>
            </a:r>
            <a:r>
              <a:rPr lang="en-US" dirty="0" smtClean="0"/>
              <a:t>: “ + latitude + “ Long: “ + longitude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5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failureHandler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/>
              <a:t>Object</a:t>
            </a:r>
          </a:p>
          <a:p>
            <a:pPr lvl="1"/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1: Permission denied by user</a:t>
            </a:r>
            <a:endParaRPr lang="en-US" dirty="0"/>
          </a:p>
          <a:p>
            <a:pPr lvl="2"/>
            <a:r>
              <a:rPr lang="en-US" dirty="0" smtClean="0"/>
              <a:t>2: Position is not available</a:t>
            </a:r>
            <a:endParaRPr lang="en-US" dirty="0"/>
          </a:p>
          <a:p>
            <a:pPr lvl="2"/>
            <a:r>
              <a:rPr lang="en-US" dirty="0" smtClean="0"/>
              <a:t>3: Request timed out</a:t>
            </a:r>
          </a:p>
          <a:p>
            <a:pPr lvl="1"/>
            <a:r>
              <a:rPr lang="en-US" dirty="0" smtClean="0"/>
              <a:t>PERMISSION_DENIED</a:t>
            </a:r>
          </a:p>
          <a:p>
            <a:pPr lvl="1"/>
            <a:r>
              <a:rPr lang="en-US" dirty="0" smtClean="0"/>
              <a:t>POSITION_UNAVAILABLE</a:t>
            </a:r>
          </a:p>
          <a:p>
            <a:pPr lvl="1"/>
            <a:r>
              <a:rPr lang="en-US" dirty="0" smtClean="0"/>
              <a:t>TIMEOUT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showError</a:t>
            </a:r>
            <a:r>
              <a:rPr lang="en-US" sz="1800" dirty="0"/>
              <a:t>(error</a:t>
            </a:r>
            <a:r>
              <a:rPr lang="en-US" sz="1800" dirty="0" smtClean="0"/>
              <a:t>){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switch(</a:t>
            </a:r>
            <a:r>
              <a:rPr lang="en-US" sz="1800" dirty="0" err="1" smtClean="0"/>
              <a:t>error.code</a:t>
            </a:r>
            <a:r>
              <a:rPr lang="en-US" sz="1800" dirty="0" smtClean="0"/>
              <a:t>){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case </a:t>
            </a:r>
            <a:r>
              <a:rPr lang="en-US" sz="1800" dirty="0" err="1"/>
              <a:t>error.PERMISSION_DENIED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 smtClean="0"/>
              <a:t>		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</a:t>
            </a:r>
            <a:r>
              <a:rPr lang="en-US" sz="1800" dirty="0"/>
              <a:t>User </a:t>
            </a:r>
            <a:r>
              <a:rPr lang="en-US" sz="1800" dirty="0" smtClean="0"/>
              <a:t>denied"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break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		case </a:t>
            </a:r>
            <a:r>
              <a:rPr lang="en-US" sz="1800" dirty="0" err="1"/>
              <a:t>error.POSITION_UNAVAILABLE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 smtClean="0"/>
              <a:t>		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</a:t>
            </a:r>
            <a:r>
              <a:rPr lang="en-US" sz="1800" dirty="0"/>
              <a:t>Location information is unavailable."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		case </a:t>
            </a:r>
            <a:r>
              <a:rPr lang="en-US" sz="1800" dirty="0" err="1"/>
              <a:t>error.TIMEOUT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</a:t>
            </a:r>
            <a:r>
              <a:rPr lang="en-US" sz="1800" dirty="0"/>
              <a:t>The request </a:t>
            </a:r>
            <a:r>
              <a:rPr lang="en-US" sz="1800" dirty="0" smtClean="0"/>
              <a:t>timed </a:t>
            </a:r>
            <a:r>
              <a:rPr lang="en-US" sz="1800" dirty="0"/>
              <a:t>out."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		case </a:t>
            </a:r>
            <a:r>
              <a:rPr lang="en-US" sz="1800" dirty="0" err="1"/>
              <a:t>error.UNKNOWN_ERROR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</a:t>
            </a:r>
            <a:r>
              <a:rPr lang="en-US" sz="1800" dirty="0"/>
              <a:t>An unknown error occurred."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	}</a:t>
            </a:r>
          </a:p>
          <a:p>
            <a:pPr marL="114300" indent="0">
              <a:buNone/>
            </a:pPr>
            <a:r>
              <a:rPr lang="en-US" sz="1800" dirty="0"/>
              <a:t>	a</a:t>
            </a:r>
            <a:r>
              <a:rPr lang="en-US" sz="1800" dirty="0" smtClean="0"/>
              <a:t>lert(</a:t>
            </a:r>
            <a:r>
              <a:rPr lang="en-US" sz="1800" dirty="0" err="1" smtClean="0"/>
              <a:t>msg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00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watchPosition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</a:t>
            </a:r>
          </a:p>
          <a:p>
            <a:pPr lvl="1"/>
            <a:r>
              <a:rPr lang="en-US" dirty="0" err="1"/>
              <a:t>successHandler</a:t>
            </a:r>
            <a:r>
              <a:rPr lang="en-US" dirty="0"/>
              <a:t> (passed a position object)</a:t>
            </a:r>
          </a:p>
          <a:p>
            <a:pPr lvl="1"/>
            <a:r>
              <a:rPr lang="en-US" dirty="0" err="1"/>
              <a:t>failureHandler</a:t>
            </a:r>
            <a:r>
              <a:rPr lang="en-US" dirty="0"/>
              <a:t> (passed an error object)</a:t>
            </a:r>
          </a:p>
          <a:p>
            <a:r>
              <a:rPr lang="en-US" dirty="0" smtClean="0"/>
              <a:t>returns</a:t>
            </a:r>
          </a:p>
          <a:p>
            <a:pPr lvl="1"/>
            <a:r>
              <a:rPr lang="en-US" dirty="0" err="1" smtClean="0"/>
              <a:t>watchId</a:t>
            </a:r>
            <a:endParaRPr lang="en-US" dirty="0" smtClean="0"/>
          </a:p>
          <a:p>
            <a:pPr lvl="1"/>
            <a:r>
              <a:rPr lang="en-US" dirty="0" smtClean="0"/>
              <a:t>passes coordinates or error object to appropriate handler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clearWatch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akes</a:t>
            </a:r>
          </a:p>
          <a:p>
            <a:pPr lvl="1"/>
            <a:r>
              <a:rPr lang="en-US" dirty="0" err="1" smtClean="0"/>
              <a:t>watchId</a:t>
            </a:r>
            <a:r>
              <a:rPr lang="en-US" dirty="0" smtClean="0"/>
              <a:t> returned from </a:t>
            </a:r>
            <a:r>
              <a:rPr lang="en-US" dirty="0" err="1" smtClean="0"/>
              <a:t>watchPosition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watchPosition</a:t>
            </a:r>
            <a:r>
              <a:rPr lang="en-US" dirty="0" smtClean="0"/>
              <a:t>()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watchId</a:t>
            </a:r>
            <a:r>
              <a:rPr lang="en-US" sz="1600" dirty="0" smtClean="0"/>
              <a:t> = null;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US" sz="1600" dirty="0" err="1" smtClean="0"/>
              <a:t>window.onload</a:t>
            </a:r>
            <a:r>
              <a:rPr lang="en-US" sz="1600" dirty="0" smtClean="0"/>
              <a:t> </a:t>
            </a:r>
            <a:r>
              <a:rPr lang="en-US" sz="1600" dirty="0"/>
              <a:t>= function(){</a:t>
            </a:r>
          </a:p>
          <a:p>
            <a:pPr marL="411480" lvl="1" indent="0">
              <a:buNone/>
            </a:pPr>
            <a:r>
              <a:rPr lang="en-US" sz="1600" dirty="0"/>
              <a:t>if(</a:t>
            </a:r>
            <a:r>
              <a:rPr lang="en-US" sz="1600" dirty="0" err="1"/>
              <a:t>nagivator.geolocation</a:t>
            </a:r>
            <a:r>
              <a:rPr lang="en-US" sz="1600" dirty="0" smtClean="0"/>
              <a:t>){</a:t>
            </a:r>
          </a:p>
          <a:p>
            <a:pPr marL="41148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// Once we set this, the success handler gets called when location changes</a:t>
            </a:r>
            <a:endParaRPr lang="en-US" sz="1600" dirty="0"/>
          </a:p>
          <a:p>
            <a:pPr marL="411480" lvl="1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watchId</a:t>
            </a:r>
            <a:r>
              <a:rPr lang="en-US" sz="1600" dirty="0" smtClean="0"/>
              <a:t> = </a:t>
            </a:r>
            <a:r>
              <a:rPr lang="en-US" sz="1600" dirty="0" err="1" smtClean="0"/>
              <a:t>navigator.geolocation.watchPosition</a:t>
            </a:r>
            <a:r>
              <a:rPr lang="en-US" sz="1600" dirty="0" smtClean="0"/>
              <a:t>(</a:t>
            </a:r>
            <a:r>
              <a:rPr lang="en-US" sz="1600" dirty="0" err="1" smtClean="0"/>
              <a:t>displayLocation</a:t>
            </a:r>
            <a:r>
              <a:rPr lang="en-US" sz="1600" dirty="0" smtClean="0"/>
              <a:t>);</a:t>
            </a:r>
            <a:endParaRPr lang="en-US" sz="1600" dirty="0"/>
          </a:p>
          <a:p>
            <a:pPr marL="411480" lvl="1" indent="0">
              <a:buNone/>
            </a:pPr>
            <a:r>
              <a:rPr lang="en-US" sz="1600" dirty="0"/>
              <a:t>} else {</a:t>
            </a:r>
          </a:p>
          <a:p>
            <a:pPr marL="411480" lvl="1" indent="0">
              <a:buNone/>
            </a:pPr>
            <a:r>
              <a:rPr lang="en-US" sz="1600" dirty="0"/>
              <a:t>	alert(“Oops, no </a:t>
            </a:r>
            <a:r>
              <a:rPr lang="en-US" sz="1600" dirty="0" err="1"/>
              <a:t>geolocation</a:t>
            </a:r>
            <a:r>
              <a:rPr lang="en-US" sz="1600" dirty="0"/>
              <a:t> support…”);</a:t>
            </a:r>
          </a:p>
          <a:p>
            <a:pPr marL="411480" lvl="1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displayLocation</a:t>
            </a:r>
            <a:r>
              <a:rPr lang="en-US" sz="1600" dirty="0"/>
              <a:t>(position){</a:t>
            </a:r>
          </a:p>
          <a:p>
            <a:pPr marL="11430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clearWatch</a:t>
            </a:r>
            <a:r>
              <a:rPr lang="en-US" sz="1600" dirty="0" smtClean="0"/>
              <a:t>(</a:t>
            </a:r>
            <a:r>
              <a:rPr lang="en-US" sz="1600" dirty="0" err="1" smtClean="0"/>
              <a:t>watchId</a:t>
            </a:r>
            <a:r>
              <a:rPr lang="en-US" sz="1600" dirty="0" smtClean="0"/>
              <a:t>);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alert(“We are done with you”);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39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45" y="671513"/>
            <a:ext cx="6906955" cy="542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13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 how can we use this?</a:t>
            </a:r>
          </a:p>
        </p:txBody>
      </p:sp>
    </p:spTree>
    <p:extLst>
      <p:ext uri="{BB962C8B-B14F-4D97-AF65-F5344CB8AC3E}">
        <p14:creationId xmlns:p14="http://schemas.microsoft.com/office/powerpoint/2010/main" val="366610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What’s next for the HTML5 Series?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JSONP </a:t>
            </a:r>
            <a:endParaRPr lang="en-US" dirty="0" smtClean="0"/>
          </a:p>
          <a:p>
            <a:r>
              <a:rPr lang="en-US" dirty="0" smtClean="0"/>
              <a:t>Canvas</a:t>
            </a:r>
            <a:endParaRPr lang="en-US" dirty="0" smtClean="0"/>
          </a:p>
          <a:p>
            <a:r>
              <a:rPr lang="en-US" dirty="0"/>
              <a:t>Video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New HTML Elements</a:t>
            </a:r>
          </a:p>
          <a:p>
            <a:r>
              <a:rPr lang="en-US" dirty="0" smtClean="0"/>
              <a:t>New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eolocation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navigator.geolocation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lvl="1"/>
            <a:r>
              <a:rPr lang="en-US" dirty="0" err="1" smtClean="0"/>
              <a:t>getCurrentPosition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watchPosition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clearWatch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4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433513"/>
            <a:ext cx="62103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133600" y="1676400"/>
            <a:ext cx="44958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Firefox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 9 Request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90775"/>
            <a:ext cx="5562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3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Request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538413"/>
            <a:ext cx="5553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76400" y="3124200"/>
            <a:ext cx="5867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69" y="1295400"/>
            <a:ext cx="2922431" cy="51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</a:t>
            </a:r>
          </a:p>
          <a:p>
            <a:pPr lvl="1"/>
            <a:r>
              <a:rPr lang="en-US" dirty="0" err="1" smtClean="0"/>
              <a:t>successHandler</a:t>
            </a:r>
            <a:r>
              <a:rPr lang="en-US" dirty="0" smtClean="0"/>
              <a:t> (passed a position object)</a:t>
            </a:r>
          </a:p>
          <a:p>
            <a:pPr lvl="1"/>
            <a:r>
              <a:rPr lang="en-US" dirty="0" err="1" smtClean="0"/>
              <a:t>failureHandler</a:t>
            </a:r>
            <a:r>
              <a:rPr lang="en-US" dirty="0" smtClean="0"/>
              <a:t> (passe</a:t>
            </a:r>
            <a:r>
              <a:rPr lang="en-US" dirty="0"/>
              <a:t>d</a:t>
            </a:r>
            <a:r>
              <a:rPr lang="en-US" dirty="0" smtClean="0"/>
              <a:t> an error object)</a:t>
            </a:r>
          </a:p>
          <a:p>
            <a:pPr lvl="1"/>
            <a:r>
              <a:rPr lang="en-US" dirty="0" err="1" smtClean="0"/>
              <a:t>positionOptions</a:t>
            </a:r>
            <a:endParaRPr lang="en-US" dirty="0" smtClean="0"/>
          </a:p>
          <a:p>
            <a:pPr lvl="2"/>
            <a:r>
              <a:rPr lang="en-US" dirty="0" err="1" smtClean="0"/>
              <a:t>enableHighAccuracy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2"/>
            <a:r>
              <a:rPr lang="en-US" dirty="0" smtClean="0"/>
              <a:t>timeout: numeric (milliseconds)</a:t>
            </a:r>
          </a:p>
          <a:p>
            <a:pPr lvl="2"/>
            <a:r>
              <a:rPr lang="en-US" dirty="0" err="1" smtClean="0"/>
              <a:t>maximumAge</a:t>
            </a:r>
            <a:r>
              <a:rPr lang="en-US" dirty="0" smtClean="0"/>
              <a:t>: numeric</a:t>
            </a:r>
          </a:p>
        </p:txBody>
      </p:sp>
    </p:spTree>
    <p:extLst>
      <p:ext uri="{BB962C8B-B14F-4D97-AF65-F5344CB8AC3E}">
        <p14:creationId xmlns:p14="http://schemas.microsoft.com/office/powerpoint/2010/main" val="997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err="1" smtClean="0"/>
              <a:t>window.onload</a:t>
            </a:r>
            <a:r>
              <a:rPr lang="en-US" sz="1600" dirty="0" smtClean="0"/>
              <a:t> = function(){</a:t>
            </a:r>
          </a:p>
          <a:p>
            <a:pPr marL="411480" lvl="1" indent="0"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nagivator.geolocation</a:t>
            </a:r>
            <a:r>
              <a:rPr lang="en-US" sz="1400" dirty="0" smtClean="0"/>
              <a:t>){</a:t>
            </a:r>
          </a:p>
          <a:p>
            <a:pPr marL="41148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navigator.geolocation.getCurrentPosition</a:t>
            </a:r>
            <a:r>
              <a:rPr lang="en-US" sz="1400" dirty="0" smtClean="0"/>
              <a:t>(</a:t>
            </a:r>
            <a:r>
              <a:rPr lang="en-US" sz="1400" dirty="0" err="1" smtClean="0"/>
              <a:t>displayLocation</a:t>
            </a:r>
            <a:r>
              <a:rPr lang="en-US" sz="1400" dirty="0" smtClean="0"/>
              <a:t>, </a:t>
            </a:r>
            <a:r>
              <a:rPr lang="en-US" sz="1400" dirty="0" err="1" smtClean="0"/>
              <a:t>displayError</a:t>
            </a:r>
            <a:r>
              <a:rPr lang="en-US" sz="1400" dirty="0" smtClean="0"/>
              <a:t>);</a:t>
            </a:r>
          </a:p>
          <a:p>
            <a:pPr marL="411480" lvl="1" indent="0">
              <a:buNone/>
            </a:pPr>
            <a:r>
              <a:rPr lang="en-US" sz="1400" dirty="0" smtClean="0"/>
              <a:t>} else {</a:t>
            </a:r>
          </a:p>
          <a:p>
            <a:pPr marL="41148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alert(“Oops, no </a:t>
            </a:r>
            <a:r>
              <a:rPr lang="en-US" sz="1400" dirty="0" err="1" smtClean="0"/>
              <a:t>geolocation</a:t>
            </a:r>
            <a:r>
              <a:rPr lang="en-US" sz="1400" dirty="0" smtClean="0"/>
              <a:t> support…”);</a:t>
            </a:r>
          </a:p>
          <a:p>
            <a:pPr marL="411480" lvl="1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buNone/>
            </a:pPr>
            <a:r>
              <a:rPr lang="en-US" sz="1600" dirty="0" smtClean="0"/>
              <a:t>}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dirty="0" err="1" smtClean="0"/>
              <a:t>displayLocation</a:t>
            </a:r>
            <a:r>
              <a:rPr lang="en-US" sz="1600" dirty="0" smtClean="0"/>
              <a:t>(position){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}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dirty="0" err="1" smtClean="0"/>
              <a:t>displayError</a:t>
            </a:r>
            <a:r>
              <a:rPr lang="en-US" sz="1600" dirty="0" smtClean="0"/>
              <a:t>(error){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successHandler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Object</a:t>
            </a:r>
            <a:endParaRPr lang="en-US" dirty="0"/>
          </a:p>
          <a:p>
            <a:pPr lvl="1"/>
            <a:r>
              <a:rPr lang="en-US" dirty="0" err="1" smtClean="0"/>
              <a:t>coords</a:t>
            </a:r>
            <a:endParaRPr lang="en-US" dirty="0" smtClean="0"/>
          </a:p>
          <a:p>
            <a:pPr lvl="2"/>
            <a:r>
              <a:rPr lang="en-US" dirty="0" smtClean="0"/>
              <a:t>latitude</a:t>
            </a:r>
            <a:endParaRPr lang="en-US" dirty="0"/>
          </a:p>
          <a:p>
            <a:pPr lvl="2"/>
            <a:r>
              <a:rPr lang="en-US" dirty="0"/>
              <a:t>longitude</a:t>
            </a:r>
          </a:p>
          <a:p>
            <a:pPr lvl="2"/>
            <a:r>
              <a:rPr lang="en-US" dirty="0" smtClean="0"/>
              <a:t>accuracy (in meters of the location within 95% confidence)</a:t>
            </a:r>
            <a:endParaRPr lang="en-US" dirty="0"/>
          </a:p>
          <a:p>
            <a:pPr lvl="2"/>
            <a:r>
              <a:rPr lang="en-US" dirty="0"/>
              <a:t>altitude (if available)</a:t>
            </a:r>
          </a:p>
          <a:p>
            <a:pPr lvl="2"/>
            <a:r>
              <a:rPr lang="en-US" dirty="0" err="1"/>
              <a:t>altitudeAccuracy</a:t>
            </a:r>
            <a:r>
              <a:rPr lang="en-US" dirty="0"/>
              <a:t> (if available)</a:t>
            </a:r>
          </a:p>
          <a:p>
            <a:pPr lvl="2"/>
            <a:r>
              <a:rPr lang="en-US" dirty="0"/>
              <a:t>heading (if available)</a:t>
            </a:r>
          </a:p>
          <a:p>
            <a:pPr lvl="2"/>
            <a:r>
              <a:rPr lang="en-US" dirty="0"/>
              <a:t>speed (if available)</a:t>
            </a:r>
          </a:p>
          <a:p>
            <a:pPr lvl="1"/>
            <a:r>
              <a:rPr lang="en-US" dirty="0"/>
              <a:t>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448</TotalTime>
  <Words>753</Words>
  <Application>Microsoft Office PowerPoint</Application>
  <PresentationFormat>On-screen Show (4:3)</PresentationFormat>
  <Paragraphs>172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GeoLocation</vt:lpstr>
      <vt:lpstr>geolocation object</vt:lpstr>
      <vt:lpstr>Firefox Request</vt:lpstr>
      <vt:lpstr>Internet Explorer 9 Request</vt:lpstr>
      <vt:lpstr>Chrome Request</vt:lpstr>
      <vt:lpstr>iPhone Safari</vt:lpstr>
      <vt:lpstr>getCurrentPosition()</vt:lpstr>
      <vt:lpstr>Code Sample</vt:lpstr>
      <vt:lpstr>getCurrentPosition() successHandler</vt:lpstr>
      <vt:lpstr>How does it get my location?</vt:lpstr>
      <vt:lpstr>Success Handler Sample</vt:lpstr>
      <vt:lpstr>getCurrentPosition() failureHandler</vt:lpstr>
      <vt:lpstr>Error Handler Sample</vt:lpstr>
      <vt:lpstr>watchPosition()</vt:lpstr>
      <vt:lpstr>clearWatch()</vt:lpstr>
      <vt:lpstr>watchPosition() Sample</vt:lpstr>
      <vt:lpstr>PowerPoint Presentation</vt:lpstr>
      <vt:lpstr>PowerPoint Presentation</vt:lpstr>
      <vt:lpstr>What’s next for the HTML5 Series?</vt:lpstr>
    </vt:vector>
  </TitlesOfParts>
  <Company>API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Series</dc:title>
  <dc:creator>Marvin Eads</dc:creator>
  <cp:lastModifiedBy>Marvin Eads</cp:lastModifiedBy>
  <cp:revision>73</cp:revision>
  <dcterms:created xsi:type="dcterms:W3CDTF">2013-01-15T21:40:19Z</dcterms:created>
  <dcterms:modified xsi:type="dcterms:W3CDTF">2013-01-18T13:45:57Z</dcterms:modified>
</cp:coreProperties>
</file>