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8D13BC-71A6-461B-B7C0-3FBF4109432E}">
  <a:tblStyle styleId="{9E8D13BC-71A6-461B-B7C0-3FBF410943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0EC"/>
          </a:solidFill>
        </a:fill>
      </a:tcStyle>
    </a:wholeTbl>
    <a:band1H>
      <a:tcTxStyle/>
      <a:tcStyle>
        <a:fill>
          <a:solidFill>
            <a:srgbClr val="E1E0D6"/>
          </a:solidFill>
        </a:fill>
      </a:tcStyle>
    </a:band1H>
    <a:band2H>
      <a:tcTxStyle/>
    </a:band2H>
    <a:band1V>
      <a:tcTxStyle/>
      <a:tcStyle>
        <a:fill>
          <a:solidFill>
            <a:srgbClr val="E1E0D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What the heck is that equal greater than thing</a:t>
            </a:r>
            <a:endParaRPr/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short, literally, shorter functions and no binding of “this”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Syntax in ES5 and ES6</a:t>
            </a:r>
            <a:endParaRPr/>
          </a:p>
        </p:txBody>
      </p:sp>
      <p:sp>
        <p:nvSpPr>
          <p:cNvPr id="103" name="Google Shape;10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require parens for args or a return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ES6 format is called a concise body instead of a block body, implied return statement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parens</a:t>
            </a:r>
            <a:endParaRPr/>
          </a:p>
        </p:txBody>
      </p:sp>
      <p:sp>
        <p:nvSpPr>
          <p:cNvPr id="117" name="Google Shape;11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being returned has to be wrapped with parens since block function uses same {} syntax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array functions like map and reduce</a:t>
            </a:r>
            <a:endParaRPr/>
          </a:p>
        </p:txBody>
      </p:sp>
      <p:sp>
        <p:nvSpPr>
          <p:cNvPr id="131" name="Google Shape;13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array functions like map and reduce</a:t>
            </a:r>
            <a:endParaRPr/>
          </a:p>
        </p:txBody>
      </p:sp>
      <p:sp>
        <p:nvSpPr>
          <p:cNvPr id="138" name="Google Shape;13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JS Arrow Functions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ES6 Series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Gotchas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binding to a different value, create a function expression instead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 functions are not objects that can be created with “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prototype property or other internal methods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 a local variable for arguments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not contain a line break between its parameters and its arrow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How much use?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global scope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Object.proptotype properties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object constructors</a:t>
            </a:r>
            <a:endParaRPr/>
          </a:p>
          <a:p>
            <a:pPr indent="-88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everywhere else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Compatibility</a:t>
            </a:r>
            <a:endParaRPr/>
          </a:p>
        </p:txBody>
      </p:sp>
      <p:graphicFrame>
        <p:nvGraphicFramePr>
          <p:cNvPr id="166" name="Google Shape;166;p2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{9E8D13BC-71A6-461B-B7C0-3FBF4109432E}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=&gt;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Edge 14+, no IE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32857"/>
            <a:ext cx="2952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1632857"/>
            <a:ext cx="2667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025" y="1632857"/>
            <a:ext cx="2952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7425" y="1632857"/>
            <a:ext cx="2667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34250" y="1632857"/>
            <a:ext cx="285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MDN Definition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arrow function expression has a shorter syntax than a function expression and does not bind its own this, arguments, super, or new.target. These function expressions are best suited for non-method functions, and they cannot be used as constructors.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</a:t>
            </a:r>
            <a:endParaRPr/>
          </a:p>
          <a:p>
            <a:pPr indent="0" lvl="0" marL="1143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https://developer.mozilla.org/en-US/docs/Web/JavaScript/Reference/Functions/Arrow_functions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it looks like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ES5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someFunction = function(varX, varY)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return varX * varY;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ES6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someFunction = (varX, varY) =&gt;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return varX * varY;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88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Single Param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ES5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someFunction = function(varX)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return varX;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ES6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someFunction = varX =&gt; varX;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No Param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ES5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someFunction = function()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return “someStuff”;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ES6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someFunction = () =&gt;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return “someStuff”;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Can Return Objects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ES5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someFunction = function(id, name, desc) {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return { id: id,</a:t>
            </a:r>
            <a:r>
              <a:rPr lang="en-US" sz="2035">
                <a:solidFill>
                  <a:srgbClr val="0070C0"/>
                </a:solidFill>
              </a:rPr>
              <a:t> </a:t>
            </a: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name: name, desc: desc };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ES6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someFunction = (id, name, desc) =&gt; ({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id: id,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name: name,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desc: desc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Use Case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array of colors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colorArray = [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{ color: “red”, r: 255, g: 0, b: 0 },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{ color: “green”, r: 0, g: 255, b: 0 },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{ color: “blue”, r: , g: 0, b: 255 },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{ color: “yellow”, r: 255, g: 255, b: 0 },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{ color: “teal”, r: 0, g: 255, b: 255 },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{ color: “purple”, r: 255, g: 0, b: 255 },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{ color: “black”, r: 0, g: 0, b: 0 },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{ color: “white”, r: 255, g: 255, b: 255 }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Filter for ones with Blue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ES5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containsBlue = array.filter(function( c 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return c.b &gt; 0;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ES6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containsBlue = array.filter(c =&gt; c.b &gt; 0);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Reduced Confusion with “this”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 functions retain the scope of the caller inside the function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bind this with “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self = this;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call()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apply()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bind()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NOT change “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reference, same value as when called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