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BEB29D-B6D9-4B01-BE03-94287A5447E8}">
  <a:tblStyle styleId="{DCBEB29D-B6D9-4B01-BE03-94287A5447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F0EC"/>
          </a:solidFill>
        </a:fill>
      </a:tcStyle>
    </a:wholeTbl>
    <a:band1H>
      <a:tcTxStyle/>
      <a:tcStyle>
        <a:fill>
          <a:solidFill>
            <a:srgbClr val="E1E0D6"/>
          </a:solidFill>
        </a:fill>
      </a:tcStyle>
    </a:band1H>
    <a:band2H>
      <a:tcTxStyle/>
    </a:band2H>
    <a:band1V>
      <a:tcTxStyle/>
      <a:tcStyle>
        <a:fill>
          <a:solidFill>
            <a:srgbClr val="E1E0D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JavaScript date has gone bad, “Don’t call me, I’ll callback you. I promise!”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can see, we chained then() together twice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one has only a success() function declated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one has an undefined success() function and only an error() function declared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would not use this syntax, less readble then using catch(), but it does show how to chain the functions together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a function to get a promise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Array.shift() will remove first value in array and assign to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this function resursively calls itself and keeps shifting the array to loop over it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 we can set an array of Promises and use the all() static function which takes an iterable arg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process all the Promises then take action after they are ALL fulfilled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are rejected the entire thing is rejected, all or nothing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can see, using functional arrays this becomes even more concise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close attention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wordsToLog.map() processes getWordPromise() paralley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wordPromises.forEach() will process all the word promises sequentially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course without built in delays, they all display in order anyways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Intersting thing here, the sequence variable is a Promise that starts its life already resolved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IE does not support Promises at all, you can use a polyfill such as es6-promise.js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Death to IE!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promise is a proxy for a value you don’t know when the promise is created, allows you to do things like associate event handlers for when the async function does eventually finish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a sync method, the function returns a promise instead of the value immediately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essence, this is a way to do what callbacks do in a more intuitive manner and without the callback hell problem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Pending is the initial state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Fulfilled means the operation completed successfully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Rejected means the operation failed to complete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notes on catch() and then(), both return a promise object as well so the functions can be chained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getImage() returns a promise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img.onload() completes, it calls the resolve()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errors, it calls the reject()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 we are calling the getImage() function that returns a promise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gives us functions for then() and catch()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then() takes 2 args/params, both functions for resolve() and reject()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JS Promises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ES6 Series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Functionally the Same As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getImage('doggy.jpg').then(function(successurl)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var thisDiv = document.getElementById('doggyplayground');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thisDiv.innerHTML = '&lt;img src="' + successurl + '" /&gt;‘;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}).then(undefined, function(errorurl) {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console.log('Error loading ' + errorurl)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})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Sequential Logging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 getWordPromise(word)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return new Promise(function(resolve, reject)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if(word.length &gt; 3)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resolve(word);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} else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reject(word);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114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var wordsToLog = ['it', 'is', 'way', 'test', 'testy', 'mctest', 'tester'];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Use that new Promise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 logWord(wordsToLog){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var targetWord = wordsToLog.shift();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if (targetWord) {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getWordPromise(targetWord).then(function(word) {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console.log(word);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logWord(wordsToLog);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}).catch(function(word) {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console.log('Word is too short: ' + word);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logWord(wordsToLog);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/>
          </a:p>
          <a:p>
            <a:pPr indent="0" lvl="0" marL="114300" marR="0" rtl="0" algn="l">
              <a:lnSpc>
                <a:spcPct val="8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logWord(wordsToLog);</a:t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Will Sequentially Log Array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is too short: it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is too short: is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is too short: way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testy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mctest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tester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mctesterson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Array of Promises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wordPromises = [];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for(word in wordsToLog) {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wordPromises[wordPromises.length] = getWordPromise(word);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Promise.all(wordPromises).then(function(word) {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console.log(word);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}).catch(function(word) {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console.log('Something happened');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Combine that with Array.map()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wordPromises = wordsToLog.map(getWordPromise);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Promise.all(wordPromises).then(function(word)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console.log(word);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}).catch(function(word)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console.log('Something happened');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Parallel Process and Sequential Display</a:t>
            </a:r>
            <a:endParaRPr b="0" i="0" sz="3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wordPromises = wordsToLog.map(getWordPromise);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 sequence = Promise.resolve();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wordPromises.forEach(function(currWord) {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sequence = sequence.then(function() {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return currWord;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}).then(function(word) {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console.log(word);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}).catch(function(word) {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console.log('Word is too short: ' + word);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});        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/>
          </a:p>
          <a:p>
            <a:pPr indent="0" lvl="0" marL="114300" marR="0" rtl="0" algn="l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Compatibility</a:t>
            </a:r>
            <a:endParaRPr/>
          </a:p>
        </p:txBody>
      </p:sp>
      <p:graphicFrame>
        <p:nvGraphicFramePr>
          <p:cNvPr id="200" name="Google Shape;200;p2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{DCBEB29D-B6D9-4B01-BE03-94287A5447E8}</a:tableStyleId>
              </a:tblPr>
              <a:tblGrid>
                <a:gridCol w="3962400"/>
                <a:gridCol w="533400"/>
                <a:gridCol w="1219200"/>
                <a:gridCol w="609600"/>
                <a:gridCol w="685800"/>
                <a:gridCol w="609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Promise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Edge, no IE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Promise.all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Edge, no IE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Promise.prototype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Edge, no IE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Promise.prototype.catch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Edge, no IE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Promise.prototype.then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Edge, no IE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Promise.race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Edge, no IE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Promise.reject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Edge, no IE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Promise.resolve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Edge, no IE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396" y="1642851"/>
            <a:ext cx="2952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3735" y="1642851"/>
            <a:ext cx="2667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0136" y="1642851"/>
            <a:ext cx="2952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2599" y="1642851"/>
            <a:ext cx="2667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0000" y="1642851"/>
            <a:ext cx="285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Bonus Slide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heck is a polyfill?</a:t>
            </a:r>
            <a:endParaRPr/>
          </a:p>
          <a:p>
            <a:pPr indent="-233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web development, a polyfill is code that implements a feature on web browsers that do not support the feature. Most often, it refers to a JavaScript library that implements an HTML5 web standard, either an established standard (supported by some browsers) on older browsers, or a proposed standard (not supported by any browsers) on existing browsers. Formally, "a polyfill is a shim for a browser API“</a:t>
            </a:r>
            <a:endParaRPr/>
          </a:p>
          <a:p>
            <a:pPr indent="-106680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" lvl="1" marL="41148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https://en.wikipedia.org/wiki/Polyfill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MDN Definition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Promise object is used for asynchronous computations. A Promise represents a value which may be available now, or in the future, or never.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Promise(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/* executor */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function(resolve, reject) { ... } 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</a:t>
            </a:r>
            <a:endParaRPr/>
          </a:p>
          <a:p>
            <a:pPr indent="0" lvl="0" marL="1143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https://developer.mozilla.org/en-US/docs/Web/JavaScript/Reference/Global_Objects/Promise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Stateful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Promises have 3 states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Pending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Fulfilled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Rejected</a:t>
            </a:r>
            <a:endParaRPr/>
          </a:p>
          <a:p>
            <a:pPr indent="-88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Promise Object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– always 1, number of constructor args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(iterable)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(iterable)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reject(reason)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resolve(value)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Promise prototype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catch(onRejected)</a:t>
            </a:r>
            <a:endParaRPr/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then(onFulfilled, onRejected)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Create a Promise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 thisPromise = new Promise(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function(resolve, reject)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// some async code to run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// if it is successful, call resolve()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// if it fails, call reject()</a:t>
            </a:r>
            <a:endParaRPr b="0" i="0" sz="22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2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Simple Example of Promise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 getImage(url) {</a:t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return new Promise(function(resolve, reject) {</a:t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var img = new Image();</a:t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img.onload = function() {</a:t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resolve(url);</a:t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};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img.onerror = function() {</a:t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reject(url)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};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img.src = url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35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Use that Promise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getImage('doggy.jpg').then(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function(successurl) {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var thisDiv = document.getElementById('doggyplayground');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thisDiv.innerHTML = '&lt;img src="' + successurl + '" /&gt;‘;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function(errorurl) {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console.log('Error loading ' + errorurl)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Use catch() instead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getImage('doggy.jpg').then(function(successurl) {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var thisDiv = document.getElementById('doggyplayground');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thisDiv.innerHTML = '&lt;img src="' + successurl + '" /&gt;‘;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}).catch(function(errorurl) {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console.log('Error loading ' + errorurl)</a:t>
            </a:r>
            <a:endParaRPr/>
          </a:p>
          <a:p>
            <a:pPr indent="0" lvl="0" marL="1143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2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