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a0ba5a7d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a0ba5a7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CIDR: Classless Inter-Domain Routing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ip address is 32 bits, 4 octets of 8 bits each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/24 in CIDR has 24 bits for network addressing and 8 bits for host addressing</a:t>
            </a:r>
            <a:endParaRPr/>
          </a:p>
        </p:txBody>
      </p:sp>
      <p:sp>
        <p:nvSpPr>
          <p:cNvPr id="96" name="Google Shape;96;g4a0ba5a7de_0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bfd23e99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bfd23e9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Remember that binary is in reverse, so our 8 bits is ordered as 128 - 64 - 32 - 16 - 8 - 4 - 2 - 1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00100001 is 33, NOT 132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5bfd23e992_0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bfd23e992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bfd23e9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-2 on subnets?  all 0 subnet is a network address and all 1 is broadcast address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5bfd23e992_0_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bfd23e992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bfd23e99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5bfd23e992_0_1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6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85800" y="4572000"/>
            <a:ext cx="646175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0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1866899" y="190500"/>
            <a:ext cx="4800600" cy="76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4579937" y="2324100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2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4196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722312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2312" y="3852862"/>
            <a:ext cx="6135686" cy="1633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0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572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4196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4196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304801" y="5495544"/>
            <a:ext cx="7772400" cy="5943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1" i="0" sz="2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04798" y="6096000"/>
            <a:ext cx="7772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304800" y="381000"/>
            <a:ext cx="7772400" cy="4942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301752" y="5495278"/>
            <a:ext cx="7772400" cy="5946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1" i="0" sz="2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0" y="0"/>
            <a:ext cx="84582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7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799" cy="685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lang="en-US"/>
              <a:t>Subnetting</a:t>
            </a:r>
            <a:endParaRPr/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685800" y="4572000"/>
            <a:ext cx="646175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/>
              <a:t>Not That Hard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it?</a:t>
            </a:r>
            <a:endParaRPr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A way to logically separate an IP network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Expressed in CIDR notation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	ie. 192.168.1.76/24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Calculate	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192.168.1.167/28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28 bits for Network Addressing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28 % 8 = 4 bit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4 bits for Host Addressing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192.168.1.167/30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30 bits for Network and 2 bits for Hosts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Hosts and Subnets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192.168.1.167/28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Number of subnets available: (2 to the power of bits available) - 2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(2 to the power of 4) - 2 == 14 subnets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Number of hosts available: 2 to the power of bits available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2 to the power of 4 == 16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8 8 8 4/4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0000XXXX is a network address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1111XXXX is a broadcast address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192.168.1.167/28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8 8 8 4/4 - 4 bits for Subnet, 4 for hosts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Convert last octet to binary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10100111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Look at first 4 bits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Converted to base 10 for subnet mask - 160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Look at last 4 bits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Converted to base 10 for host address - 7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