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6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89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47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88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7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17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99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20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30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8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2FD1-D19B-8344-855D-36F0C45A6E2D}" type="datetimeFigureOut">
              <a:rPr kumimoji="1" lang="zh-CN" altLang="en-US" smtClean="0"/>
              <a:t>2018/6/20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3DA4-F0A8-8F4D-AA47-8ED4529900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17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871663" y="1018571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663" y="116378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基于统计特征预测</a:t>
            </a:r>
            <a:r>
              <a:rPr kumimoji="1" lang="en-US" altLang="zh-CN" dirty="0" smtClean="0"/>
              <a:t>v0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7275" y="2400300"/>
            <a:ext cx="7572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目前提交的可以看成一个</a:t>
            </a:r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v0</a:t>
            </a:r>
            <a:r>
              <a:rPr kumimoji="1" lang="zh-CN" altLang="en-US" dirty="0" smtClean="0"/>
              <a:t>版本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完善统计方面的预测主要还需要以下工作：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开发新的统计特征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分析当前统计特征的合理性，特征赛选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系统参数调优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多模型融合，目前只是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，还要加入逻辑回归，</a:t>
            </a:r>
            <a:r>
              <a:rPr kumimoji="1" lang="en-US" altLang="zh-CN" dirty="0" smtClean="0"/>
              <a:t>svc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rf</a:t>
            </a:r>
            <a:r>
              <a:rPr kumimoji="1" lang="zh-CN" altLang="en-US" dirty="0" smtClean="0"/>
              <a:t>等等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（其中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尤为重要）</a:t>
            </a:r>
            <a:endParaRPr kumimoji="1" lang="en-US" altLang="zh-CN" dirty="0" smtClean="0"/>
          </a:p>
        </p:txBody>
      </p:sp>
      <p:cxnSp>
        <p:nvCxnSpPr>
          <p:cNvPr id="9" name="直线箭头连接符 8"/>
          <p:cNvCxnSpPr>
            <a:stCxn id="5" idx="3"/>
          </p:cNvCxnSpPr>
          <p:nvPr/>
        </p:nvCxnSpPr>
        <p:spPr>
          <a:xfrm flipV="1">
            <a:off x="4357146" y="1343025"/>
            <a:ext cx="1300704" cy="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738825" y="1013804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8825" y="115901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完善的统计特征预测</a:t>
            </a:r>
            <a:r>
              <a:rPr kumimoji="1" lang="en-US" altLang="zh-CN" dirty="0" smtClean="0"/>
              <a:t>v1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3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1663" y="1018571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1663" y="116378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基于统计特征预测</a:t>
            </a:r>
            <a:r>
              <a:rPr kumimoji="1" lang="en-US" altLang="zh-CN" dirty="0" smtClean="0"/>
              <a:t>v0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7" idx="3"/>
          </p:cNvCxnSpPr>
          <p:nvPr/>
        </p:nvCxnSpPr>
        <p:spPr>
          <a:xfrm flipV="1">
            <a:off x="4357146" y="1343025"/>
            <a:ext cx="1300704" cy="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738825" y="1013804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38825" y="115901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完善的统计特征预测</a:t>
            </a:r>
            <a:r>
              <a:rPr kumimoji="1" lang="en-US" altLang="zh-CN" dirty="0" smtClean="0"/>
              <a:t>v1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53121" y="2285402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53121" y="243061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加入基于</a:t>
            </a:r>
            <a:r>
              <a:rPr kumimoji="1" lang="en-US" altLang="zh-CN" dirty="0" err="1" smtClean="0"/>
              <a:t>graphy</a:t>
            </a:r>
            <a:r>
              <a:rPr kumimoji="1" lang="zh-CN" altLang="en-US" dirty="0" smtClean="0"/>
              <a:t>的特征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0" idx="0"/>
            <a:endCxn id="7" idx="2"/>
          </p:cNvCxnSpPr>
          <p:nvPr/>
        </p:nvCxnSpPr>
        <p:spPr>
          <a:xfrm flipH="1" flipV="1">
            <a:off x="6981567" y="1673561"/>
            <a:ext cx="14296" cy="61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314575" y="338576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加入基于</a:t>
            </a:r>
            <a:r>
              <a:rPr kumimoji="1" lang="en-US" altLang="zh-CN" dirty="0" err="1" smtClean="0"/>
              <a:t>graphy</a:t>
            </a:r>
            <a:r>
              <a:rPr kumimoji="1" lang="zh-CN" altLang="en-US" dirty="0" smtClean="0"/>
              <a:t>的特征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类似</a:t>
            </a:r>
            <a:r>
              <a:rPr kumimoji="1" lang="en-US" altLang="zh-CN" dirty="0" err="1" smtClean="0"/>
              <a:t>pagerank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此类特征尤为重要对于数据量较小的比赛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需要调查分析要加入那些特征，并实现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01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1663" y="1018571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1663" y="116378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基于统计特征预测</a:t>
            </a:r>
            <a:r>
              <a:rPr kumimoji="1" lang="en-US" altLang="zh-CN" dirty="0" smtClean="0"/>
              <a:t>v0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9" idx="3"/>
          </p:cNvCxnSpPr>
          <p:nvPr/>
        </p:nvCxnSpPr>
        <p:spPr>
          <a:xfrm flipV="1">
            <a:off x="4357146" y="1343025"/>
            <a:ext cx="1300704" cy="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738825" y="1013804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38825" y="115901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完善的统计特征预测</a:t>
            </a:r>
            <a:r>
              <a:rPr kumimoji="1" lang="en-US" altLang="zh-CN" dirty="0" smtClean="0"/>
              <a:t>v1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753121" y="2285402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53121" y="243061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加入基于</a:t>
            </a:r>
            <a:r>
              <a:rPr kumimoji="1" lang="en-US" altLang="zh-CN" dirty="0" err="1" smtClean="0"/>
              <a:t>graphy</a:t>
            </a:r>
            <a:r>
              <a:rPr kumimoji="1" lang="zh-CN" altLang="en-US" dirty="0" smtClean="0"/>
              <a:t>的特征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9" idx="2"/>
          </p:cNvCxnSpPr>
          <p:nvPr/>
        </p:nvCxnSpPr>
        <p:spPr>
          <a:xfrm flipH="1" flipV="1">
            <a:off x="6981567" y="1673561"/>
            <a:ext cx="14296" cy="61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905521" y="3423638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05521" y="35688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加入基于训练词向量的统计特征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 flipV="1">
            <a:off x="7143751" y="1673562"/>
            <a:ext cx="14287" cy="171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47846" y="4707086"/>
            <a:ext cx="425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基于词向量得到句子表示，并计算句子间的各种距离，加入新特征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49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5875" y="1985962"/>
            <a:ext cx="524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需要一套代码对加入的特征进行分析，</a:t>
            </a:r>
            <a:r>
              <a:rPr kumimoji="1" lang="zh-CN" altLang="en-US" smtClean="0"/>
              <a:t>热力图等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477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5110181" y="2159149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10181" y="220987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深度学习的模型预测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519244" y="2811602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19244" y="281160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基于深度学习的模型预测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500194" y="1420950"/>
            <a:ext cx="2485483" cy="6597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00194" y="145165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之前开发的特征</a:t>
            </a:r>
            <a:endParaRPr kumimoji="1" lang="zh-CN" altLang="en-US" dirty="0"/>
          </a:p>
        </p:txBody>
      </p:sp>
      <p:sp>
        <p:nvSpPr>
          <p:cNvPr id="27" name="右大括号 26"/>
          <p:cNvSpPr/>
          <p:nvPr/>
        </p:nvSpPr>
        <p:spPr>
          <a:xfrm>
            <a:off x="4014794" y="1750828"/>
            <a:ext cx="885819" cy="1492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19244" y="4043363"/>
            <a:ext cx="372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之前的特征可以为</a:t>
            </a:r>
            <a:r>
              <a:rPr kumimoji="1" lang="en-US" altLang="zh-CN" dirty="0" err="1" smtClean="0"/>
              <a:t>cnn</a:t>
            </a:r>
            <a:r>
              <a:rPr kumimoji="1" lang="zh-CN" altLang="en-US" dirty="0" smtClean="0"/>
              <a:t>的输入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词向量可以为</a:t>
            </a:r>
            <a:r>
              <a:rPr kumimoji="1" lang="en-US" altLang="zh-CN" dirty="0" err="1" smtClean="0"/>
              <a:t>lstm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cnn</a:t>
            </a:r>
            <a:r>
              <a:rPr kumimoji="1" lang="zh-CN" altLang="en-US" dirty="0" smtClean="0"/>
              <a:t>的输入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模型融合</a:t>
            </a:r>
            <a:r>
              <a:rPr kumimoji="1" lang="en-US" altLang="zh-CN" dirty="0" err="1" smtClean="0"/>
              <a:t>cnn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lstm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67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4387" y="1257300"/>
            <a:ext cx="9101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前期特征开发（重要）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后期模型融合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FF0000"/>
                </a:solidFill>
              </a:rPr>
              <a:t>大家从上面的所列任务重各自选择承担，并设置时间点，选好后更新到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ppt</a:t>
            </a:r>
            <a:r>
              <a:rPr kumimoji="1" lang="zh-CN" altLang="en-US" dirty="0" smtClean="0">
                <a:solidFill>
                  <a:srgbClr val="FF0000"/>
                </a:solidFill>
              </a:rPr>
              <a:t>后面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solidFill>
                  <a:srgbClr val="FF0000"/>
                </a:solidFill>
              </a:rPr>
              <a:t>大家也可以看看还有哪些任务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大家把上述过程都能经历一遍，比赛目的也就达到了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14386" y="4343401"/>
            <a:ext cx="91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每个人根据已有的代码并结合自己任务在天池提交答案（希望每天都要提交），前期不用队伍融合，各自提交去吧，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just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enjoy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52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307</Words>
  <Application>Microsoft Macintosh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</cp:revision>
  <dcterms:created xsi:type="dcterms:W3CDTF">2018-06-20T14:08:44Z</dcterms:created>
  <dcterms:modified xsi:type="dcterms:W3CDTF">2018-06-20T15:32:57Z</dcterms:modified>
</cp:coreProperties>
</file>