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71" r:id="rId6"/>
    <p:sldId id="258" r:id="rId7"/>
    <p:sldId id="259" r:id="rId8"/>
    <p:sldId id="261" r:id="rId9"/>
    <p:sldId id="262" r:id="rId10"/>
    <p:sldId id="263" r:id="rId11"/>
    <p:sldId id="264" r:id="rId12"/>
    <p:sldId id="272" r:id="rId13"/>
    <p:sldId id="273" r:id="rId14"/>
    <p:sldId id="274" r:id="rId15"/>
    <p:sldId id="275" r:id="rId16"/>
    <p:sldId id="276" r:id="rId17"/>
    <p:sldId id="266" r:id="rId18"/>
    <p:sldId id="267" r:id="rId19"/>
    <p:sldId id="278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Tensor2Tensor 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郭馨泽 </a:t>
            </a:r>
            <a:endParaRPr lang="zh-CN" altLang="en-US"/>
          </a:p>
          <a:p>
            <a:r>
              <a:rPr lang="en-US" altLang="zh-CN"/>
              <a:t>20180907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generate_encoded_sample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调用text_problems.text2text_generate_encoded，实现</a:t>
            </a:r>
            <a:r>
              <a:rPr lang="en-US" altLang="zh-CN"/>
              <a:t>token</a:t>
            </a:r>
            <a:r>
              <a:rPr lang="zh-CN" altLang="en-US"/>
              <a:t>到</a:t>
            </a:r>
            <a:r>
              <a:rPr lang="en-US" altLang="zh-CN"/>
              <a:t>id</a:t>
            </a:r>
            <a:r>
              <a:rPr lang="zh-CN" altLang="en-US"/>
              <a:t>的映射，直接返回。具体参数及实现参考</a:t>
            </a:r>
            <a:r>
              <a:rPr lang="zh-CN" altLang="en-US">
                <a:sym typeface="+mn-ea"/>
              </a:rPr>
              <a:t>text_problems.text2text_generate_encoded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这里给出翻译类</a:t>
            </a:r>
            <a:r>
              <a:rPr lang="zh-CN" altLang="en-US"/>
              <a:t>问题的继承路线，方便大家查阅</a:t>
            </a:r>
            <a:endParaRPr lang="zh-CN" altLang="en-US"/>
          </a:p>
          <a:p>
            <a:r>
              <a:rPr lang="zh-CN" altLang="en-US"/>
              <a:t>Problem&gt;&gt;Text2TextProblem&gt;&gt;TranslateProblem&gt;&gt;</a:t>
            </a:r>
            <a:r>
              <a:rPr lang="en-US" altLang="zh-CN"/>
              <a:t>YourProblem</a:t>
            </a:r>
            <a:endParaRPr lang="en-US" altLang="zh-CN"/>
          </a:p>
          <a:p>
            <a:r>
              <a:rPr lang="zh-CN" altLang="en-US"/>
              <a:t>重载方法还有其他，具体功能可以在</a:t>
            </a:r>
            <a:r>
              <a:rPr lang="zh-CN" altLang="en-US">
                <a:sym typeface="+mn-ea"/>
              </a:rPr>
              <a:t>Text2TextProblem类下查看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translate_enzh.py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_STAT_MT_URL = "http://data.statmt.org/wmt18/translation-task/"</a:t>
            </a:r>
            <a:endParaRPr lang="zh-CN" altLang="en-US"/>
          </a:p>
          <a:p>
            <a:r>
              <a:rPr lang="zh-CN" altLang="en-US"/>
              <a:t>_NC_TRAIN_DATASETS = [[</a:t>
            </a:r>
            <a:endParaRPr lang="zh-CN" altLang="en-US"/>
          </a:p>
          <a:p>
            <a:r>
              <a:rPr lang="zh-CN" altLang="en-US"/>
              <a:t>    _STAT_MT_URL + "training-parallel-nc-v13.tgz", [</a:t>
            </a:r>
            <a:endParaRPr lang="zh-CN" altLang="en-US"/>
          </a:p>
          <a:p>
            <a:r>
              <a:rPr lang="zh-CN" altLang="en-US"/>
              <a:t>        "training-parallel-nc-v13/news-commentary-v13.zh-en.en",</a:t>
            </a:r>
            <a:endParaRPr lang="zh-CN" altLang="en-US"/>
          </a:p>
          <a:p>
            <a:r>
              <a:rPr lang="zh-CN" altLang="en-US"/>
              <a:t>        "training-parallel-nc-v13/news-commentary-v13.zh-en.zh"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  <a:p>
            <a:r>
              <a:rPr lang="zh-CN" altLang="en-US"/>
              <a:t>]]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3600"/>
              <a:t>class </a:t>
            </a:r>
            <a:r>
              <a:rPr lang="en-US" altLang="zh-CN" sz="3600"/>
              <a:t>T</a:t>
            </a:r>
            <a:r>
              <a:rPr lang="zh-CN" altLang="en-US" sz="3600"/>
              <a:t>ranslateEnzhWmt32k(translate.TranslateProblem)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def approx_vocab_size(self):</a:t>
            </a:r>
            <a:endParaRPr lang="zh-CN" altLang="en-US"/>
          </a:p>
          <a:p>
            <a:r>
              <a:rPr lang="zh-CN" altLang="en-US"/>
              <a:t>    return 2**15  # 32k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@property</a:t>
            </a:r>
            <a:endParaRPr lang="zh-CN" altLang="en-US"/>
          </a:p>
          <a:p>
            <a:r>
              <a:rPr lang="zh-CN" altLang="en-US"/>
              <a:t>  def source_vocab_name(self):</a:t>
            </a:r>
            <a:endParaRPr lang="zh-CN" altLang="en-US"/>
          </a:p>
          <a:p>
            <a:r>
              <a:rPr lang="zh-CN" altLang="en-US"/>
              <a:t>    return "%s.en" % self.vocab_filename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@property</a:t>
            </a:r>
            <a:endParaRPr lang="zh-CN" altLang="en-US"/>
          </a:p>
          <a:p>
            <a:r>
              <a:rPr lang="zh-CN" altLang="en-US"/>
              <a:t>  def target_vocab_name(self):</a:t>
            </a:r>
            <a:endParaRPr lang="zh-CN" altLang="en-US"/>
          </a:p>
          <a:p>
            <a:r>
              <a:rPr lang="zh-CN" altLang="en-US"/>
              <a:t>    return "%s.zh" % self.vocab_filename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0040"/>
            <a:ext cx="9975215" cy="585724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def generate_encoded_samples(self, data_dir, tmp_dir, dataset_split):</a:t>
            </a:r>
            <a:endParaRPr lang="zh-CN" altLang="en-US"/>
          </a:p>
          <a:p>
            <a:r>
              <a:rPr lang="zh-CN" altLang="en-US"/>
              <a:t>    train = dataset_split == problem.DatasetSplit.TRAIN</a:t>
            </a:r>
            <a:endParaRPr lang="zh-CN" altLang="en-US"/>
          </a:p>
          <a:p>
            <a:r>
              <a:rPr lang="zh-CN" altLang="en-US"/>
              <a:t>    train_dataset = self.get_training_dataset(tmp_dir)</a:t>
            </a:r>
            <a:endParaRPr lang="zh-CN" altLang="en-US"/>
          </a:p>
          <a:p>
            <a:r>
              <a:rPr lang="zh-CN" altLang="en-US"/>
              <a:t>    datasets = train_dataset if train else _NC_TEST_DATASETS</a:t>
            </a:r>
            <a:endParaRPr lang="zh-CN" altLang="en-US"/>
          </a:p>
          <a:p>
            <a:r>
              <a:rPr lang="zh-CN" altLang="en-US"/>
              <a:t>    source_datasets = [[item[0], [item[1][0]]] for item in train_dataset]</a:t>
            </a:r>
            <a:endParaRPr lang="zh-CN" altLang="en-US"/>
          </a:p>
          <a:p>
            <a:r>
              <a:rPr lang="zh-CN" altLang="en-US"/>
              <a:t>    target_datasets = [[item[0], [item[1][1]]] for item in train_dataset]</a:t>
            </a:r>
            <a:endParaRPr lang="zh-CN" altLang="en-US"/>
          </a:p>
          <a:p>
            <a:r>
              <a:rPr lang="zh-CN" altLang="en-US"/>
              <a:t>    source_vocab = generator_utils.get_or_generate_vocab(</a:t>
            </a:r>
            <a:endParaRPr lang="zh-CN" altLang="en-US"/>
          </a:p>
          <a:p>
            <a:r>
              <a:rPr lang="zh-CN" altLang="en-US"/>
              <a:t>        data_dir,</a:t>
            </a:r>
            <a:endParaRPr lang="zh-CN" altLang="en-US"/>
          </a:p>
          <a:p>
            <a:r>
              <a:rPr lang="zh-CN" altLang="en-US"/>
              <a:t>        tmp_dir,</a:t>
            </a:r>
            <a:endParaRPr lang="zh-CN" altLang="en-US"/>
          </a:p>
          <a:p>
            <a:r>
              <a:rPr lang="zh-CN" altLang="en-US"/>
              <a:t>        self.source_vocab_name,</a:t>
            </a:r>
            <a:endParaRPr lang="zh-CN" altLang="en-US"/>
          </a:p>
          <a:p>
            <a:r>
              <a:rPr lang="zh-CN" altLang="en-US"/>
              <a:t>        self.approx_vocab_size,</a:t>
            </a:r>
            <a:endParaRPr lang="zh-CN" altLang="en-US"/>
          </a:p>
          <a:p>
            <a:r>
              <a:rPr lang="zh-CN" altLang="en-US"/>
              <a:t>        source_datasets,</a:t>
            </a:r>
            <a:endParaRPr lang="zh-CN" altLang="en-US"/>
          </a:p>
          <a:p>
            <a:r>
              <a:rPr lang="zh-CN" altLang="en-US"/>
              <a:t>        file_byte_budget=1e8)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4505"/>
            <a:ext cx="10515600" cy="5692775"/>
          </a:xfrm>
        </p:spPr>
        <p:txBody>
          <a:bodyPr>
            <a:normAutofit fontScale="70000"/>
          </a:bodyPr>
          <a:p>
            <a:r>
              <a:rPr lang="zh-CN" altLang="en-US"/>
              <a:t>target_vocab = generator_utils.get_or_generate_vocab(</a:t>
            </a:r>
            <a:endParaRPr lang="zh-CN" altLang="en-US"/>
          </a:p>
          <a:p>
            <a:r>
              <a:rPr lang="zh-CN" altLang="en-US"/>
              <a:t>        data_dir,</a:t>
            </a:r>
            <a:endParaRPr lang="zh-CN" altLang="en-US"/>
          </a:p>
          <a:p>
            <a:r>
              <a:rPr lang="zh-CN" altLang="en-US"/>
              <a:t>        tmp_dir,</a:t>
            </a:r>
            <a:endParaRPr lang="zh-CN" altLang="en-US"/>
          </a:p>
          <a:p>
            <a:r>
              <a:rPr lang="zh-CN" altLang="en-US"/>
              <a:t>        self.target_vocab_name,</a:t>
            </a:r>
            <a:endParaRPr lang="zh-CN" altLang="en-US"/>
          </a:p>
          <a:p>
            <a:r>
              <a:rPr lang="zh-CN" altLang="en-US"/>
              <a:t>        self.approx_vocab_size,</a:t>
            </a:r>
            <a:endParaRPr lang="zh-CN" altLang="en-US"/>
          </a:p>
          <a:p>
            <a:r>
              <a:rPr lang="zh-CN" altLang="en-US"/>
              <a:t>        target_datasets,</a:t>
            </a:r>
            <a:endParaRPr lang="zh-CN" altLang="en-US"/>
          </a:p>
          <a:p>
            <a:r>
              <a:rPr lang="zh-CN" altLang="en-US"/>
              <a:t>        file_byte_budget=1e8)</a:t>
            </a:r>
            <a:endParaRPr lang="zh-CN" altLang="en-US"/>
          </a:p>
          <a:p>
            <a:r>
              <a:rPr lang="zh-CN" altLang="en-US"/>
              <a:t>    tag = "train" if train else "dev"</a:t>
            </a:r>
            <a:endParaRPr lang="zh-CN" altLang="en-US"/>
          </a:p>
          <a:p>
            <a:r>
              <a:rPr lang="zh-CN" altLang="en-US"/>
              <a:t>    filename_base = "wmt_enzh_%sk_tok_%s" % (self.approx_vocab_size, tag)</a:t>
            </a:r>
            <a:endParaRPr lang="zh-CN" altLang="en-US"/>
          </a:p>
          <a:p>
            <a:r>
              <a:rPr lang="zh-CN" altLang="en-US"/>
              <a:t>    data_path = translate.compile_data(tmp_dir, datasets, filename_base)</a:t>
            </a:r>
            <a:endParaRPr lang="zh-CN" altLang="en-US"/>
          </a:p>
          <a:p>
            <a:r>
              <a:rPr lang="zh-CN" altLang="en-US"/>
              <a:t>    return text_problems.text2text_generate_encoded(</a:t>
            </a:r>
            <a:endParaRPr lang="zh-CN" altLang="en-US"/>
          </a:p>
          <a:p>
            <a:r>
              <a:rPr lang="zh-CN" altLang="en-US"/>
              <a:t>        text_problems.text2text_txt_iterator(data_path + ".lang1",</a:t>
            </a:r>
            <a:endParaRPr lang="zh-CN" altLang="en-US"/>
          </a:p>
          <a:p>
            <a:r>
              <a:rPr lang="zh-CN" altLang="en-US"/>
              <a:t>                                             data_path + ".lang2"),</a:t>
            </a:r>
            <a:endParaRPr lang="zh-CN" altLang="en-US"/>
          </a:p>
          <a:p>
            <a:r>
              <a:rPr lang="zh-CN" altLang="en-US"/>
              <a:t>        source_vocab, target_vocab)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8810"/>
            <a:ext cx="10515600" cy="5538470"/>
          </a:xfrm>
        </p:spPr>
        <p:txBody>
          <a:bodyPr>
            <a:normAutofit fontScale="90000"/>
          </a:bodyPr>
          <a:p>
            <a:r>
              <a:rPr lang="zh-CN" altLang="en-US"/>
              <a:t>def feature_encoders(self, data_dir):</a:t>
            </a:r>
            <a:endParaRPr lang="zh-CN" altLang="en-US"/>
          </a:p>
          <a:p>
            <a:r>
              <a:rPr lang="zh-CN" altLang="en-US"/>
              <a:t>    source_vocab_filename = os.path.join(data_dir, self.source_vocab_name)</a:t>
            </a:r>
            <a:endParaRPr lang="zh-CN" altLang="en-US"/>
          </a:p>
          <a:p>
            <a:r>
              <a:rPr lang="zh-CN" altLang="en-US"/>
              <a:t>    target_vocab_filename = os.path.join(data_dir, self.target_vocab_name)</a:t>
            </a:r>
            <a:endParaRPr lang="zh-CN" altLang="en-US"/>
          </a:p>
          <a:p>
            <a:r>
              <a:rPr lang="zh-CN" altLang="en-US"/>
              <a:t>    source_token = text_encoder.SubwordTextEncoder(source_vocab_filename)</a:t>
            </a:r>
            <a:endParaRPr lang="zh-CN" altLang="en-US"/>
          </a:p>
          <a:p>
            <a:r>
              <a:rPr lang="zh-CN" altLang="en-US"/>
              <a:t>    target_token = text_encoder.SubwordTextEncoder(target_vocab_filename)</a:t>
            </a:r>
            <a:endParaRPr lang="zh-CN" altLang="en-US"/>
          </a:p>
          <a:p>
            <a:r>
              <a:rPr lang="zh-CN" altLang="en-US"/>
              <a:t>    return {</a:t>
            </a:r>
            <a:endParaRPr lang="zh-CN" altLang="en-US"/>
          </a:p>
          <a:p>
            <a:r>
              <a:rPr lang="zh-CN" altLang="en-US"/>
              <a:t>        "inputs": source_token,</a:t>
            </a:r>
            <a:endParaRPr lang="zh-CN" altLang="en-US"/>
          </a:p>
          <a:p>
            <a:r>
              <a:rPr lang="zh-CN" altLang="en-US"/>
              <a:t>        "targets": target_token,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t2t_model </a:t>
            </a:r>
            <a:r>
              <a:rPr lang="zh-CN" altLang="en-US"/>
              <a:t>继承自</a:t>
            </a:r>
            <a:r>
              <a:rPr lang="en-US" altLang="zh-CN"/>
              <a:t>base.layer(</a:t>
            </a:r>
            <a:r>
              <a:rPr lang="zh-CN" altLang="en-US"/>
              <a:t>来自tensorflow.python.layers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T2TModel类中定义了模型的计算图结构，即给定feature后，模型是怎么根据feature进行图计算，得到logit，loss，然后根据loss求梯度，调用optimizer进行梯度回传，进行参数更新的。构建计算图的目的是最终要构建tf.estimator.EstimatorSpec（）对象。可以理解为，所有的模型图计算过程都在该对象中被表达了。T2TModel可以返回三种EstimatorSpec对象，分别用于训练、评价和解码。训练的过程可以支持数据并行，具体的实现是同时在多个数据片上激活计算图，得到的loss做平均，这是一种同步并行训练的方式。T2TModel中也提供了供解码的方法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实际定义模型时，通常只需要重载</a:t>
            </a:r>
            <a:r>
              <a:rPr lang="en-US" altLang="zh-CN"/>
              <a:t>body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可参照</a:t>
            </a:r>
            <a:r>
              <a:rPr lang="en-US" altLang="zh-CN"/>
              <a:t>transformer.py</a:t>
            </a:r>
            <a:r>
              <a:rPr lang="zh-CN" altLang="en-US"/>
              <a:t>实现自己的模型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如果需要对优化函数进行不同处理，可以参阅</a:t>
            </a:r>
            <a:r>
              <a:rPr lang="en-US" altLang="zh-CN"/>
              <a:t>optimize.py(tensor2tensor.utils)</a:t>
            </a:r>
            <a:r>
              <a:rPr lang="zh-CN" altLang="en-US"/>
              <a:t>，重载</a:t>
            </a:r>
            <a:r>
              <a:rPr lang="en-US" altLang="zh-CN"/>
              <a:t>optimize</a:t>
            </a:r>
            <a:r>
              <a:rPr lang="zh-CN" altLang="en-US"/>
              <a:t>方法即可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CUDA_VISIBLE_DEVICES=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t2t-trainer \</a:t>
            </a:r>
            <a:endParaRPr lang="zh-CN" altLang="en-US"/>
          </a:p>
          <a:p>
            <a:r>
              <a:rPr lang="zh-CN" altLang="en-US"/>
              <a:t>  --data_dir=$DATA_DIR \</a:t>
            </a:r>
            <a:endParaRPr lang="zh-CN" altLang="en-US"/>
          </a:p>
          <a:p>
            <a:r>
              <a:rPr lang="zh-CN" altLang="en-US"/>
              <a:t>  --problem=$PROBLEM \</a:t>
            </a:r>
            <a:endParaRPr lang="zh-CN" altLang="en-US"/>
          </a:p>
          <a:p>
            <a:r>
              <a:rPr lang="zh-CN" altLang="en-US"/>
              <a:t>  --model=$MODEL \</a:t>
            </a:r>
            <a:endParaRPr lang="zh-CN" altLang="en-US"/>
          </a:p>
          <a:p>
            <a:r>
              <a:rPr lang="zh-CN" altLang="en-US"/>
              <a:t>  --hparams_set=$HPARAMS \</a:t>
            </a:r>
            <a:endParaRPr lang="zh-CN" altLang="en-US"/>
          </a:p>
          <a:p>
            <a:r>
              <a:rPr lang="zh-CN" altLang="en-US"/>
              <a:t>  --output_dir=$TRAIN_DIR </a:t>
            </a:r>
            <a:r>
              <a:rPr lang="en-US" altLang="zh-CN"/>
              <a:t>\</a:t>
            </a:r>
            <a:endParaRPr lang="en-US" altLang="zh-CN"/>
          </a:p>
          <a:p>
            <a:r>
              <a:rPr lang="en-US" altLang="zh-CN"/>
              <a:t>  --train_steps=250000  \ ########default</a:t>
            </a:r>
            <a:endParaRPr lang="en-US" altLang="zh-CN"/>
          </a:p>
          <a:p>
            <a:r>
              <a:rPr lang="en-US" altLang="zh-CN"/>
              <a:t>  --worker_gpu=N 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@registry.register_model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739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class Transformer(t2t_model.T2TModel)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Training</a:t>
            </a:r>
            <a:endParaRPr lang="en-US" altLang="zh-CN"/>
          </a:p>
          <a:p>
            <a:pPr lvl="1"/>
            <a:r>
              <a:rPr lang="en-US" altLang="zh-CN"/>
              <a:t>def body():</a:t>
            </a:r>
            <a:endParaRPr lang="en-US" altLang="zh-CN"/>
          </a:p>
          <a:p>
            <a:pPr lvl="2"/>
            <a:r>
              <a:rPr lang="en-US" altLang="zh-CN"/>
              <a:t>self.encode()</a:t>
            </a:r>
            <a:endParaRPr lang="en-US" altLang="zh-CN"/>
          </a:p>
          <a:p>
            <a:pPr lvl="2"/>
            <a:r>
              <a:rPr lang="en-US" altLang="zh-CN"/>
              <a:t>output = self.decode()</a:t>
            </a:r>
            <a:endParaRPr lang="en-US" altLang="zh-CN"/>
          </a:p>
          <a:p>
            <a:pPr lvl="2"/>
            <a:r>
              <a:rPr lang="en-US" altLang="zh-CN"/>
              <a:t>return output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5830" y="3940175"/>
            <a:ext cx="10241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Decoding           </a:t>
            </a:r>
            <a:endParaRPr lang="en-US" altLang="zh-CN"/>
          </a:p>
          <a:p>
            <a:r>
              <a:rPr lang="en-US" altLang="zh-CN"/>
              <a:t>def _beam_decode()</a:t>
            </a:r>
            <a:endParaRPr lang="en-US" altLang="zh-CN"/>
          </a:p>
          <a:p>
            <a:r>
              <a:rPr lang="en-US" altLang="zh-CN"/>
              <a:t>	self._fast_decode()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问题定义和数据管理的模块。该模块用来定义问题和处理数据，比如定义一个翻译的问题，里面定义抽词汇表和构造训练样本的方法。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模型定义和计算图构建的模块。该模块用来定义模型属性和计算图结构。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实验流程控制与并行化模块。该模块用于实验流程控制，设置可用计算设备，提供模型并行化运行方法。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630" y="242570"/>
            <a:ext cx="10631170" cy="5934710"/>
          </a:xfrm>
        </p:spPr>
        <p:txBody>
          <a:bodyPr/>
          <a:p>
            <a:r>
              <a:rPr lang="en-US" altLang="zh-CN"/>
              <a:t>1. Datasets:</a:t>
            </a:r>
            <a:r>
              <a:rPr lang="zh-CN" altLang="en-US"/>
              <a:t>通过注册问题 </a:t>
            </a:r>
            <a:r>
              <a:rPr lang="en-US" altLang="zh-CN"/>
              <a:t>@registry.register_problem</a:t>
            </a:r>
            <a:r>
              <a:rPr lang="zh-CN" altLang="en-US"/>
              <a:t>加载自己的数据。</a:t>
            </a:r>
            <a:r>
              <a:rPr lang="en-US" altLang="zh-CN"/>
              <a:t>tensor2tensor</a:t>
            </a:r>
            <a:r>
              <a:rPr lang="zh-CN" altLang="en-US"/>
              <a:t>已经有完整的封装了，只要依样画葫芦模仿代码就行。注意：命名格式要规范，</a:t>
            </a:r>
            <a:r>
              <a:rPr lang="en-US" altLang="zh-CN"/>
              <a:t>eg. </a:t>
            </a:r>
            <a:r>
              <a:rPr lang="zh-CN" altLang="en-US"/>
              <a:t>问题名</a:t>
            </a:r>
            <a:r>
              <a:rPr lang="en-US" altLang="zh-CN"/>
              <a:t>(</a:t>
            </a:r>
            <a:r>
              <a:rPr lang="zh-CN" altLang="en-US"/>
              <a:t>小写</a:t>
            </a:r>
            <a:r>
              <a:rPr lang="en-US" altLang="zh-CN"/>
              <a:t>)</a:t>
            </a:r>
            <a:r>
              <a:rPr lang="zh-CN" altLang="en-US"/>
              <a:t>：translate_enzh_sub32k</a:t>
            </a:r>
            <a:r>
              <a:rPr lang="en-US" altLang="zh-CN"/>
              <a:t>, </a:t>
            </a:r>
            <a:r>
              <a:rPr lang="zh-CN" altLang="en-US"/>
              <a:t>类名</a:t>
            </a:r>
            <a:r>
              <a:rPr lang="en-US" altLang="zh-CN"/>
              <a:t>(</a:t>
            </a:r>
            <a:r>
              <a:rPr lang="zh-CN" altLang="en-US"/>
              <a:t>驼峰命名法</a:t>
            </a:r>
            <a:r>
              <a:rPr lang="en-US" altLang="zh-CN"/>
              <a:t>)</a:t>
            </a:r>
            <a:r>
              <a:rPr lang="zh-CN" altLang="en-US"/>
              <a:t>： TranslateEnzhSub32k。下面同理</a:t>
            </a:r>
            <a:endParaRPr lang="zh-CN" altLang="en-US"/>
          </a:p>
          <a:p>
            <a:r>
              <a:rPr lang="en-US" altLang="zh-CN"/>
              <a:t>2. Model: </a:t>
            </a:r>
            <a:r>
              <a:rPr lang="zh-CN" altLang="en-US">
                <a:sym typeface="+mn-ea"/>
              </a:rPr>
              <a:t>通过注册模型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@registry.register_model</a:t>
            </a:r>
            <a:r>
              <a:rPr lang="zh-CN" altLang="en-US">
                <a:sym typeface="+mn-ea"/>
              </a:rPr>
              <a:t>加载自己的模型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/>
              <a:t>model</a:t>
            </a:r>
            <a:r>
              <a:rPr lang="zh-CN" altLang="en-US"/>
              <a:t>通常继承自</a:t>
            </a:r>
            <a:r>
              <a:rPr lang="en-US" altLang="zh-CN"/>
              <a:t>T2TModel</a:t>
            </a:r>
            <a:r>
              <a:rPr lang="zh-CN" altLang="en-US"/>
              <a:t>（</a:t>
            </a:r>
            <a:r>
              <a:rPr lang="en-US" altLang="zh-CN"/>
              <a:t>t2t_model.py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 Training</a:t>
            </a:r>
            <a:r>
              <a:rPr lang="zh-CN" altLang="en-US"/>
              <a:t>：单卡训练和同步训练，记住参数即可</a:t>
            </a:r>
            <a:r>
              <a:rPr lang="en-US" altLang="zh-CN"/>
              <a:t>--worker_gpu </a:t>
            </a:r>
            <a:r>
              <a:rPr lang="zh-CN" altLang="en-US"/>
              <a:t>指定</a:t>
            </a:r>
            <a:r>
              <a:rPr lang="en-US" altLang="zh-CN"/>
              <a:t>gpu</a:t>
            </a:r>
            <a:r>
              <a:rPr lang="zh-CN" altLang="en-US"/>
              <a:t>个数 </a:t>
            </a:r>
            <a:r>
              <a:rPr lang="en-US" altLang="zh-CN"/>
              <a:t>--gpu_order </a:t>
            </a:r>
            <a:r>
              <a:rPr lang="zh-CN" altLang="en-US"/>
              <a:t>指定</a:t>
            </a:r>
            <a:r>
              <a:rPr lang="en-US" altLang="zh-CN"/>
              <a:t>gpu</a:t>
            </a:r>
            <a:r>
              <a:rPr lang="zh-CN" altLang="en-US"/>
              <a:t>。使用 </a:t>
            </a:r>
            <a:r>
              <a:rPr lang="en-US" altLang="zh-CN"/>
              <a:t>t2t-trainer --helpfull </a:t>
            </a:r>
            <a:r>
              <a:rPr lang="zh-CN" altLang="en-US"/>
              <a:t>可以查看所有参数。有兴趣可以查看</a:t>
            </a:r>
            <a:r>
              <a:rPr lang="en-US" altLang="zh-CN"/>
              <a:t>devices.py</a:t>
            </a:r>
            <a:r>
              <a:rPr lang="zh-CN" altLang="en-US"/>
              <a:t>和</a:t>
            </a:r>
            <a:r>
              <a:rPr lang="en-US" altLang="zh-CN"/>
              <a:t>expert_utils.py</a:t>
            </a:r>
            <a:r>
              <a:rPr lang="zh-CN" altLang="en-US"/>
              <a:t>了解</a:t>
            </a:r>
            <a:r>
              <a:rPr lang="en-US" altLang="zh-CN"/>
              <a:t>t2t</a:t>
            </a:r>
            <a:r>
              <a:rPr lang="zh-CN" altLang="en-US"/>
              <a:t>的并行实现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第一步：生成训练数据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PROBLEM=translate_ende_wmt32k</a:t>
            </a:r>
            <a:endParaRPr lang="zh-CN" altLang="en-US"/>
          </a:p>
          <a:p>
            <a:r>
              <a:rPr lang="zh-CN" altLang="en-US"/>
              <a:t>MODEL=transformer</a:t>
            </a:r>
            <a:endParaRPr lang="zh-CN" altLang="en-US"/>
          </a:p>
          <a:p>
            <a:r>
              <a:rPr lang="zh-CN" altLang="en-US"/>
              <a:t>HPARAMS=transformer_base_single_gpu</a:t>
            </a:r>
            <a:endParaRPr lang="zh-CN" altLang="en-US"/>
          </a:p>
          <a:p>
            <a:r>
              <a:rPr lang="zh-CN" altLang="en-US"/>
              <a:t>DATA_DIR=$HOME/t2t_data</a:t>
            </a:r>
            <a:endParaRPr lang="zh-CN" altLang="en-US"/>
          </a:p>
          <a:p>
            <a:r>
              <a:rPr lang="zh-CN" altLang="en-US"/>
              <a:t>TMP_DIR=/tmp/t2t_datagen</a:t>
            </a:r>
            <a:endParaRPr lang="zh-CN" altLang="en-US"/>
          </a:p>
          <a:p>
            <a:r>
              <a:rPr lang="zh-CN" altLang="en-US"/>
              <a:t>TRAIN_DIR=$HOME/t2t_train/$PROBLEM/$MODEL-$HPARAMS</a:t>
            </a:r>
            <a:endParaRPr lang="zh-CN" altLang="en-US"/>
          </a:p>
          <a:p>
            <a:r>
              <a:rPr lang="zh-CN" altLang="en-US"/>
              <a:t>mkdir -p $DATA_DIR $TMP_DIR $TRAIN_DIR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t2t-datagen \</a:t>
            </a:r>
            <a:endParaRPr lang="zh-CN" altLang="en-US"/>
          </a:p>
          <a:p>
            <a:r>
              <a:rPr lang="zh-CN" altLang="en-US"/>
              <a:t>  --data_dir=$DATA_DIR \</a:t>
            </a:r>
            <a:endParaRPr lang="zh-CN" altLang="en-US"/>
          </a:p>
          <a:p>
            <a:r>
              <a:rPr lang="zh-CN" altLang="en-US"/>
              <a:t>  --tmp_dir=$TMP_DIR \</a:t>
            </a:r>
            <a:endParaRPr lang="zh-CN" altLang="en-US"/>
          </a:p>
          <a:p>
            <a:r>
              <a:rPr lang="zh-CN" altLang="en-US"/>
              <a:t>  --problem=$PROBLEM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如何添加自己的数据集并让</a:t>
            </a:r>
            <a:r>
              <a:rPr lang="en-US" altLang="zh-CN"/>
              <a:t>t2t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直接在</a:t>
            </a:r>
            <a:r>
              <a:rPr lang="en-US" altLang="zh-CN"/>
              <a:t>tensor2tensor</a:t>
            </a:r>
            <a:r>
              <a:rPr lang="zh-CN" altLang="en-US"/>
              <a:t>的</a:t>
            </a:r>
            <a:r>
              <a:rPr lang="en-US" altLang="zh-CN"/>
              <a:t>data_generators</a:t>
            </a:r>
            <a:r>
              <a:rPr lang="zh-CN" altLang="en-US"/>
              <a:t>文件夹下添加自己的</a:t>
            </a:r>
            <a:r>
              <a:rPr lang="en-US" altLang="zh-CN"/>
              <a:t>problem python</a:t>
            </a:r>
            <a:r>
              <a:rPr lang="zh-CN" altLang="en-US"/>
              <a:t>文件，并导入</a:t>
            </a:r>
            <a:r>
              <a:rPr lang="en-US" altLang="zh-CN"/>
              <a:t>__init__.py</a:t>
            </a:r>
            <a:r>
              <a:rPr lang="zh-CN" altLang="en-US"/>
              <a:t>；或者，我推荐自定义建立一个</a:t>
            </a:r>
            <a:r>
              <a:rPr lang="en-US" altLang="zh-CN"/>
              <a:t>user</a:t>
            </a:r>
            <a:r>
              <a:rPr lang="zh-CN" altLang="en-US"/>
              <a:t>文件夹，创建</a:t>
            </a:r>
            <a:r>
              <a:rPr lang="en-US" altLang="zh-CN">
                <a:sym typeface="+mn-ea"/>
              </a:rPr>
              <a:t>problem python</a:t>
            </a:r>
            <a:r>
              <a:rPr lang="zh-CN" altLang="en-US">
                <a:sym typeface="+mn-ea"/>
              </a:rPr>
              <a:t>文件，同时自定义文件夹下也需要一个</a:t>
            </a:r>
            <a:r>
              <a:rPr lang="en-US" altLang="zh-CN">
                <a:sym typeface="+mn-ea"/>
              </a:rPr>
              <a:t>__init__.py</a:t>
            </a:r>
            <a:r>
              <a:rPr lang="zh-CN" altLang="en-US">
                <a:sym typeface="+mn-ea"/>
              </a:rPr>
              <a:t>文件，把</a:t>
            </a:r>
            <a:r>
              <a:rPr lang="en-US" altLang="zh-CN">
                <a:sym typeface="+mn-ea"/>
              </a:rPr>
              <a:t>problem</a:t>
            </a:r>
            <a:r>
              <a:rPr lang="zh-CN" altLang="en-US">
                <a:sym typeface="+mn-ea"/>
              </a:rPr>
              <a:t>文件</a:t>
            </a:r>
            <a:r>
              <a:rPr lang="zh-CN" altLang="en-US">
                <a:sym typeface="+mn-ea"/>
              </a:rPr>
              <a:t>导入</a:t>
            </a:r>
            <a:r>
              <a:rPr lang="en-US" altLang="zh-CN">
                <a:sym typeface="+mn-ea"/>
              </a:rPr>
              <a:t>__init__.py</a:t>
            </a:r>
            <a:r>
              <a:rPr lang="zh-CN" altLang="en-US">
                <a:sym typeface="+mn-ea"/>
              </a:rPr>
              <a:t>，像下面这样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使用自定义文件夹需要在</a:t>
            </a:r>
            <a:r>
              <a:rPr lang="en-US" altLang="zh-CN">
                <a:sym typeface="+mn-ea"/>
              </a:rPr>
              <a:t>t2t-datagen</a:t>
            </a:r>
            <a:r>
              <a:rPr lang="zh-CN" altLang="en-US">
                <a:sym typeface="+mn-ea"/>
              </a:rPr>
              <a:t>后加入参数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--t2t_usr_dir=${usr_dir}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3353435"/>
            <a:ext cx="8164830" cy="1664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编写</a:t>
            </a:r>
            <a:r>
              <a:rPr lang="en-US" altLang="zh-CN"/>
              <a:t>problem</a:t>
            </a:r>
            <a:r>
              <a:rPr lang="zh-CN" altLang="en-US"/>
              <a:t>代码文件（参考tensor2tensor/data_generators/translate_en</a:t>
            </a:r>
            <a:r>
              <a:rPr lang="en-US" altLang="zh-CN"/>
              <a:t>zh</a:t>
            </a:r>
            <a:r>
              <a:rPr lang="zh-CN" altLang="en-US"/>
              <a:t>.py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提供文件名，像这样：</a:t>
            </a:r>
            <a:r>
              <a:rPr lang="zh-CN" altLang="en-US"/>
              <a:t>_TEMP_TRAIN_DATASETS = [[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_STAT_MT_URL + "train_data.tgz",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["20180731.good_en.sub", "20180731.good_zh.sub"]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]]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列表第一个元素是数据下载地址。只要在</a:t>
            </a:r>
            <a:r>
              <a:rPr lang="en-US" altLang="zh-CN"/>
              <a:t>tmp_dir</a:t>
            </a:r>
            <a:r>
              <a:rPr lang="zh-CN" altLang="en-US"/>
              <a:t>下有准备好的文件，系统就不会执行下载。第二个元素就是数据文件名，</a:t>
            </a:r>
            <a:r>
              <a:rPr lang="en-US" altLang="zh-CN"/>
              <a:t>[0]</a:t>
            </a:r>
            <a:r>
              <a:rPr lang="zh-CN" altLang="en-US"/>
              <a:t>是</a:t>
            </a:r>
            <a:r>
              <a:rPr lang="en-US" altLang="zh-CN"/>
              <a:t>source filename</a:t>
            </a:r>
            <a:r>
              <a:rPr lang="zh-CN" altLang="en-US"/>
              <a:t>，</a:t>
            </a:r>
            <a:r>
              <a:rPr lang="en-US" altLang="zh-CN"/>
              <a:t>[1]</a:t>
            </a:r>
            <a:r>
              <a:rPr lang="zh-CN" altLang="en-US"/>
              <a:t>是</a:t>
            </a:r>
            <a:r>
              <a:rPr lang="en-US" altLang="zh-CN"/>
              <a:t>target filename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T2T1.9.0</a:t>
            </a:r>
            <a:r>
              <a:rPr lang="zh-CN" altLang="en-US">
                <a:sym typeface="+mn-ea"/>
              </a:rPr>
              <a:t>版本中</a:t>
            </a:r>
            <a:r>
              <a:rPr lang="en-US" altLang="zh-CN">
                <a:sym typeface="+mn-ea"/>
              </a:rPr>
              <a:t>t2t-datagen</a:t>
            </a:r>
            <a:r>
              <a:rPr lang="zh-CN" altLang="en-US">
                <a:sym typeface="+mn-ea"/>
              </a:rPr>
              <a:t>会显式的打印数据的处理过程，方便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查看。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新建问题类（</a:t>
            </a:r>
            <a:r>
              <a:rPr lang="en-US" altLang="zh-CN"/>
              <a:t>problem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注意在开头注册问题（</a:t>
            </a:r>
            <a:r>
              <a:rPr lang="en-US" altLang="zh-CN"/>
              <a:t>@registry.register_problem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重载方法</a:t>
            </a:r>
            <a:endParaRPr lang="zh-CN" altLang="en-US"/>
          </a:p>
          <a:p>
            <a:r>
              <a:rPr lang="zh-CN" altLang="en-US"/>
              <a:t>具体代码已经上传到</a:t>
            </a:r>
            <a:r>
              <a:rPr lang="en-US" altLang="zh-CN"/>
              <a:t>gitlib</a:t>
            </a:r>
            <a:r>
              <a:rPr lang="zh-CN" altLang="en-US"/>
              <a:t>上，这里只讲两个</a:t>
            </a:r>
            <a:r>
              <a:rPr lang="zh-CN" altLang="en-US"/>
              <a:t>重要的方法</a:t>
            </a:r>
            <a:endParaRPr lang="zh-CN" altLang="en-US"/>
          </a:p>
          <a:p>
            <a:r>
              <a:rPr lang="en-US" altLang="zh-CN"/>
              <a:t>1.vocab_type</a:t>
            </a:r>
            <a:endParaRPr lang="en-US" altLang="zh-CN"/>
          </a:p>
          <a:p>
            <a:r>
              <a:rPr lang="zh-CN" altLang="en-US"/>
              <a:t>设置词表类型</a:t>
            </a:r>
            <a:endParaRPr lang="en-US" altLang="zh-CN"/>
          </a:p>
          <a:p>
            <a:r>
              <a:rPr lang="en-US" altLang="zh-CN"/>
              <a:t>2.generate_encode_samples</a:t>
            </a:r>
            <a:endParaRPr lang="en-US" altLang="zh-CN"/>
          </a:p>
          <a:p>
            <a:r>
              <a:rPr lang="zh-CN" altLang="en-US"/>
              <a:t>通过词表实现</a:t>
            </a:r>
            <a:r>
              <a:rPr lang="en-US" altLang="zh-CN"/>
              <a:t>subword</a:t>
            </a:r>
            <a:r>
              <a:rPr lang="zh-CN" altLang="en-US"/>
              <a:t>到</a:t>
            </a:r>
            <a:r>
              <a:rPr lang="en-US" altLang="zh-CN"/>
              <a:t>id</a:t>
            </a:r>
            <a:r>
              <a:rPr lang="zh-CN" altLang="en-US"/>
              <a:t>的映射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vocab_type </a:t>
            </a:r>
            <a:r>
              <a:rPr lang="zh-CN" altLang="en-US"/>
              <a:t>三种类型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1.SUBWORD</a:t>
            </a:r>
            <a:r>
              <a:rPr lang="zh-CN" altLang="en-US"/>
              <a:t>：会调用</a:t>
            </a:r>
            <a:r>
              <a:rPr lang="en-US" altLang="zh-CN"/>
              <a:t>text_encoder</a:t>
            </a:r>
            <a:r>
              <a:rPr lang="zh-CN" altLang="en-US"/>
              <a:t>中的SubwordTextEncoder。是</a:t>
            </a:r>
            <a:r>
              <a:rPr lang="en-US" altLang="zh-CN"/>
              <a:t>t2t</a:t>
            </a:r>
            <a:r>
              <a:rPr lang="zh-CN" altLang="en-US"/>
              <a:t>的默认词表类型，采用</a:t>
            </a:r>
            <a:r>
              <a:rPr lang="en-US" altLang="zh-CN"/>
              <a:t>SUBWORD</a:t>
            </a:r>
            <a:r>
              <a:rPr lang="zh-CN" altLang="en-US"/>
              <a:t>的分词方式</a:t>
            </a:r>
            <a:endParaRPr lang="zh-CN" altLang="en-US"/>
          </a:p>
          <a:p>
            <a:r>
              <a:rPr lang="en-US" altLang="zh-CN"/>
              <a:t>2.CHARACTER</a:t>
            </a:r>
            <a:r>
              <a:rPr lang="zh-CN" altLang="en-US"/>
              <a:t>：会调用</a:t>
            </a:r>
            <a:r>
              <a:rPr lang="en-US" altLang="zh-CN">
                <a:sym typeface="+mn-ea"/>
              </a:rPr>
              <a:t>text_encoder</a:t>
            </a:r>
            <a:r>
              <a:rPr lang="zh-CN" altLang="en-US">
                <a:sym typeface="+mn-ea"/>
              </a:rPr>
              <a:t>中的ByteTextEncoder，对字符级别分词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3.TOKEN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会调用</a:t>
            </a:r>
            <a:r>
              <a:rPr lang="en-US" altLang="zh-CN">
                <a:sym typeface="+mn-ea"/>
              </a:rPr>
              <a:t>text_encoder</a:t>
            </a:r>
            <a:r>
              <a:rPr lang="zh-CN" altLang="en-US">
                <a:sym typeface="+mn-ea"/>
              </a:rPr>
              <a:t>中的TokenTextEncoder。需要提供自己的词表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前两者会对句子自动分词，同时会生成一个词表文件，放在</a:t>
            </a:r>
            <a:r>
              <a:rPr lang="en-US" altLang="zh-CN">
                <a:sym typeface="+mn-ea"/>
              </a:rPr>
              <a:t>data_dir</a:t>
            </a:r>
            <a:r>
              <a:rPr lang="zh-CN" altLang="en-US">
                <a:sym typeface="+mn-ea"/>
              </a:rPr>
              <a:t>目录下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generate_encoded_sample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t2t</a:t>
            </a:r>
            <a:r>
              <a:rPr lang="zh-CN" altLang="en-US"/>
              <a:t>要求使用者必须重载</a:t>
            </a:r>
            <a:r>
              <a:rPr lang="en-US" altLang="zh-CN"/>
              <a:t>generate_samples</a:t>
            </a:r>
            <a:r>
              <a:rPr lang="zh-CN" altLang="en-US"/>
              <a:t>，而</a:t>
            </a:r>
            <a:r>
              <a:rPr lang="en-US" altLang="zh-CN">
                <a:sym typeface="+mn-ea"/>
              </a:rPr>
              <a:t>generate_encoded_sample</a:t>
            </a:r>
            <a:r>
              <a:rPr lang="zh-CN" altLang="en-US">
                <a:sym typeface="+mn-ea"/>
              </a:rPr>
              <a:t>会调用</a:t>
            </a:r>
            <a:r>
              <a:rPr lang="en-US" altLang="zh-CN">
                <a:sym typeface="+mn-ea"/>
              </a:rPr>
              <a:t>generate_samples</a:t>
            </a:r>
            <a:r>
              <a:rPr lang="zh-CN" altLang="en-US">
                <a:sym typeface="+mn-ea"/>
              </a:rPr>
              <a:t>，所以</a:t>
            </a:r>
            <a:r>
              <a:rPr lang="zh-CN" altLang="en-US"/>
              <a:t>这里为了一步到位和代码阅读流畅（还有数据的客观要求</a:t>
            </a:r>
            <a:r>
              <a:rPr lang="zh-CN" altLang="en-US"/>
              <a:t>）</a:t>
            </a:r>
            <a:r>
              <a:rPr lang="zh-CN" altLang="en-US"/>
              <a:t>，直接重载</a:t>
            </a:r>
            <a:r>
              <a:rPr lang="en-US" altLang="zh-CN">
                <a:sym typeface="+mn-ea"/>
              </a:rPr>
              <a:t>generate_encoded_sample</a:t>
            </a:r>
            <a:endParaRPr lang="en-US" altLang="zh-CN">
              <a:sym typeface="+mn-ea"/>
            </a:endParaRPr>
          </a:p>
          <a:p>
            <a:r>
              <a:rPr lang="en-US" altLang="zh-CN"/>
              <a:t>1.</a:t>
            </a:r>
            <a:r>
              <a:rPr lang="zh-CN" altLang="en-US"/>
              <a:t>提供</a:t>
            </a:r>
            <a:r>
              <a:rPr lang="en-US" altLang="zh-CN"/>
              <a:t>generator</a:t>
            </a:r>
            <a:r>
              <a:rPr lang="zh-CN" altLang="en-US"/>
              <a:t>（来自</a:t>
            </a:r>
            <a:r>
              <a:rPr lang="en-US" altLang="zh-CN">
                <a:sym typeface="+mn-ea"/>
              </a:rPr>
              <a:t>generate_samples</a:t>
            </a:r>
            <a:r>
              <a:rPr lang="zh-CN" altLang="en-US"/>
              <a:t>），具体实现方法可以参考</a:t>
            </a:r>
            <a:r>
              <a:rPr lang="en-US" altLang="zh-CN"/>
              <a:t>translate.py</a:t>
            </a:r>
            <a:r>
              <a:rPr lang="zh-CN" altLang="en-US"/>
              <a:t>下的</a:t>
            </a:r>
            <a:r>
              <a:rPr lang="en-US" altLang="zh-CN">
                <a:sym typeface="+mn-ea"/>
              </a:rPr>
              <a:t>generate_samples, </a:t>
            </a:r>
            <a:r>
              <a:rPr lang="zh-CN" altLang="en-US">
                <a:sym typeface="+mn-ea"/>
              </a:rPr>
              <a:t>这里仿造它的写法直接返回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就是一个字典，形式为</a:t>
            </a:r>
            <a:r>
              <a:rPr lang="en-US" altLang="zh-CN">
                <a:sym typeface="+mn-ea"/>
              </a:rPr>
              <a:t>{“input” : input, “target” : target}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提供</a:t>
            </a:r>
            <a:r>
              <a:rPr lang="en-US" altLang="zh-CN">
                <a:sym typeface="+mn-ea"/>
              </a:rPr>
              <a:t>encoder</a:t>
            </a:r>
            <a:r>
              <a:rPr lang="zh-CN" altLang="en-US">
                <a:sym typeface="+mn-ea"/>
              </a:rPr>
              <a:t>（来自</a:t>
            </a:r>
            <a:r>
              <a:rPr lang="en-US" altLang="zh-CN">
                <a:sym typeface="+mn-ea"/>
              </a:rPr>
              <a:t>text_encoder.py</a:t>
            </a:r>
            <a:r>
              <a:rPr lang="zh-CN" altLang="en-US">
                <a:sym typeface="+mn-ea"/>
              </a:rPr>
              <a:t>），根据上面提及的</a:t>
            </a:r>
            <a:r>
              <a:rPr lang="en-US" altLang="zh-CN">
                <a:sym typeface="+mn-ea"/>
              </a:rPr>
              <a:t>vocab_type</a:t>
            </a:r>
            <a:r>
              <a:rPr lang="zh-CN" altLang="en-US">
                <a:sym typeface="+mn-ea"/>
              </a:rPr>
              <a:t>，选择对应的</a:t>
            </a:r>
            <a:r>
              <a:rPr lang="en-US" altLang="zh-CN">
                <a:sym typeface="+mn-ea"/>
              </a:rPr>
              <a:t>encoder</a:t>
            </a:r>
            <a:r>
              <a:rPr lang="zh-CN" altLang="en-US">
                <a:sym typeface="+mn-ea"/>
              </a:rPr>
              <a:t>，每种</a:t>
            </a:r>
            <a:r>
              <a:rPr lang="en-US" altLang="zh-CN">
                <a:sym typeface="+mn-ea"/>
              </a:rPr>
              <a:t>encoder</a:t>
            </a:r>
            <a:r>
              <a:rPr lang="zh-CN" altLang="en-US">
                <a:sym typeface="+mn-ea"/>
              </a:rPr>
              <a:t>的使用方法参考</a:t>
            </a:r>
            <a:r>
              <a:rPr lang="en-US" altLang="zh-CN">
                <a:sym typeface="+mn-ea"/>
              </a:rPr>
              <a:t>get_or_create_vocab(</a:t>
            </a:r>
            <a:r>
              <a:rPr lang="zh-CN" altLang="en-US">
                <a:sym typeface="+mn-ea"/>
              </a:rPr>
              <a:t>来自</a:t>
            </a:r>
            <a:r>
              <a:rPr lang="en-US" altLang="zh-CN">
                <a:sym typeface="+mn-ea"/>
              </a:rPr>
              <a:t>text_problems.py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5513</Words>
  <Application>WPS 演示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北京金山数字娱乐科技有限公司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GUOXINZE</dc:creator>
  <cp:lastModifiedBy>GUOXINZE</cp:lastModifiedBy>
  <cp:revision>2</cp:revision>
  <dcterms:created xsi:type="dcterms:W3CDTF">2018-09-07T06:28:33Z</dcterms:created>
  <dcterms:modified xsi:type="dcterms:W3CDTF">2018-09-30T09:15:55Z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