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>
      <p:cViewPr varScale="1">
        <p:scale>
          <a:sx n="156" d="100"/>
          <a:sy n="156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42DB-637B-C4C5-9697-E162F5DCF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677C4-8975-E590-A778-FD333D033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E95D-BF4D-145B-7674-44489EA7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8DA-7DF5-BE45-B849-121E54B25207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B129A-78D4-5426-A689-C873F3BA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6F70-C607-3AD0-2F1F-32E2BDBF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829C-F198-EF48-818D-8A6B661D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8DB8-BF83-370B-8ABC-622069A5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69190-DA45-A542-C4C0-2729B471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77AF-96E4-2A3B-0BC4-58E3F078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8DA-7DF5-BE45-B849-121E54B25207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D8C0-35CA-E335-B5EB-620518D3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C976-E890-F51F-4C38-203A6278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829C-F198-EF48-818D-8A6B661D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F1579-5F5F-2008-3289-5876F32B0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876EB-51DF-591B-1D02-E8DD532E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B124E-F464-0FD3-B358-0364956F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8DA-7DF5-BE45-B849-121E54B25207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4EF1-1AC3-3476-C9A6-B85FAB49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D535E-D17A-FE89-B3E2-E86D964A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829C-F198-EF48-818D-8A6B661D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DD4D-08DD-EB2A-D3F3-3F23BF83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68FC-D311-AC6D-1224-00C448A3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7D5BA-7AED-2C51-2CD2-21C1F643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8DA-7DF5-BE45-B849-121E54B25207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F41B-B8D5-FDF1-6090-747C02E6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72100-F103-698C-93AE-F43C4A90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829C-F198-EF48-818D-8A6B661D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FCA5-6BD5-48F1-5011-B90C9070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5D34A-708D-4B33-579B-50AA8A22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BD48-9C62-8A29-BEC3-B9AA6841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8DA-7DF5-BE45-B849-121E54B25207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0DBB-A1D3-834B-0B1A-96833B1D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539C-EF13-67C0-1D02-80DD96B8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829C-F198-EF48-818D-8A6B661D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F841-1946-42C8-FA5E-519B396B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E8C4-3AE5-5F6B-75FA-50DA07037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DC0D-42BC-90AE-B3DC-333BF4CA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7B4C-DA1A-AD04-7E8E-C7D7B25C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8DA-7DF5-BE45-B849-121E54B25207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2EAA8-6F5C-FE1B-D118-3F304FC9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75316-1940-C220-5EE4-E4B6D00B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829C-F198-EF48-818D-8A6B661D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7223-BF40-8A10-E035-61B1DCBE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8D0DE-3565-4631-6E1E-591AA3F5B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5CB0A-5D93-4B52-A8FB-4A8EBB6BE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A0B05-5EC8-359B-8BD8-953A6E851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94273-A55E-5921-18F3-35C7485CF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19B2B-6D9E-AC07-C701-4142885B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8DA-7DF5-BE45-B849-121E54B25207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7702C-FC4E-F084-78CC-8972B4D4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C6655-526F-D1A0-3006-A028E1B7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829C-F198-EF48-818D-8A6B661D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5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1F2A-28D3-F599-9694-25206C4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A50FE-206D-CD53-127D-4D8F5B77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8DA-7DF5-BE45-B849-121E54B25207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3BBE-45F9-7BD9-BC4A-68E34BF9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71734-1941-2D9E-8A5D-B79F9E8E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829C-F198-EF48-818D-8A6B661D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A82A4-2FF6-5F0B-B3AA-DD8BBAE5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8DA-7DF5-BE45-B849-121E54B25207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976D2-B5D4-E06C-1BC1-A83CF905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A20C1-7F74-8DAE-8A38-5A6D980D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829C-F198-EF48-818D-8A6B661D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C609-ACAE-B02D-45B3-39CF45F3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A33D-FAD9-90A0-9E32-35CBD4093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672FC-7704-D425-3E8B-DB047EBC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27C24-30E6-54A0-333E-FCC240F8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8DA-7DF5-BE45-B849-121E54B25207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9707-DD76-C045-8589-B4E4EA63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409B2-AFF6-AB9C-D0E4-A822E67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829C-F198-EF48-818D-8A6B661D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A71D-9DEF-FCE9-375E-FF4BC89E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57E44-33EF-CAA7-01FF-77E8F460C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8865-5D1B-DC4C-BC14-E1066B642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C40B7-71A7-390B-3B24-0E9042EF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8DA-7DF5-BE45-B849-121E54B25207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F530-17EF-4CCE-0E36-2D5174A7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92B4-5420-596B-AE23-0CAEB3EA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829C-F198-EF48-818D-8A6B661D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FADFD-BF8B-0CCA-677A-74E6C89C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E7730-CF73-CD91-5F7E-85819EC4B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4C22-D28E-E4D2-E746-9E0E7A0D9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88DA-7DF5-BE45-B849-121E54B25207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45ED2-43E2-F281-AED5-57AE8AA12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FDAA8-93DC-F929-8121-092386670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829C-F198-EF48-818D-8A6B661D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00EAC-FA49-CF11-6515-99E816FF288A}"/>
              </a:ext>
            </a:extLst>
          </p:cNvPr>
          <p:cNvSpPr/>
          <p:nvPr/>
        </p:nvSpPr>
        <p:spPr>
          <a:xfrm>
            <a:off x="2824843" y="824594"/>
            <a:ext cx="6825343" cy="40835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1DF7CB2-3F78-5C8C-2899-293548F4B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24843" y="824594"/>
            <a:ext cx="488520" cy="4885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58F180-06D7-A960-200D-3BF02DA3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5333" y="2865206"/>
            <a:ext cx="718199" cy="7181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7E32C8F-68C8-7A93-E9B2-0380D8EEE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5963" y="2800693"/>
            <a:ext cx="799413" cy="7994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88543B-B61D-0601-347D-2EE3F79ADF84}"/>
              </a:ext>
            </a:extLst>
          </p:cNvPr>
          <p:cNvSpPr/>
          <p:nvPr/>
        </p:nvSpPr>
        <p:spPr>
          <a:xfrm>
            <a:off x="3313363" y="1445079"/>
            <a:ext cx="5610201" cy="2996292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private cloud (dev)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5E915D5-6874-8BEE-91FB-0F4B6B3A7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313363" y="1445079"/>
            <a:ext cx="488520" cy="4885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06BFC1-D809-D4C1-758F-0F74BA5B1D39}"/>
              </a:ext>
            </a:extLst>
          </p:cNvPr>
          <p:cNvSpPr/>
          <p:nvPr/>
        </p:nvSpPr>
        <p:spPr>
          <a:xfrm>
            <a:off x="4122964" y="2269671"/>
            <a:ext cx="4106635" cy="1690008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Public subnet(dev-public)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C1628B8-9765-1BEA-8FE3-D65767E5B2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122964" y="2269671"/>
            <a:ext cx="457200" cy="457200"/>
          </a:xfrm>
          <a:prstGeom prst="rect">
            <a:avLst/>
          </a:prstGeom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DEBBB93A-2424-3944-2A4E-8EE656E6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815" y="3502893"/>
            <a:ext cx="12788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instance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0C276F-8FDC-9CAF-08F4-4D25BDB3E587}"/>
              </a:ext>
            </a:extLst>
          </p:cNvPr>
          <p:cNvSpPr txBox="1"/>
          <p:nvPr/>
        </p:nvSpPr>
        <p:spPr>
          <a:xfrm>
            <a:off x="5971519" y="3502893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instance image</a:t>
            </a:r>
          </a:p>
        </p:txBody>
      </p:sp>
    </p:spTree>
    <p:extLst>
      <p:ext uri="{BB962C8B-B14F-4D97-AF65-F5344CB8AC3E}">
        <p14:creationId xmlns:p14="http://schemas.microsoft.com/office/powerpoint/2010/main" val="402574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Muhangi</dc:creator>
  <cp:lastModifiedBy>Marvin Muhangi</cp:lastModifiedBy>
  <cp:revision>1</cp:revision>
  <dcterms:created xsi:type="dcterms:W3CDTF">2023-10-24T20:06:07Z</dcterms:created>
  <dcterms:modified xsi:type="dcterms:W3CDTF">2023-10-24T20:22:13Z</dcterms:modified>
</cp:coreProperties>
</file>