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Carvalho Inocêncio Neves" userId="55b0537a5b6e77e2" providerId="LiveId" clId="{1DC3C62C-BFF6-44B7-A026-8B6E14382BD2}"/>
    <pc:docChg chg="undo redo custSel addSld modSld">
      <pc:chgData name="Marvin Carvalho Inocêncio Neves" userId="55b0537a5b6e77e2" providerId="LiveId" clId="{1DC3C62C-BFF6-44B7-A026-8B6E14382BD2}" dt="2021-06-16T23:30:47.770" v="368" actId="113"/>
      <pc:docMkLst>
        <pc:docMk/>
      </pc:docMkLst>
      <pc:sldChg chg="modSp mod">
        <pc:chgData name="Marvin Carvalho Inocêncio Neves" userId="55b0537a5b6e77e2" providerId="LiveId" clId="{1DC3C62C-BFF6-44B7-A026-8B6E14382BD2}" dt="2021-06-16T23:27:35.850" v="349" actId="20577"/>
        <pc:sldMkLst>
          <pc:docMk/>
          <pc:sldMk cId="2261833499" sldId="256"/>
        </pc:sldMkLst>
        <pc:spChg chg="mod">
          <ac:chgData name="Marvin Carvalho Inocêncio Neves" userId="55b0537a5b6e77e2" providerId="LiveId" clId="{1DC3C62C-BFF6-44B7-A026-8B6E14382BD2}" dt="2021-06-16T23:27:35.850" v="349" actId="20577"/>
          <ac:spMkLst>
            <pc:docMk/>
            <pc:sldMk cId="2261833499" sldId="256"/>
            <ac:spMk id="5" creationId="{B7C00798-4EA3-4A62-91C5-F701883A7336}"/>
          </ac:spMkLst>
        </pc:spChg>
      </pc:sldChg>
      <pc:sldChg chg="modSp mod">
        <pc:chgData name="Marvin Carvalho Inocêncio Neves" userId="55b0537a5b6e77e2" providerId="LiveId" clId="{1DC3C62C-BFF6-44B7-A026-8B6E14382BD2}" dt="2021-06-16T23:27:45.095" v="351" actId="20577"/>
        <pc:sldMkLst>
          <pc:docMk/>
          <pc:sldMk cId="724210251" sldId="257"/>
        </pc:sldMkLst>
        <pc:spChg chg="mod">
          <ac:chgData name="Marvin Carvalho Inocêncio Neves" userId="55b0537a5b6e77e2" providerId="LiveId" clId="{1DC3C62C-BFF6-44B7-A026-8B6E14382BD2}" dt="2021-06-16T23:20:09.430" v="224" actId="20577"/>
          <ac:spMkLst>
            <pc:docMk/>
            <pc:sldMk cId="724210251" sldId="257"/>
            <ac:spMk id="3" creationId="{BBD2FF3F-6FA8-4449-93D5-B738B2BBD575}"/>
          </ac:spMkLst>
        </pc:spChg>
        <pc:spChg chg="mod">
          <ac:chgData name="Marvin Carvalho Inocêncio Neves" userId="55b0537a5b6e77e2" providerId="LiveId" clId="{1DC3C62C-BFF6-44B7-A026-8B6E14382BD2}" dt="2021-06-16T23:27:45.095" v="351" actId="20577"/>
          <ac:spMkLst>
            <pc:docMk/>
            <pc:sldMk cId="724210251" sldId="257"/>
            <ac:spMk id="5" creationId="{C6A08A82-6A3B-44BC-AC76-73B08958A1F4}"/>
          </ac:spMkLst>
        </pc:spChg>
      </pc:sldChg>
      <pc:sldChg chg="modSp mod">
        <pc:chgData name="Marvin Carvalho Inocêncio Neves" userId="55b0537a5b6e77e2" providerId="LiveId" clId="{1DC3C62C-BFF6-44B7-A026-8B6E14382BD2}" dt="2021-06-16T23:27:54.638" v="353" actId="20577"/>
        <pc:sldMkLst>
          <pc:docMk/>
          <pc:sldMk cId="719698016" sldId="258"/>
        </pc:sldMkLst>
        <pc:spChg chg="mod">
          <ac:chgData name="Marvin Carvalho Inocêncio Neves" userId="55b0537a5b6e77e2" providerId="LiveId" clId="{1DC3C62C-BFF6-44B7-A026-8B6E14382BD2}" dt="2021-06-16T23:16:19.048" v="74" actId="20577"/>
          <ac:spMkLst>
            <pc:docMk/>
            <pc:sldMk cId="719698016" sldId="258"/>
            <ac:spMk id="2" creationId="{70D51670-CDE8-4188-8D86-AECA8D166CF9}"/>
          </ac:spMkLst>
        </pc:spChg>
        <pc:spChg chg="mod">
          <ac:chgData name="Marvin Carvalho Inocêncio Neves" userId="55b0537a5b6e77e2" providerId="LiveId" clId="{1DC3C62C-BFF6-44B7-A026-8B6E14382BD2}" dt="2021-06-16T23:19:49.194" v="223" actId="12"/>
          <ac:spMkLst>
            <pc:docMk/>
            <pc:sldMk cId="719698016" sldId="258"/>
            <ac:spMk id="3" creationId="{6762FD81-F73A-4DD0-ACA6-A56C708E79B3}"/>
          </ac:spMkLst>
        </pc:spChg>
        <pc:spChg chg="mod">
          <ac:chgData name="Marvin Carvalho Inocêncio Neves" userId="55b0537a5b6e77e2" providerId="LiveId" clId="{1DC3C62C-BFF6-44B7-A026-8B6E14382BD2}" dt="2021-06-16T23:27:54.638" v="353" actId="20577"/>
          <ac:spMkLst>
            <pc:docMk/>
            <pc:sldMk cId="719698016" sldId="258"/>
            <ac:spMk id="5" creationId="{F4FB5F77-C8E0-4DAC-AFA4-F521461E825F}"/>
          </ac:spMkLst>
        </pc:spChg>
      </pc:sldChg>
      <pc:sldChg chg="addSp delSp modSp mod">
        <pc:chgData name="Marvin Carvalho Inocêncio Neves" userId="55b0537a5b6e77e2" providerId="LiveId" clId="{1DC3C62C-BFF6-44B7-A026-8B6E14382BD2}" dt="2021-06-16T23:28:21.045" v="361" actId="20577"/>
        <pc:sldMkLst>
          <pc:docMk/>
          <pc:sldMk cId="1773087034" sldId="259"/>
        </pc:sldMkLst>
        <pc:spChg chg="mod">
          <ac:chgData name="Marvin Carvalho Inocêncio Neves" userId="55b0537a5b6e77e2" providerId="LiveId" clId="{1DC3C62C-BFF6-44B7-A026-8B6E14382BD2}" dt="2021-06-16T23:14:37.632" v="7" actId="20577"/>
          <ac:spMkLst>
            <pc:docMk/>
            <pc:sldMk cId="1773087034" sldId="259"/>
            <ac:spMk id="2" creationId="{A7CDC7FF-A27B-46D6-86A3-D56B929732E6}"/>
          </ac:spMkLst>
        </pc:spChg>
        <pc:spChg chg="del">
          <ac:chgData name="Marvin Carvalho Inocêncio Neves" userId="55b0537a5b6e77e2" providerId="LiveId" clId="{1DC3C62C-BFF6-44B7-A026-8B6E14382BD2}" dt="2021-06-16T23:14:47.309" v="8"/>
          <ac:spMkLst>
            <pc:docMk/>
            <pc:sldMk cId="1773087034" sldId="259"/>
            <ac:spMk id="3" creationId="{1817C864-6B0C-4833-8BCC-C0C984AB47F8}"/>
          </ac:spMkLst>
        </pc:spChg>
        <pc:spChg chg="mod">
          <ac:chgData name="Marvin Carvalho Inocêncio Neves" userId="55b0537a5b6e77e2" providerId="LiveId" clId="{1DC3C62C-BFF6-44B7-A026-8B6E14382BD2}" dt="2021-06-16T23:28:21.045" v="361" actId="20577"/>
          <ac:spMkLst>
            <pc:docMk/>
            <pc:sldMk cId="1773087034" sldId="259"/>
            <ac:spMk id="5" creationId="{0B670BF3-E6CB-41F5-A0E7-993E7353D759}"/>
          </ac:spMkLst>
        </pc:spChg>
        <pc:picChg chg="add mod">
          <ac:chgData name="Marvin Carvalho Inocêncio Neves" userId="55b0537a5b6e77e2" providerId="LiveId" clId="{1DC3C62C-BFF6-44B7-A026-8B6E14382BD2}" dt="2021-06-16T23:14:51.477" v="9" actId="14100"/>
          <ac:picMkLst>
            <pc:docMk/>
            <pc:sldMk cId="1773087034" sldId="259"/>
            <ac:picMk id="7" creationId="{B4DC7C84-0D23-4303-BB26-33D1014AE9ED}"/>
          </ac:picMkLst>
        </pc:picChg>
      </pc:sldChg>
      <pc:sldChg chg="addSp delSp modSp mod">
        <pc:chgData name="Marvin Carvalho Inocêncio Neves" userId="55b0537a5b6e77e2" providerId="LiveId" clId="{1DC3C62C-BFF6-44B7-A026-8B6E14382BD2}" dt="2021-06-16T23:28:30.301" v="363" actId="20577"/>
        <pc:sldMkLst>
          <pc:docMk/>
          <pc:sldMk cId="2731819499" sldId="260"/>
        </pc:sldMkLst>
        <pc:spChg chg="mod">
          <ac:chgData name="Marvin Carvalho Inocêncio Neves" userId="55b0537a5b6e77e2" providerId="LiveId" clId="{1DC3C62C-BFF6-44B7-A026-8B6E14382BD2}" dt="2021-06-16T23:15:06.053" v="32" actId="20577"/>
          <ac:spMkLst>
            <pc:docMk/>
            <pc:sldMk cId="2731819499" sldId="260"/>
            <ac:spMk id="2" creationId="{75AB670A-AE51-4BE4-9E69-448376CC1829}"/>
          </ac:spMkLst>
        </pc:spChg>
        <pc:spChg chg="del">
          <ac:chgData name="Marvin Carvalho Inocêncio Neves" userId="55b0537a5b6e77e2" providerId="LiveId" clId="{1DC3C62C-BFF6-44B7-A026-8B6E14382BD2}" dt="2021-06-16T23:15:13.284" v="33"/>
          <ac:spMkLst>
            <pc:docMk/>
            <pc:sldMk cId="2731819499" sldId="260"/>
            <ac:spMk id="3" creationId="{2C5D2E78-9480-4BD3-88F7-44FA229A30C9}"/>
          </ac:spMkLst>
        </pc:spChg>
        <pc:spChg chg="mod">
          <ac:chgData name="Marvin Carvalho Inocêncio Neves" userId="55b0537a5b6e77e2" providerId="LiveId" clId="{1DC3C62C-BFF6-44B7-A026-8B6E14382BD2}" dt="2021-06-16T23:28:30.301" v="363" actId="20577"/>
          <ac:spMkLst>
            <pc:docMk/>
            <pc:sldMk cId="2731819499" sldId="260"/>
            <ac:spMk id="5" creationId="{C745198F-9068-44D4-9AD2-FFD40BB7A703}"/>
          </ac:spMkLst>
        </pc:spChg>
        <pc:picChg chg="add mod">
          <ac:chgData name="Marvin Carvalho Inocêncio Neves" userId="55b0537a5b6e77e2" providerId="LiveId" clId="{1DC3C62C-BFF6-44B7-A026-8B6E14382BD2}" dt="2021-06-16T23:15:19.046" v="34" actId="14100"/>
          <ac:picMkLst>
            <pc:docMk/>
            <pc:sldMk cId="2731819499" sldId="260"/>
            <ac:picMk id="7" creationId="{5099CA7E-464B-4BB8-AD56-3ADB0C05573F}"/>
          </ac:picMkLst>
        </pc:picChg>
      </pc:sldChg>
      <pc:sldChg chg="addSp delSp modSp mod">
        <pc:chgData name="Marvin Carvalho Inocêncio Neves" userId="55b0537a5b6e77e2" providerId="LiveId" clId="{1DC3C62C-BFF6-44B7-A026-8B6E14382BD2}" dt="2021-06-16T23:28:51.761" v="367" actId="20577"/>
        <pc:sldMkLst>
          <pc:docMk/>
          <pc:sldMk cId="3139112867" sldId="261"/>
        </pc:sldMkLst>
        <pc:spChg chg="mod">
          <ac:chgData name="Marvin Carvalho Inocêncio Neves" userId="55b0537a5b6e77e2" providerId="LiveId" clId="{1DC3C62C-BFF6-44B7-A026-8B6E14382BD2}" dt="2021-06-16T23:26:43.905" v="342" actId="20577"/>
          <ac:spMkLst>
            <pc:docMk/>
            <pc:sldMk cId="3139112867" sldId="261"/>
            <ac:spMk id="2" creationId="{2DAA554B-E825-4D09-954D-BB9658214457}"/>
          </ac:spMkLst>
        </pc:spChg>
        <pc:spChg chg="del">
          <ac:chgData name="Marvin Carvalho Inocêncio Neves" userId="55b0537a5b6e77e2" providerId="LiveId" clId="{1DC3C62C-BFF6-44B7-A026-8B6E14382BD2}" dt="2021-06-16T23:27:14.305" v="343"/>
          <ac:spMkLst>
            <pc:docMk/>
            <pc:sldMk cId="3139112867" sldId="261"/>
            <ac:spMk id="3" creationId="{5FEADEB1-A0FF-4639-994C-488E1F02E3B1}"/>
          </ac:spMkLst>
        </pc:spChg>
        <pc:spChg chg="mod">
          <ac:chgData name="Marvin Carvalho Inocêncio Neves" userId="55b0537a5b6e77e2" providerId="LiveId" clId="{1DC3C62C-BFF6-44B7-A026-8B6E14382BD2}" dt="2021-06-16T23:28:51.761" v="367" actId="20577"/>
          <ac:spMkLst>
            <pc:docMk/>
            <pc:sldMk cId="3139112867" sldId="261"/>
            <ac:spMk id="5" creationId="{B8355B69-565F-451B-9246-A9F3CDFBBF31}"/>
          </ac:spMkLst>
        </pc:spChg>
        <pc:picChg chg="add mod">
          <ac:chgData name="Marvin Carvalho Inocêncio Neves" userId="55b0537a5b6e77e2" providerId="LiveId" clId="{1DC3C62C-BFF6-44B7-A026-8B6E14382BD2}" dt="2021-06-16T23:27:18.602" v="345" actId="1038"/>
          <ac:picMkLst>
            <pc:docMk/>
            <pc:sldMk cId="3139112867" sldId="261"/>
            <ac:picMk id="6" creationId="{DA1DACD1-F8CE-4618-B264-B5E0B9691E2C}"/>
          </ac:picMkLst>
        </pc:picChg>
      </pc:sldChg>
      <pc:sldChg chg="modSp new mod">
        <pc:chgData name="Marvin Carvalho Inocêncio Neves" userId="55b0537a5b6e77e2" providerId="LiveId" clId="{1DC3C62C-BFF6-44B7-A026-8B6E14382BD2}" dt="2021-06-16T23:28:05.171" v="357" actId="20577"/>
        <pc:sldMkLst>
          <pc:docMk/>
          <pc:sldMk cId="3832487702" sldId="262"/>
        </pc:sldMkLst>
        <pc:spChg chg="mod">
          <ac:chgData name="Marvin Carvalho Inocêncio Neves" userId="55b0537a5b6e77e2" providerId="LiveId" clId="{1DC3C62C-BFF6-44B7-A026-8B6E14382BD2}" dt="2021-06-16T23:20:34.009" v="234" actId="20577"/>
          <ac:spMkLst>
            <pc:docMk/>
            <pc:sldMk cId="3832487702" sldId="262"/>
            <ac:spMk id="2" creationId="{E2C91824-91E5-4F29-B3EE-AB9B0268447D}"/>
          </ac:spMkLst>
        </pc:spChg>
        <pc:spChg chg="mod">
          <ac:chgData name="Marvin Carvalho Inocêncio Neves" userId="55b0537a5b6e77e2" providerId="LiveId" clId="{1DC3C62C-BFF6-44B7-A026-8B6E14382BD2}" dt="2021-06-16T23:23:42.154" v="272" actId="20577"/>
          <ac:spMkLst>
            <pc:docMk/>
            <pc:sldMk cId="3832487702" sldId="262"/>
            <ac:spMk id="3" creationId="{441E4AF4-2500-46E3-9713-7A226DBCD963}"/>
          </ac:spMkLst>
        </pc:spChg>
        <pc:spChg chg="mod">
          <ac:chgData name="Marvin Carvalho Inocêncio Neves" userId="55b0537a5b6e77e2" providerId="LiveId" clId="{1DC3C62C-BFF6-44B7-A026-8B6E14382BD2}" dt="2021-06-16T23:28:05.171" v="357" actId="20577"/>
          <ac:spMkLst>
            <pc:docMk/>
            <pc:sldMk cId="3832487702" sldId="262"/>
            <ac:spMk id="5" creationId="{03C9249E-D5EE-4A4A-A6C0-D7C9AABDA0A9}"/>
          </ac:spMkLst>
        </pc:spChg>
      </pc:sldChg>
      <pc:sldChg chg="modSp new mod">
        <pc:chgData name="Marvin Carvalho Inocêncio Neves" userId="55b0537a5b6e77e2" providerId="LiveId" clId="{1DC3C62C-BFF6-44B7-A026-8B6E14382BD2}" dt="2021-06-16T23:30:47.770" v="368" actId="113"/>
        <pc:sldMkLst>
          <pc:docMk/>
          <pc:sldMk cId="1494694911" sldId="263"/>
        </pc:sldMkLst>
        <pc:spChg chg="mod">
          <ac:chgData name="Marvin Carvalho Inocêncio Neves" userId="55b0537a5b6e77e2" providerId="LiveId" clId="{1DC3C62C-BFF6-44B7-A026-8B6E14382BD2}" dt="2021-06-16T23:24:17.348" v="283" actId="20577"/>
          <ac:spMkLst>
            <pc:docMk/>
            <pc:sldMk cId="1494694911" sldId="263"/>
            <ac:spMk id="2" creationId="{67B7FA2A-F3AD-4883-BCF9-6C5F0CCA7B88}"/>
          </ac:spMkLst>
        </pc:spChg>
        <pc:spChg chg="mod">
          <ac:chgData name="Marvin Carvalho Inocêncio Neves" userId="55b0537a5b6e77e2" providerId="LiveId" clId="{1DC3C62C-BFF6-44B7-A026-8B6E14382BD2}" dt="2021-06-16T23:30:47.770" v="368" actId="113"/>
          <ac:spMkLst>
            <pc:docMk/>
            <pc:sldMk cId="1494694911" sldId="263"/>
            <ac:spMk id="3" creationId="{42235AFA-BA1C-4667-A0A5-B3EE67750895}"/>
          </ac:spMkLst>
        </pc:spChg>
        <pc:spChg chg="mod">
          <ac:chgData name="Marvin Carvalho Inocêncio Neves" userId="55b0537a5b6e77e2" providerId="LiveId" clId="{1DC3C62C-BFF6-44B7-A026-8B6E14382BD2}" dt="2021-06-16T23:28:12.603" v="359" actId="20577"/>
          <ac:spMkLst>
            <pc:docMk/>
            <pc:sldMk cId="1494694911" sldId="263"/>
            <ac:spMk id="5" creationId="{BA42452D-96A7-4077-AE19-5F98AAEA30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CV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32B0D-EA4B-4EBC-89ED-E30B5D1D95DF}" type="datetimeFigureOut">
              <a:rPr lang="pt-CV" smtClean="0"/>
              <a:t>16/06/2021</a:t>
            </a:fld>
            <a:endParaRPr lang="pt-CV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CV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CV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CV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D79BC-5297-499A-8055-92BF8B0327DA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55436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3D1D-18F2-4A59-9A06-BEA5FDAEDF5A}" type="datetime1">
              <a:rPr lang="pt-CV" smtClean="0"/>
              <a:t>16/06/2021</a:t>
            </a:fld>
            <a:endParaRPr lang="pt-C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E3C2-F6C7-4ED0-93A0-0E1E5298DA9E}" type="datetime1">
              <a:rPr lang="pt-CV" smtClean="0"/>
              <a:t>16/06/2021</a:t>
            </a:fld>
            <a:endParaRPr lang="pt-C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375605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BE9-F437-49EC-A743-CEBC0D95DAEF}" type="datetime1">
              <a:rPr lang="pt-CV" smtClean="0"/>
              <a:t>16/06/2021</a:t>
            </a:fld>
            <a:endParaRPr lang="pt-C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360031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6903-A615-42BE-9A37-8595E872F082}" type="datetime1">
              <a:rPr lang="pt-CV" smtClean="0"/>
              <a:t>16/06/2021</a:t>
            </a:fld>
            <a:endParaRPr lang="pt-C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249650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9504-304B-497E-9191-620F3F388E3B}" type="datetime1">
              <a:rPr lang="pt-CV" smtClean="0"/>
              <a:t>16/06/2021</a:t>
            </a:fld>
            <a:endParaRPr lang="pt-C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2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28D-CE7F-430E-B40A-C17AB1319F22}" type="datetime1">
              <a:rPr lang="pt-CV" smtClean="0"/>
              <a:t>16/06/2021</a:t>
            </a:fld>
            <a:endParaRPr lang="pt-C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3208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85AD-8980-4F03-8231-3DDC7CD1B3B7}" type="datetime1">
              <a:rPr lang="pt-CV" smtClean="0"/>
              <a:t>16/06/2021</a:t>
            </a:fld>
            <a:endParaRPr lang="pt-C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325256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26C1-784A-443C-AFDA-767CFE7A4CBA}" type="datetime1">
              <a:rPr lang="pt-CV" smtClean="0"/>
              <a:t>16/06/2021</a:t>
            </a:fld>
            <a:endParaRPr lang="pt-C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09281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9690-E475-493F-8114-D75886B58B3A}" type="datetime1">
              <a:rPr lang="pt-CV" smtClean="0"/>
              <a:t>16/06/2021</a:t>
            </a:fld>
            <a:endParaRPr lang="pt-C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6607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4D5CA-0305-4D1F-9CE7-F90036D6956B}" type="datetime1">
              <a:rPr lang="pt-CV" smtClean="0"/>
              <a:t>16/06/2021</a:t>
            </a:fld>
            <a:endParaRPr lang="pt-C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88953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8DE6-525F-47A4-9B75-E0DDACB84A9F}" type="datetime1">
              <a:rPr lang="pt-CV" smtClean="0"/>
              <a:t>16/06/2021</a:t>
            </a:fld>
            <a:endParaRPr lang="pt-C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89439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D5318D-D37B-455D-A859-89C44D616AC2}" type="datetime1">
              <a:rPr lang="pt-CV" smtClean="0"/>
              <a:t>16/06/2021</a:t>
            </a:fld>
            <a:endParaRPr lang="pt-C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FF3D19-1E5A-4F42-9E3F-500A53EE82EC}" type="slidenum">
              <a:rPr lang="pt-CV" smtClean="0"/>
              <a:t>‹nº›</a:t>
            </a:fld>
            <a:endParaRPr lang="pt-CV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91EC3-B8D0-4CBC-9779-4EC4BBE51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dirty="0" err="1"/>
              <a:t>LibCode</a:t>
            </a:r>
            <a:endParaRPr lang="pt-CV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99CC29-E7DA-45F6-BEAC-016A9562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96C6D9F-1723-40E5-B546-AF7F3F69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7C00798-4EA3-4A62-91C5-F701883A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1</a:t>
            </a:fld>
            <a:r>
              <a:rPr lang="pt-PT" dirty="0"/>
              <a:t>/8</a:t>
            </a:r>
            <a:endParaRPr lang="pt-CV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FFE2F167-C15F-4F40-90C2-F98EDAE7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13D-9931-4A53-B9E4-A1FE12FAE990}" type="datetime1">
              <a:rPr lang="pt-CV" smtClean="0"/>
              <a:t>16/06/2021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22618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8D939-80A5-4286-8E35-66EBB2CD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  <a:endParaRPr lang="pt-CV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D2FF3F-6FA8-4449-93D5-B738B2BB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Clientes: Alessandro Monteiro e Iven Ramos.</a:t>
            </a:r>
          </a:p>
          <a:p>
            <a:r>
              <a:rPr lang="pt-PT" dirty="0"/>
              <a:t>Docente: Frederico Soares.</a:t>
            </a:r>
          </a:p>
          <a:p>
            <a:r>
              <a:rPr lang="pt-PT" dirty="0"/>
              <a:t>Disciplina: Laboratório Engenharia de Software.</a:t>
            </a:r>
          </a:p>
          <a:p>
            <a:endParaRPr lang="pt-PT" dirty="0"/>
          </a:p>
          <a:p>
            <a:endParaRPr lang="pt-CV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1345D8-0643-4472-B898-D70BBF6C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A08A82-6A3B-44BC-AC76-73B08958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2</a:t>
            </a:fld>
            <a:r>
              <a:rPr lang="pt-PT" dirty="0"/>
              <a:t>/8</a:t>
            </a:r>
            <a:endParaRPr lang="pt-CV" dirty="0"/>
          </a:p>
        </p:txBody>
      </p:sp>
    </p:spTree>
    <p:extLst>
      <p:ext uri="{BB962C8B-B14F-4D97-AF65-F5344CB8AC3E}">
        <p14:creationId xmlns:p14="http://schemas.microsoft.com/office/powerpoint/2010/main" val="7242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51670-CDE8-4188-8D86-AECA8D16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de Desenvolvimento do Projeto</a:t>
            </a:r>
            <a:endParaRPr lang="pt-CV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62FD81-F73A-4DD0-ACA6-A56C708E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Os recursos utilizados para montar o projeto: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Interface;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err="1"/>
              <a:t>Models</a:t>
            </a:r>
            <a:r>
              <a:rPr lang="pt-PT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err="1"/>
              <a:t>Controllers</a:t>
            </a:r>
            <a:r>
              <a:rPr lang="pt-PT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Imagem;</a:t>
            </a:r>
          </a:p>
          <a:p>
            <a:endParaRPr lang="pt-PT" dirty="0"/>
          </a:p>
          <a:p>
            <a:r>
              <a:rPr lang="pt-PT" b="1" dirty="0"/>
              <a:t>Aplicação de desenvolvimento: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err="1"/>
              <a:t>NetBeans</a:t>
            </a:r>
            <a:r>
              <a:rPr lang="pt-PT" dirty="0"/>
              <a:t> IDE 8.2</a:t>
            </a:r>
          </a:p>
          <a:p>
            <a:endParaRPr lang="pt-CV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71FE5A3-5B16-445D-8F7F-A92902E9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4FB5F77-C8E0-4DAC-AFA4-F521461E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3</a:t>
            </a:fld>
            <a:r>
              <a:rPr lang="pt-PT" dirty="0"/>
              <a:t>/8</a:t>
            </a:r>
            <a:endParaRPr lang="pt-CV" dirty="0"/>
          </a:p>
        </p:txBody>
      </p:sp>
    </p:spTree>
    <p:extLst>
      <p:ext uri="{BB962C8B-B14F-4D97-AF65-F5344CB8AC3E}">
        <p14:creationId xmlns:p14="http://schemas.microsoft.com/office/powerpoint/2010/main" val="71969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1824-91E5-4F29-B3EE-AB9B0268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  <a:endParaRPr lang="pt-CV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1E4AF4-2500-46E3-9713-7A226DBC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Gerais:</a:t>
            </a:r>
          </a:p>
          <a:p>
            <a:endParaRPr lang="pt-PT" dirty="0"/>
          </a:p>
          <a:p>
            <a:r>
              <a:rPr lang="pt-PT" b="1" dirty="0"/>
              <a:t>Específicos: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PT" dirty="0"/>
              <a:t>na requisição de livros de forma não presencial;</a:t>
            </a:r>
            <a:endParaRPr lang="pt-CV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PT" dirty="0"/>
              <a:t>melhoria inventario dos livros;</a:t>
            </a:r>
            <a:endParaRPr lang="pt-CV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PT" dirty="0"/>
              <a:t>automatização de multas derivados dos atrasos;</a:t>
            </a:r>
            <a:endParaRPr lang="pt-CV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PT" dirty="0"/>
              <a:t>facilidade de criação de clientes.</a:t>
            </a:r>
            <a:endParaRPr lang="pt-CV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B7F7F9C-900B-4B36-8B31-77EC8D70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C9249E-D5EE-4A4A-A6C0-D7C9AABD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FFF3D19-1E5A-4F42-9E3F-500A53EE82EC}" type="slidenum">
              <a:rPr lang="pt-CV" smtClean="0"/>
              <a:t>4</a:t>
            </a:fld>
            <a:r>
              <a:rPr lang="pt-PT" dirty="0"/>
              <a:t>/8</a:t>
            </a:r>
            <a:endParaRPr lang="pt-CV" dirty="0"/>
          </a:p>
        </p:txBody>
      </p:sp>
    </p:spTree>
    <p:extLst>
      <p:ext uri="{BB962C8B-B14F-4D97-AF65-F5344CB8AC3E}">
        <p14:creationId xmlns:p14="http://schemas.microsoft.com/office/powerpoint/2010/main" val="383248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7FA2A-F3AD-4883-BCF9-6C5F0CCA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</a:t>
            </a:r>
            <a:endParaRPr lang="pt-CV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235AFA-BA1C-4667-A0A5-B3EE6775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Funcionais: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PT" dirty="0"/>
              <a:t>fazer login somente se estiver inscrito na base de dados da biblioteca;</a:t>
            </a:r>
            <a:endParaRPr lang="pt-CV" dirty="0"/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PT" dirty="0"/>
              <a:t>fazer o empréstimo do livro somente se estes estiver na base de dados e estiver disponível;</a:t>
            </a:r>
            <a:endParaRPr lang="pt-CV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PT" dirty="0"/>
              <a:t>gerar dividas na conta de clientes com livros em atraso.</a:t>
            </a:r>
          </a:p>
          <a:p>
            <a:r>
              <a:rPr lang="pt-PT" b="1" dirty="0"/>
              <a:t>Não Funcionais:</a:t>
            </a: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pt-PT" dirty="0"/>
              <a:t>os livros requisitados ficaram alocados na base de dados numa pasta “Não Disponíveis”;</a:t>
            </a:r>
            <a:endParaRPr lang="pt-CV" dirty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pt-PT" dirty="0"/>
              <a:t>os dados dos clientes ficaram alocados na base de dados uma pasta “Informações de Clientes”.</a:t>
            </a:r>
            <a:endParaRPr lang="pt-CV" dirty="0"/>
          </a:p>
          <a:p>
            <a:pPr marL="0" indent="0">
              <a:buNone/>
            </a:pPr>
            <a:endParaRPr lang="pt-CV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EB2703-2A7D-44B6-8C25-A9CABA41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42452D-96A7-4077-AE19-5F98AAEA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5</a:t>
            </a:fld>
            <a:r>
              <a:rPr lang="pt-PT" dirty="0"/>
              <a:t>/8</a:t>
            </a:r>
            <a:endParaRPr lang="pt-CV" dirty="0"/>
          </a:p>
        </p:txBody>
      </p:sp>
    </p:spTree>
    <p:extLst>
      <p:ext uri="{BB962C8B-B14F-4D97-AF65-F5344CB8AC3E}">
        <p14:creationId xmlns:p14="http://schemas.microsoft.com/office/powerpoint/2010/main" val="149469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DC7FF-A27B-46D6-86A3-D56B9297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 Case</a:t>
            </a:r>
            <a:endParaRPr lang="pt-CV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B4DC7C84-0D23-4303-BB26-33D1014AE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42" y="1846263"/>
            <a:ext cx="4822804" cy="4456022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2B8F381-D5D4-4AAE-986A-602F5D69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B670BF3-E6CB-41F5-A0E7-993E7353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6</a:t>
            </a:fld>
            <a:r>
              <a:rPr lang="pt-PT" dirty="0"/>
              <a:t>/8</a:t>
            </a:r>
            <a:endParaRPr lang="pt-CV" dirty="0"/>
          </a:p>
        </p:txBody>
      </p:sp>
    </p:spTree>
    <p:extLst>
      <p:ext uri="{BB962C8B-B14F-4D97-AF65-F5344CB8AC3E}">
        <p14:creationId xmlns:p14="http://schemas.microsoft.com/office/powerpoint/2010/main" val="177308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670A-AE51-4BE4-9E69-448376CC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  <a:endParaRPr lang="pt-CV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5099CA7E-464B-4BB8-AD56-3ADB0C055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08" y="1846263"/>
            <a:ext cx="5309340" cy="4483860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E4DD9E2-C617-4053-B9AA-7E4D3741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45198F-9068-44D4-9AD2-FFD40BB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7</a:t>
            </a:fld>
            <a:r>
              <a:rPr lang="pt-PT" dirty="0"/>
              <a:t>/8</a:t>
            </a:r>
            <a:endParaRPr lang="pt-CV" dirty="0"/>
          </a:p>
        </p:txBody>
      </p:sp>
    </p:spTree>
    <p:extLst>
      <p:ext uri="{BB962C8B-B14F-4D97-AF65-F5344CB8AC3E}">
        <p14:creationId xmlns:p14="http://schemas.microsoft.com/office/powerpoint/2010/main" val="273181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554B-E825-4D09-954D-BB965821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  <a:endParaRPr lang="pt-CV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91509EC-B182-491F-8B29-73E628B9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Marvin neves - 4876</a:t>
            </a:r>
            <a:endParaRPr lang="pt-CV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355B69-565F-451B-9246-A9F3CDFB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3D19-1E5A-4F42-9E3F-500A53EE82EC}" type="slidenum">
              <a:rPr lang="pt-CV" smtClean="0"/>
              <a:t>8</a:t>
            </a:fld>
            <a:r>
              <a:rPr lang="pt-PT" dirty="0"/>
              <a:t>/8</a:t>
            </a:r>
            <a:endParaRPr lang="pt-CV" dirty="0"/>
          </a:p>
        </p:txBody>
      </p:sp>
      <p:pic>
        <p:nvPicPr>
          <p:cNvPr id="6" name="Picture 2" descr="A importância do obrigado. Diz a tradição passada de minha avó… | by Júlio  CP | Medium">
            <a:extLst>
              <a:ext uri="{FF2B5EF4-FFF2-40B4-BE49-F238E27FC236}">
                <a16:creationId xmlns:a16="http://schemas.microsoft.com/office/drawing/2014/main" id="{DA1DACD1-F8CE-4618-B264-B5E0B9691E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0469" y="1846263"/>
            <a:ext cx="821138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12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216</Words>
  <Application>Microsoft Office PowerPoint</Application>
  <PresentationFormat>Ecrã Panorâmico</PresentationFormat>
  <Paragraphs>50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Retrospetiva</vt:lpstr>
      <vt:lpstr>LibCode</vt:lpstr>
      <vt:lpstr>Introdução</vt:lpstr>
      <vt:lpstr>Recursos de Desenvolvimento do Projeto</vt:lpstr>
      <vt:lpstr>Objetivos</vt:lpstr>
      <vt:lpstr>Requisitos</vt:lpstr>
      <vt:lpstr>Use Case</vt:lpstr>
      <vt:lpstr>Diagrama de Classes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LibCode</dc:title>
  <dc:creator>Marvin Carvalho Inocêncio Neves</dc:creator>
  <cp:lastModifiedBy>Marvin Carvalho Inocêncio Neves</cp:lastModifiedBy>
  <cp:revision>3</cp:revision>
  <dcterms:created xsi:type="dcterms:W3CDTF">2021-06-16T20:15:52Z</dcterms:created>
  <dcterms:modified xsi:type="dcterms:W3CDTF">2021-06-16T23:30:50Z</dcterms:modified>
</cp:coreProperties>
</file>