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75" r:id="rId6"/>
    <p:sldId id="259" r:id="rId7"/>
    <p:sldId id="261" r:id="rId8"/>
    <p:sldId id="263" r:id="rId9"/>
    <p:sldId id="266" r:id="rId10"/>
    <p:sldId id="267" r:id="rId11"/>
    <p:sldId id="268" r:id="rId12"/>
    <p:sldId id="270" r:id="rId13"/>
    <p:sldId id="274" r:id="rId14"/>
    <p:sldId id="273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A5D31A-1CB2-4A4D-B8AB-8118E93381E0}" v="98" dt="2018-04-08T13:20:35.243"/>
    <p1510:client id="{52A04CCA-98DE-47A4-BF43-407A6B7174F7}" v="131" dt="2018-04-08T13:34:10.933"/>
    <p1510:client id="{4FBD79DC-1ACC-4998-A82C-61E7D15FA859}" v="14" dt="2018-04-08T14:58:13.725"/>
    <p1510:client id="{D64EF83C-BBBB-4147-8EEF-BCBF8A6BF646}" v="2" dt="2018-04-08T14:52:35.685"/>
    <p1510:client id="{6E96567E-4BBC-4AFF-AE29-AAE30B0FF4B0}" v="11" dt="2018-04-08T20:43:33.224"/>
    <p1510:client id="{39E6D80D-917C-41A2-B96F-9367A3B0BCED}" v="8" dt="2018-04-08T20:58:08.398"/>
    <p1510:client id="{088CDE7F-4273-4A51-AD09-5D39ADE864B1}" v="341" dt="2018-04-09T10:39:49.809"/>
    <p1510:client id="{B408CB8F-E9D4-45A3-8221-663D013A6BA7}" v="43" dt="2018-04-09T10:45:59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A6D0B-16C6-427E-B779-1C3CDE3A6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err="1"/>
              <a:t>CovoGreen</a:t>
            </a:r>
            <a:endParaRPr lang="fr-FR" sz="66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E58C0F-A2C7-4AB9-82E2-AC0EB7691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L’application de covoiturage entre étudiants de l’IUT Nice – Sophia-Antipolis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31ACAA-EAA1-4A7C-9F8C-9F84CD0938B9}"/>
              </a:ext>
            </a:extLst>
          </p:cNvPr>
          <p:cNvSpPr txBox="1"/>
          <p:nvPr/>
        </p:nvSpPr>
        <p:spPr>
          <a:xfrm>
            <a:off x="7755775" y="731520"/>
            <a:ext cx="3341716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b="1"/>
              <a:t>LPSIL IDSE 2017-2018</a:t>
            </a:r>
          </a:p>
          <a:p>
            <a:endParaRPr lang="fr-FR"/>
          </a:p>
          <a:p>
            <a:r>
              <a:rPr lang="fr-FR" err="1"/>
              <a:t>Zarzitski</a:t>
            </a:r>
            <a:r>
              <a:rPr lang="fr-FR"/>
              <a:t> Alex</a:t>
            </a:r>
          </a:p>
          <a:p>
            <a:r>
              <a:rPr lang="fr-FR"/>
              <a:t>El </a:t>
            </a:r>
            <a:r>
              <a:rPr lang="fr-FR" err="1"/>
              <a:t>Karmoudi</a:t>
            </a:r>
            <a:r>
              <a:rPr lang="fr-FR"/>
              <a:t> Mohamed</a:t>
            </a:r>
          </a:p>
          <a:p>
            <a:r>
              <a:rPr lang="fr-FR" err="1"/>
              <a:t>Trech</a:t>
            </a:r>
            <a:r>
              <a:rPr lang="fr-FR"/>
              <a:t> </a:t>
            </a:r>
            <a:r>
              <a:rPr lang="fr-FR" err="1"/>
              <a:t>Yanice</a:t>
            </a:r>
            <a:endParaRPr lang="fr-FR"/>
          </a:p>
          <a:p>
            <a:r>
              <a:rPr lang="fr-FR"/>
              <a:t>Marvin </a:t>
            </a:r>
            <a:r>
              <a:rPr lang="fr-FR" err="1"/>
              <a:t>Rameix</a:t>
            </a:r>
            <a:endParaRPr lang="fr-FR"/>
          </a:p>
          <a:p>
            <a:r>
              <a:rPr lang="fr-FR" err="1"/>
              <a:t>Lembo</a:t>
            </a:r>
            <a:r>
              <a:rPr lang="fr-FR"/>
              <a:t> Romain</a:t>
            </a:r>
          </a:p>
        </p:txBody>
      </p:sp>
    </p:spTree>
    <p:extLst>
      <p:ext uri="{BB962C8B-B14F-4D97-AF65-F5344CB8AC3E}">
        <p14:creationId xmlns:p14="http://schemas.microsoft.com/office/powerpoint/2010/main" val="238880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39E019-FB3B-4898-A1BF-34857A9E1B8F}"/>
              </a:ext>
            </a:extLst>
          </p:cNvPr>
          <p:cNvSpPr txBox="1"/>
          <p:nvPr/>
        </p:nvSpPr>
        <p:spPr>
          <a:xfrm>
            <a:off x="121017" y="2023843"/>
            <a:ext cx="2074452" cy="295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dirty="0"/>
              <a:t>Sprint 3</a:t>
            </a:r>
          </a:p>
          <a:p>
            <a:r>
              <a:rPr lang="fr-FR" sz="1200" dirty="0"/>
              <a:t>Du 06/03 au</a:t>
            </a:r>
          </a:p>
          <a:p>
            <a:r>
              <a:rPr lang="fr-FR" sz="1200" dirty="0"/>
              <a:t>27/03</a:t>
            </a:r>
          </a:p>
          <a:p>
            <a:endParaRPr lang="fr-FR" sz="1200"/>
          </a:p>
          <a:p>
            <a:r>
              <a:rPr lang="fr-FR" sz="1200" dirty="0"/>
              <a:t>- Evaluation notes &amp; commentaires</a:t>
            </a:r>
          </a:p>
          <a:p>
            <a:endParaRPr lang="fr-FR" sz="1200"/>
          </a:p>
          <a:p>
            <a:r>
              <a:rPr lang="fr-FR" sz="1200" dirty="0"/>
              <a:t>- Implémentation testeur et analyseur de code</a:t>
            </a:r>
          </a:p>
          <a:p>
            <a:endParaRPr lang="fr-FR" sz="1200" dirty="0"/>
          </a:p>
          <a:p>
            <a:r>
              <a:rPr lang="fr-FR" sz="1200" dirty="0"/>
              <a:t>- Page utilisateur</a:t>
            </a:r>
          </a:p>
          <a:p>
            <a:endParaRPr lang="fr-FR" sz="1200" dirty="0"/>
          </a:p>
          <a:p>
            <a:r>
              <a:rPr lang="fr-FR" sz="1200" dirty="0"/>
              <a:t>- API Google </a:t>
            </a:r>
            <a:r>
              <a:rPr lang="fr-FR" sz="1200" dirty="0" err="1"/>
              <a:t>Map</a:t>
            </a:r>
          </a:p>
          <a:p>
            <a:endParaRPr lang="fr-FR" sz="1200"/>
          </a:p>
          <a:p>
            <a:endParaRPr lang="fr-FR" sz="120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DE8D19C-45C4-4ED3-9EB6-A88537CA7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992" y="778597"/>
            <a:ext cx="9951307" cy="532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D5ECF-E173-4BB8-8EF5-D44E8B61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BurnDownChart</a:t>
            </a:r>
            <a:endParaRPr lang="fr-FR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2A140A0-A789-4147-B332-FA0E8B404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84" y="1383310"/>
            <a:ext cx="9704172" cy="51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5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FBC72-909E-436D-932D-7582A612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Intégration continue (</a:t>
            </a:r>
            <a:r>
              <a:rPr lang="fr-FR" err="1"/>
              <a:t>CircleCi</a:t>
            </a:r>
            <a:r>
              <a:rPr lang="fr-FR"/>
              <a:t>)</a:t>
            </a:r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23679B7B-A6B6-4783-AE8F-984D7A5B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40" y="2099651"/>
            <a:ext cx="8808961" cy="45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356939-E85F-4AD3-B574-8F8C91A4D1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374A477-3F18-4367-9F4F-41EF328040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5005429-6BE1-4E9A-B1EF-EB47DD18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773" y="113224"/>
            <a:ext cx="6097444" cy="663153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7E3A725-B0A2-4B00-ACAF-60909C62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5400" dirty="0"/>
              <a:t>Intégration</a:t>
            </a:r>
            <a:br>
              <a:rPr lang="fr-FR" sz="54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fr-FR" sz="5400" dirty="0"/>
              <a:t>continue</a:t>
            </a:r>
            <a:br>
              <a:rPr lang="fr-FR" sz="54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fr-FR" sz="5400" dirty="0"/>
              <a:t>(Début Build)</a:t>
            </a:r>
            <a:br>
              <a:rPr lang="fr-FR" sz="5400" dirty="0">
                <a:solidFill>
                  <a:schemeClr val="tx1"/>
                </a:solidFill>
                <a:ea typeface="+mj-lt"/>
                <a:cs typeface="+mj-lt"/>
              </a:rPr>
            </a:b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723369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315F4-B491-496E-9344-D648428C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Intégration continue (Fin </a:t>
            </a:r>
            <a:r>
              <a:rPr lang="fr-FR" dirty="0" err="1"/>
              <a:t>Build</a:t>
            </a:r>
            <a:r>
              <a:rPr lang="fr-FR" dirty="0"/>
              <a:t>)</a:t>
            </a:r>
            <a:endParaRPr lang="fr-FR" dirty="0">
              <a:solidFill>
                <a:schemeClr val="tx1"/>
              </a:solidFill>
              <a:ea typeface="+mj-lt"/>
              <a:cs typeface="+mj-lt"/>
            </a:endParaRPr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412CB3D-7280-42E0-B108-F2C26CCF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45" y="2187524"/>
            <a:ext cx="10603088" cy="44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8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10014-BF49-4C2C-938B-995A29C0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Analyseur et testeur de code </a:t>
            </a:r>
            <a:r>
              <a:rPr lang="fr-FR" err="1"/>
              <a:t>Codacy</a:t>
            </a:r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8C8D7DF-F059-495C-9C66-B01657BAB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0325" y="2488987"/>
            <a:ext cx="3083537" cy="3636511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0871386F-951E-489C-80F3-7BCFD674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3" y="2981325"/>
            <a:ext cx="1095375" cy="1095375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0B3DE9A7-4F9E-4DB3-979C-ACD92CD3E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3" y="3009900"/>
            <a:ext cx="1362075" cy="1038225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F89E0CD-CCDC-45E1-88C8-E527E81D0EEF}"/>
              </a:ext>
            </a:extLst>
          </p:cNvPr>
          <p:cNvCxnSpPr/>
          <p:nvPr/>
        </p:nvCxnSpPr>
        <p:spPr>
          <a:xfrm>
            <a:off x="3009899" y="3533775"/>
            <a:ext cx="952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AB00765-684E-4DB2-AD43-04D64068C801}"/>
              </a:ext>
            </a:extLst>
          </p:cNvPr>
          <p:cNvCxnSpPr>
            <a:cxnSpLocks/>
          </p:cNvCxnSpPr>
          <p:nvPr/>
        </p:nvCxnSpPr>
        <p:spPr>
          <a:xfrm flipV="1">
            <a:off x="5362573" y="3533775"/>
            <a:ext cx="22383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Image 14">
            <a:extLst>
              <a:ext uri="{FF2B5EF4-FFF2-40B4-BE49-F238E27FC236}">
                <a16:creationId xmlns:a16="http://schemas.microsoft.com/office/drawing/2014/main" id="{0A73E8F4-EE24-4B0E-8070-6671514C8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648" y="4733923"/>
            <a:ext cx="1209675" cy="1276350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A121E71-A661-4C61-B7E2-C66181C569AA}"/>
              </a:ext>
            </a:extLst>
          </p:cNvPr>
          <p:cNvCxnSpPr>
            <a:cxnSpLocks/>
          </p:cNvCxnSpPr>
          <p:nvPr/>
        </p:nvCxnSpPr>
        <p:spPr>
          <a:xfrm flipH="1" flipV="1">
            <a:off x="3019422" y="5372100"/>
            <a:ext cx="45243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2B4358B-416D-4493-906A-FFB90D2E3FA1}"/>
              </a:ext>
            </a:extLst>
          </p:cNvPr>
          <p:cNvCxnSpPr>
            <a:cxnSpLocks/>
          </p:cNvCxnSpPr>
          <p:nvPr/>
        </p:nvCxnSpPr>
        <p:spPr>
          <a:xfrm flipV="1">
            <a:off x="2371723" y="4105275"/>
            <a:ext cx="9525" cy="54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0BEB93C2-C12F-44D6-9104-3E9934E0A7B3}"/>
              </a:ext>
            </a:extLst>
          </p:cNvPr>
          <p:cNvSpPr txBox="1"/>
          <p:nvPr/>
        </p:nvSpPr>
        <p:spPr>
          <a:xfrm>
            <a:off x="1057273" y="25241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GitHub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4F4A20B-06E6-4A97-980A-CA2A6B9AEF37}"/>
              </a:ext>
            </a:extLst>
          </p:cNvPr>
          <p:cNvSpPr txBox="1"/>
          <p:nvPr/>
        </p:nvSpPr>
        <p:spPr>
          <a:xfrm>
            <a:off x="3276598" y="25241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err="1"/>
              <a:t>Codacy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CD0321-42B5-4E07-A59F-46591E7C9B00}"/>
              </a:ext>
            </a:extLst>
          </p:cNvPr>
          <p:cNvSpPr txBox="1"/>
          <p:nvPr/>
        </p:nvSpPr>
        <p:spPr>
          <a:xfrm>
            <a:off x="7029450" y="1981200"/>
            <a:ext cx="44577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/>
              <a:t>https://app.codacy.com/app/yanice.trech/covogreen/dashboard?bid=6995285</a:t>
            </a:r>
          </a:p>
        </p:txBody>
      </p:sp>
    </p:spTree>
    <p:extLst>
      <p:ext uri="{BB962C8B-B14F-4D97-AF65-F5344CB8AC3E}">
        <p14:creationId xmlns:p14="http://schemas.microsoft.com/office/powerpoint/2010/main" val="8709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082FB-1DA1-4F29-B30F-2498C8A2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Vélocité finale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65CD2-60DC-4FDF-8747-4DCE2E43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/>
              <a:t>Le but principal du projet était la création d'un site web de covoiturage.</a:t>
            </a:r>
          </a:p>
          <a:p>
            <a:pPr>
              <a:buNone/>
            </a:pPr>
            <a:r>
              <a:rPr lang="fr-FR"/>
              <a:t>L'objectif a été atteint, le site web est fonctionnel et il respecte les user story imposés en début de projet.</a:t>
            </a:r>
          </a:p>
          <a:p>
            <a:pPr>
              <a:buNone/>
            </a:pPr>
            <a:r>
              <a:rPr lang="fr-FR"/>
              <a:t>Le rendu final est le site web en lui-même proposant aux différents utilisateurs une recherche et une inscription aux offres susceptibles de les intéresser, un panel pour les conducteurs ainsi que les administrateurs, </a:t>
            </a:r>
            <a:r>
              <a:rPr lang="fr-FR" err="1"/>
              <a:t>ect</a:t>
            </a:r>
            <a:r>
              <a:rPr lang="fr-FR"/>
              <a:t>..</a:t>
            </a:r>
          </a:p>
          <a:p>
            <a:pPr>
              <a:buNone/>
            </a:pPr>
            <a:r>
              <a:rPr lang="fr-FR"/>
              <a:t>Le projet respectant toutes les normes Informatique, il est tout à fait possible de le voir se  commercialiser afin de rendre la vie de notre planète et des étudiants plus aisées.</a:t>
            </a:r>
          </a:p>
        </p:txBody>
      </p:sp>
    </p:spTree>
    <p:extLst>
      <p:ext uri="{BB962C8B-B14F-4D97-AF65-F5344CB8AC3E}">
        <p14:creationId xmlns:p14="http://schemas.microsoft.com/office/powerpoint/2010/main" val="346775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E1F33-DA86-4243-924E-89B30108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E7CD8-C34D-4A0B-80D0-FF96E521B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UML</a:t>
            </a:r>
          </a:p>
          <a:p>
            <a:r>
              <a:rPr lang="fr-FR" dirty="0"/>
              <a:t>MCD</a:t>
            </a:r>
          </a:p>
          <a:p>
            <a:r>
              <a:rPr lang="fr-FR" err="1"/>
              <a:t>Backlogs</a:t>
            </a:r>
            <a:endParaRPr lang="fr-FR"/>
          </a:p>
          <a:p>
            <a:r>
              <a:rPr lang="fr-FR" dirty="0"/>
              <a:t>Descriptions des 3 sprints</a:t>
            </a:r>
          </a:p>
          <a:p>
            <a:r>
              <a:rPr lang="fr-FR" dirty="0" err="1"/>
              <a:t>BurnDownChart</a:t>
            </a:r>
          </a:p>
          <a:p>
            <a:r>
              <a:rPr lang="fr-FR" dirty="0"/>
              <a:t>Intégration continue</a:t>
            </a:r>
          </a:p>
          <a:p>
            <a:r>
              <a:rPr lang="fr-FR" dirty="0"/>
              <a:t>Vélocité finale</a:t>
            </a:r>
          </a:p>
          <a:p>
            <a:r>
              <a:rPr lang="fr-FR" dirty="0"/>
              <a:t>Analyseur et testeur de code</a:t>
            </a:r>
          </a:p>
        </p:txBody>
      </p:sp>
    </p:spTree>
    <p:extLst>
      <p:ext uri="{BB962C8B-B14F-4D97-AF65-F5344CB8AC3E}">
        <p14:creationId xmlns:p14="http://schemas.microsoft.com/office/powerpoint/2010/main" val="249180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29E2D-B413-4557-8BEB-1A8C782A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31E681-9FC7-4F1B-9843-990E07EC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Le projet à réaliser est une plateforme de covoiturage destinée aux étudiants de l’université.</a:t>
            </a:r>
          </a:p>
          <a:p>
            <a:pPr marL="0" indent="0">
              <a:buNone/>
            </a:pPr>
            <a:r>
              <a:rPr lang="fr-FR"/>
              <a:t>Cette plateforme de covoiturage a donc pour but de mettre en relation les étudiants effectuant un même trajet afin qu’ils puissent le réaliser ensemble dans un seul véhicule.</a:t>
            </a:r>
          </a:p>
          <a:p>
            <a:pPr marL="0" indent="0">
              <a:buNone/>
            </a:pPr>
            <a:r>
              <a:rPr lang="fr-FR"/>
              <a:t>En premier lieu, les étudiants devront s’inscrire sur le site afin de pouvoir l’utiliser.</a:t>
            </a:r>
          </a:p>
          <a:p>
            <a:pPr marL="0" indent="0">
              <a:buNone/>
            </a:pPr>
            <a:r>
              <a:rPr lang="fr-FR"/>
              <a:t>Ensuite, les covoitureurs inscrits peuvent proposer un trajet, ou rechercher un trajet et s’y inscrire.</a:t>
            </a:r>
          </a:p>
          <a:p>
            <a:pPr marL="0" indent="0">
              <a:buNone/>
            </a:pPr>
            <a:r>
              <a:rPr lang="fr-FR"/>
              <a:t>D’autres fonctionnalités  : l’évaluation des covoitureurs et un chat entre passagers.</a:t>
            </a:r>
          </a:p>
          <a:p>
            <a:pPr marL="0" indent="0">
              <a:buNone/>
            </a:pPr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253488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2786CC-5CE2-45AA-8455-EB8C69F5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UML – Diagramme de classe</a:t>
            </a:r>
            <a:endParaRPr lang="fr-FR">
              <a:solidFill>
                <a:schemeClr val="tx1"/>
              </a:solidFill>
            </a:endParaRPr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B8A426F-C59B-422A-A1D4-B57E7AAD8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320" y="2322928"/>
            <a:ext cx="9558039" cy="416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0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9697-1FED-43F7-A046-2C96D251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ED48E7-0534-444D-AFEA-11133D3BF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465" y="451152"/>
            <a:ext cx="6281069" cy="62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5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6AEF5-18C0-40BA-BDAC-D5163CD0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Backlogs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5EFA6-1770-4D01-8D8D-C07ECC86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21B5721-A750-4299-930A-2D4D855F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07" y="1413345"/>
            <a:ext cx="10620630" cy="52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5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E3879-D54E-49F6-872A-545E24D27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 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6C2A85A-72C7-490F-9F44-7D4E1613C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2" y="120304"/>
            <a:ext cx="10703010" cy="169528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AF4B603-DE0B-4CAA-AD91-CF4C3AA18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52" y="1809853"/>
            <a:ext cx="10703010" cy="490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1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90B2C-5A17-4712-96C6-DE12395B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Description des 3 sprints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39E019-FB3B-4898-A1BF-34857A9E1B8F}"/>
              </a:ext>
            </a:extLst>
          </p:cNvPr>
          <p:cNvSpPr txBox="1"/>
          <p:nvPr/>
        </p:nvSpPr>
        <p:spPr>
          <a:xfrm>
            <a:off x="121016" y="2037451"/>
            <a:ext cx="1938381" cy="295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dirty="0"/>
              <a:t>Sprint 1</a:t>
            </a:r>
          </a:p>
          <a:p>
            <a:r>
              <a:rPr lang="fr-FR" sz="1200" dirty="0"/>
              <a:t>Du 09/01 au</a:t>
            </a:r>
          </a:p>
          <a:p>
            <a:r>
              <a:rPr lang="fr-FR" sz="1200" dirty="0"/>
              <a:t>10/02</a:t>
            </a:r>
          </a:p>
          <a:p>
            <a:endParaRPr lang="fr-FR" sz="1200"/>
          </a:p>
          <a:p>
            <a:r>
              <a:rPr lang="fr-FR" sz="1200" dirty="0"/>
              <a:t>- Analyse des User Stories</a:t>
            </a:r>
          </a:p>
          <a:p>
            <a:endParaRPr lang="fr-FR" sz="1200"/>
          </a:p>
          <a:p>
            <a:r>
              <a:rPr lang="fr-FR" sz="1200" dirty="0"/>
              <a:t>- Mise en Place BDD</a:t>
            </a:r>
          </a:p>
          <a:p>
            <a:endParaRPr lang="fr-FR" sz="1200"/>
          </a:p>
          <a:p>
            <a:r>
              <a:rPr lang="fr-FR" sz="1200" dirty="0"/>
              <a:t>- Connexion / Déconnexion</a:t>
            </a:r>
          </a:p>
          <a:p>
            <a:endParaRPr lang="fr-FR" sz="1200"/>
          </a:p>
          <a:p>
            <a:r>
              <a:rPr lang="fr-FR" sz="1200" dirty="0"/>
              <a:t>- Recherche &amp; création trajet / Inscription trajet</a:t>
            </a:r>
          </a:p>
          <a:p>
            <a:endParaRPr lang="fr-FR" sz="12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4FCE826-5ED1-4B9B-BD46-B53626BE0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490" y="1429395"/>
            <a:ext cx="9520669" cy="519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5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39E019-FB3B-4898-A1BF-34857A9E1B8F}"/>
              </a:ext>
            </a:extLst>
          </p:cNvPr>
          <p:cNvSpPr txBox="1"/>
          <p:nvPr/>
        </p:nvSpPr>
        <p:spPr>
          <a:xfrm>
            <a:off x="134624" y="1996629"/>
            <a:ext cx="1965595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dirty="0"/>
              <a:t>Sprint 2</a:t>
            </a:r>
          </a:p>
          <a:p>
            <a:r>
              <a:rPr lang="fr-FR" sz="1200" dirty="0"/>
              <a:t>Du 10/02 au</a:t>
            </a:r>
          </a:p>
          <a:p>
            <a:r>
              <a:rPr lang="fr-FR" sz="1200" dirty="0"/>
              <a:t>06/03</a:t>
            </a:r>
          </a:p>
          <a:p>
            <a:endParaRPr lang="fr-FR" sz="1200"/>
          </a:p>
          <a:p>
            <a:r>
              <a:rPr lang="fr-FR" sz="1200" dirty="0"/>
              <a:t>- Gestion compte personnel et administrateur</a:t>
            </a:r>
          </a:p>
          <a:p>
            <a:endParaRPr lang="fr-FR" sz="1200"/>
          </a:p>
          <a:p>
            <a:r>
              <a:rPr lang="fr-FR" sz="1200" dirty="0"/>
              <a:t>- Chat</a:t>
            </a:r>
          </a:p>
          <a:p>
            <a:endParaRPr lang="fr-FR" sz="1200" dirty="0"/>
          </a:p>
          <a:p>
            <a:r>
              <a:rPr lang="fr-FR" sz="1200" dirty="0"/>
              <a:t>- Historique des trajets</a:t>
            </a:r>
          </a:p>
          <a:p>
            <a:endParaRPr lang="fr-FR" sz="120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57A9C46-7DB8-4144-90B9-837C955C9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79" y="1285260"/>
            <a:ext cx="9961605" cy="449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31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Concis</vt:lpstr>
      <vt:lpstr>CovoGreen</vt:lpstr>
      <vt:lpstr>Sommaire</vt:lpstr>
      <vt:lpstr>Introduction</vt:lpstr>
      <vt:lpstr>UML – Diagramme de classe</vt:lpstr>
      <vt:lpstr>MCD</vt:lpstr>
      <vt:lpstr>Backlogs</vt:lpstr>
      <vt:lpstr>PowerPoint Presentation</vt:lpstr>
      <vt:lpstr>Description des 3 sprints</vt:lpstr>
      <vt:lpstr>PowerPoint Presentation</vt:lpstr>
      <vt:lpstr>PowerPoint Presentation</vt:lpstr>
      <vt:lpstr>BurnDownChart</vt:lpstr>
      <vt:lpstr>Intégration continue (CircleCi)</vt:lpstr>
      <vt:lpstr>Intégration continue (Début Build) </vt:lpstr>
      <vt:lpstr>Intégration continue (Fin Build)</vt:lpstr>
      <vt:lpstr>Analyseur et testeur de code Codacy</vt:lpstr>
      <vt:lpstr>Vélocité finale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CovoGreen</dc:title>
  <cp:revision>6</cp:revision>
  <dcterms:modified xsi:type="dcterms:W3CDTF">2018-04-09T11:17:15Z</dcterms:modified>
</cp:coreProperties>
</file>