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6D0B-16C6-427E-B779-1C3CDE3A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err="1"/>
              <a:t>CovoGreen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E58C0F-A2C7-4AB9-82E2-AC0EB7691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L’application de covoiturage entre étudiants de l’IUT Nice – Sophia-Antipolis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31ACAA-EAA1-4A7C-9F8C-9F84CD0938B9}"/>
              </a:ext>
            </a:extLst>
          </p:cNvPr>
          <p:cNvSpPr txBox="1"/>
          <p:nvPr/>
        </p:nvSpPr>
        <p:spPr>
          <a:xfrm>
            <a:off x="7755775" y="731520"/>
            <a:ext cx="3341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LPSIL IDSE 2017-2018</a:t>
            </a:r>
          </a:p>
          <a:p>
            <a:endParaRPr lang="fr-FR" dirty="0"/>
          </a:p>
          <a:p>
            <a:r>
              <a:rPr lang="fr-FR" dirty="0" err="1"/>
              <a:t>Zarzitski</a:t>
            </a:r>
            <a:r>
              <a:rPr lang="fr-FR" dirty="0"/>
              <a:t> Alex</a:t>
            </a:r>
          </a:p>
          <a:p>
            <a:r>
              <a:rPr lang="fr-FR" dirty="0"/>
              <a:t>El </a:t>
            </a:r>
            <a:r>
              <a:rPr lang="fr-FR" dirty="0" err="1"/>
              <a:t>Karmoudi</a:t>
            </a:r>
            <a:r>
              <a:rPr lang="fr-FR" dirty="0"/>
              <a:t> Mohamed</a:t>
            </a:r>
          </a:p>
          <a:p>
            <a:r>
              <a:rPr lang="fr-FR" dirty="0" err="1"/>
              <a:t>Trec</a:t>
            </a:r>
            <a:r>
              <a:rPr lang="fr-FR" dirty="0"/>
              <a:t> </a:t>
            </a:r>
            <a:r>
              <a:rPr lang="fr-FR" dirty="0" err="1"/>
              <a:t>Yanice</a:t>
            </a:r>
            <a:endParaRPr lang="fr-FR" dirty="0"/>
          </a:p>
          <a:p>
            <a:r>
              <a:rPr lang="fr-FR" dirty="0"/>
              <a:t>Marvin </a:t>
            </a:r>
            <a:r>
              <a:rPr lang="fr-FR" dirty="0" err="1"/>
              <a:t>Rameix</a:t>
            </a:r>
            <a:endParaRPr lang="fr-FR" dirty="0"/>
          </a:p>
          <a:p>
            <a:r>
              <a:rPr lang="fr-FR" dirty="0" err="1"/>
              <a:t>Lembo</a:t>
            </a:r>
            <a:r>
              <a:rPr lang="fr-FR" dirty="0"/>
              <a:t> Romain</a:t>
            </a:r>
          </a:p>
        </p:txBody>
      </p:sp>
    </p:spTree>
    <p:extLst>
      <p:ext uri="{BB962C8B-B14F-4D97-AF65-F5344CB8AC3E}">
        <p14:creationId xmlns:p14="http://schemas.microsoft.com/office/powerpoint/2010/main" val="238880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D5ECF-E173-4BB8-8EF5-D44E8B61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BurnDownChart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DC5941-08EB-43A3-9463-FC34CA03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58" y="1417638"/>
            <a:ext cx="10301681" cy="50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082FB-1DA1-4F29-B30F-2498C8A2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Vélocité finale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65CD2-60DC-4FDF-8747-4DCE2E43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75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E1F33-DA86-4243-924E-89B3010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E7CD8-C34D-4A0B-80D0-FF96E521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 err="1"/>
              <a:t>Backlogs</a:t>
            </a:r>
            <a:endParaRPr lang="fr-FR" dirty="0"/>
          </a:p>
          <a:p>
            <a:r>
              <a:rPr lang="fr-FR" dirty="0"/>
              <a:t>Descriptions des 3 sprints</a:t>
            </a:r>
          </a:p>
          <a:p>
            <a:r>
              <a:rPr lang="fr-FR" dirty="0" err="1"/>
              <a:t>BurnDownChart</a:t>
            </a:r>
            <a:endParaRPr lang="fr-FR" dirty="0"/>
          </a:p>
          <a:p>
            <a:r>
              <a:rPr lang="fr-FR" dirty="0"/>
              <a:t>Vélocité finale</a:t>
            </a:r>
          </a:p>
        </p:txBody>
      </p:sp>
    </p:spTree>
    <p:extLst>
      <p:ext uri="{BB962C8B-B14F-4D97-AF65-F5344CB8AC3E}">
        <p14:creationId xmlns:p14="http://schemas.microsoft.com/office/powerpoint/2010/main" val="24918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29E2D-B413-4557-8BEB-1A8C782A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1E681-9FC7-4F1B-9843-990E07EC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/>
              <a:t>Le projet à réaliser est une plateforme de covoiturage destinée aux étudiants de l’université.</a:t>
            </a:r>
          </a:p>
          <a:p>
            <a:pPr marL="0" indent="0">
              <a:buNone/>
            </a:pPr>
            <a:r>
              <a:rPr lang="fr-FR" sz="1200" dirty="0"/>
              <a:t>Cette plateforme de covoiturage a donc pour but de mettre en relation les étudiants effectuant un même trajet afin qu’ils puissent le réaliser ensemble dans un seul véhicule.</a:t>
            </a:r>
          </a:p>
          <a:p>
            <a:pPr marL="0" indent="0">
              <a:buNone/>
            </a:pPr>
            <a:r>
              <a:rPr lang="fr-FR" sz="1200" dirty="0"/>
              <a:t>En premier lieu, les étudiants doivent s’inscrire sur le site afin de pouvoir l’utiliser.</a:t>
            </a:r>
          </a:p>
          <a:p>
            <a:pPr marL="0" indent="0">
              <a:buNone/>
            </a:pPr>
            <a:r>
              <a:rPr lang="fr-FR" sz="1200" dirty="0"/>
              <a:t>Ensuite, les covoitureurs inscris peuvent proposer un trajet, ou rechercher un trajet et s’y inscrire.</a:t>
            </a:r>
          </a:p>
          <a:p>
            <a:pPr marL="0" indent="0">
              <a:buNone/>
            </a:pPr>
            <a:r>
              <a:rPr lang="fr-FR" sz="1200" dirty="0"/>
              <a:t>D’autres fonctionnalités  : l’évaluation des covoitureurs et un chat entre passagers.</a:t>
            </a:r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348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6AEF5-18C0-40BA-BDAC-D5163CD0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Backlogs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5EFA6-1770-4D01-8D8D-C07ECC86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64AE8AD-FD3F-4EA1-945E-6EB4EE78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9" y="2222287"/>
            <a:ext cx="11728580" cy="39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5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E3879-D54E-49F6-872A-545E24D2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467657-65E3-41B6-B997-E866652D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8" y="2222287"/>
            <a:ext cx="11747241" cy="38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5EFA6-1770-4D01-8D8D-C07ECC86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2A1446-422E-4355-9FA8-A8F39E28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73" y="2222287"/>
            <a:ext cx="11500676" cy="37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90B2C-5A17-4712-96C6-DE12395B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des 3 sprints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66792B-4648-404A-B4F6-411607E4F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027" y="1515127"/>
            <a:ext cx="9102971" cy="5094089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39E019-FB3B-4898-A1BF-34857A9E1B8F}"/>
              </a:ext>
            </a:extLst>
          </p:cNvPr>
          <p:cNvSpPr txBox="1"/>
          <p:nvPr/>
        </p:nvSpPr>
        <p:spPr>
          <a:xfrm>
            <a:off x="352338" y="5711378"/>
            <a:ext cx="1652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Sprint 1</a:t>
            </a:r>
          </a:p>
          <a:p>
            <a:r>
              <a:rPr lang="fr-FR" sz="1200" dirty="0"/>
              <a:t>Du 09/01 au</a:t>
            </a:r>
          </a:p>
          <a:p>
            <a:r>
              <a:rPr lang="fr-FR" sz="1200" dirty="0"/>
              <a:t>10/02</a:t>
            </a:r>
          </a:p>
        </p:txBody>
      </p:sp>
    </p:spTree>
    <p:extLst>
      <p:ext uri="{BB962C8B-B14F-4D97-AF65-F5344CB8AC3E}">
        <p14:creationId xmlns:p14="http://schemas.microsoft.com/office/powerpoint/2010/main" val="218335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39E019-FB3B-4898-A1BF-34857A9E1B8F}"/>
              </a:ext>
            </a:extLst>
          </p:cNvPr>
          <p:cNvSpPr txBox="1"/>
          <p:nvPr/>
        </p:nvSpPr>
        <p:spPr>
          <a:xfrm>
            <a:off x="352338" y="5711378"/>
            <a:ext cx="1652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Sprint 2</a:t>
            </a:r>
          </a:p>
          <a:p>
            <a:r>
              <a:rPr lang="fr-FR" sz="1200" dirty="0"/>
              <a:t>Du 10/02 au</a:t>
            </a:r>
          </a:p>
          <a:p>
            <a:r>
              <a:rPr lang="fr-FR" sz="1200" dirty="0"/>
              <a:t>06/03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28BEFAD-74BF-4B9B-9A5B-6C9B437E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27" y="907246"/>
            <a:ext cx="9102971" cy="58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3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39E019-FB3B-4898-A1BF-34857A9E1B8F}"/>
              </a:ext>
            </a:extLst>
          </p:cNvPr>
          <p:cNvSpPr txBox="1"/>
          <p:nvPr/>
        </p:nvSpPr>
        <p:spPr>
          <a:xfrm>
            <a:off x="352338" y="5711378"/>
            <a:ext cx="1652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Sprint 3</a:t>
            </a:r>
          </a:p>
          <a:p>
            <a:r>
              <a:rPr lang="fr-FR" sz="1200" dirty="0"/>
              <a:t>Du 06/03 au</a:t>
            </a:r>
          </a:p>
          <a:p>
            <a:r>
              <a:rPr lang="fr-FR" sz="1200" dirty="0"/>
              <a:t>27/03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D1C66C-0E97-4D88-AD72-0574AD6E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24" y="907292"/>
            <a:ext cx="8991176" cy="52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121</TotalTime>
  <Words>155</Words>
  <Application>Microsoft Office PowerPoint</Application>
  <PresentationFormat>Grand écran</PresentationFormat>
  <Paragraphs>37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Concis</vt:lpstr>
      <vt:lpstr>CovoGreen</vt:lpstr>
      <vt:lpstr>Sommaire</vt:lpstr>
      <vt:lpstr>Introduction</vt:lpstr>
      <vt:lpstr>Backlogs</vt:lpstr>
      <vt:lpstr>Présentation PowerPoint</vt:lpstr>
      <vt:lpstr>Présentation PowerPoint</vt:lpstr>
      <vt:lpstr>Description des 3 sprints</vt:lpstr>
      <vt:lpstr>Présentation PowerPoint</vt:lpstr>
      <vt:lpstr>Présentation PowerPoint</vt:lpstr>
      <vt:lpstr>BurnDownChart</vt:lpstr>
      <vt:lpstr>Vélocité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CovoGreen</dc:title>
  <dc:creator>Romain Lembo</dc:creator>
  <cp:lastModifiedBy>Romain Lembo</cp:lastModifiedBy>
  <cp:revision>40</cp:revision>
  <dcterms:created xsi:type="dcterms:W3CDTF">2018-03-22T19:57:32Z</dcterms:created>
  <dcterms:modified xsi:type="dcterms:W3CDTF">2018-03-25T16:56:07Z</dcterms:modified>
</cp:coreProperties>
</file>