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  <p:sldId id="266" r:id="rId9"/>
    <p:sldId id="267" r:id="rId10"/>
    <p:sldId id="268" r:id="rId11"/>
    <p:sldId id="269" r:id="rId12"/>
    <p:sldId id="270" r:id="rId13"/>
    <p:sldId id="27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A5D31A-1CB2-4A4D-B8AB-8118E93381E0}" v="98" dt="2018-04-08T13:20:35.243"/>
    <p1510:client id="{52A04CCA-98DE-47A4-BF43-407A6B7174F7}" v="131" dt="2018-04-08T13:34:10.933"/>
    <p1510:client id="{D64EF83C-BBBB-4147-8EEF-BCBF8A6BF646}" v="2" dt="2018-04-08T14:52:35.685"/>
    <p1510:client id="{4FBD79DC-1ACC-4998-A82C-61E7D15FA859}" v="14" dt="2018-04-08T14:58:13.7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4/8/2018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4/8/2018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4/8/2018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4/8/2018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4/8/2018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4/8/2018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4/8/2018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4/8/2018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4/8/2018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DA6D0B-16C6-427E-B779-1C3CDE3A6F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6600" err="1"/>
              <a:t>CovoGreen</a:t>
            </a:r>
            <a:endParaRPr lang="fr-FR" sz="660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2E58C0F-A2C7-4AB9-82E2-AC0EB76913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/>
              <a:t>L’application de covoiturage entre étudiants de l’IUT Nice – Sophia-Antipolis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231ACAA-EAA1-4A7C-9F8C-9F84CD0938B9}"/>
              </a:ext>
            </a:extLst>
          </p:cNvPr>
          <p:cNvSpPr txBox="1"/>
          <p:nvPr/>
        </p:nvSpPr>
        <p:spPr>
          <a:xfrm>
            <a:off x="7755775" y="731520"/>
            <a:ext cx="3341716" cy="2031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fr-FR" b="1"/>
              <a:t>LPSIL IDSE 2017-2018</a:t>
            </a:r>
          </a:p>
          <a:p>
            <a:endParaRPr lang="fr-FR"/>
          </a:p>
          <a:p>
            <a:r>
              <a:rPr lang="fr-FR" err="1"/>
              <a:t>Zarzitski</a:t>
            </a:r>
            <a:r>
              <a:rPr lang="fr-FR"/>
              <a:t> Alex</a:t>
            </a:r>
          </a:p>
          <a:p>
            <a:r>
              <a:rPr lang="fr-FR"/>
              <a:t>El </a:t>
            </a:r>
            <a:r>
              <a:rPr lang="fr-FR" err="1"/>
              <a:t>Karmoudi</a:t>
            </a:r>
            <a:r>
              <a:rPr lang="fr-FR"/>
              <a:t> Mohamed</a:t>
            </a:r>
          </a:p>
          <a:p>
            <a:r>
              <a:rPr lang="fr-FR" err="1"/>
              <a:t>Trech</a:t>
            </a:r>
            <a:r>
              <a:rPr lang="fr-FR"/>
              <a:t> </a:t>
            </a:r>
            <a:r>
              <a:rPr lang="fr-FR" err="1"/>
              <a:t>Yanice</a:t>
            </a:r>
            <a:endParaRPr lang="fr-FR"/>
          </a:p>
          <a:p>
            <a:r>
              <a:rPr lang="fr-FR"/>
              <a:t>Marvin </a:t>
            </a:r>
            <a:r>
              <a:rPr lang="fr-FR" err="1"/>
              <a:t>Rameix</a:t>
            </a:r>
            <a:endParaRPr lang="fr-FR"/>
          </a:p>
          <a:p>
            <a:r>
              <a:rPr lang="fr-FR" err="1"/>
              <a:t>Lembo</a:t>
            </a:r>
            <a:r>
              <a:rPr lang="fr-FR"/>
              <a:t> Romain</a:t>
            </a:r>
          </a:p>
        </p:txBody>
      </p:sp>
    </p:spTree>
    <p:extLst>
      <p:ext uri="{BB962C8B-B14F-4D97-AF65-F5344CB8AC3E}">
        <p14:creationId xmlns:p14="http://schemas.microsoft.com/office/powerpoint/2010/main" val="2388803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6D5ECF-E173-4BB8-8EF5-D44E8B61D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err="1"/>
              <a:t>BurnDownChart</a:t>
            </a:r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9DC5941-08EB-43A3-9463-FC34CA035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158" y="1417638"/>
            <a:ext cx="10301681" cy="5086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951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D082FB-1DA1-4F29-B30F-2498C8A21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Vélocité finale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1765CD2-60DC-4FDF-8747-4DCE2E435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/>
              <a:t>Le but principal du projet était la création d'un site web de covoiturage.</a:t>
            </a:r>
          </a:p>
          <a:p>
            <a:pPr>
              <a:buNone/>
            </a:pPr>
            <a:r>
              <a:rPr lang="fr-FR"/>
              <a:t>L'objectif a été atteint, le site web est fonctionnel et il respecte les user story imposés en début de projet.</a:t>
            </a:r>
          </a:p>
          <a:p>
            <a:pPr>
              <a:buNone/>
            </a:pPr>
            <a:r>
              <a:rPr lang="fr-FR"/>
              <a:t>Le rendu final est le site web en lui-même proposant aux différents utilisateurs une recherche et une inscription aux offres susceptibles de les intéresser, un panel pour les conducteurs ainsi que les administrateurs, </a:t>
            </a:r>
            <a:r>
              <a:rPr lang="fr-FR" err="1"/>
              <a:t>ect</a:t>
            </a:r>
            <a:r>
              <a:rPr lang="fr-FR"/>
              <a:t>..</a:t>
            </a:r>
          </a:p>
          <a:p>
            <a:pPr>
              <a:buNone/>
            </a:pPr>
            <a:r>
              <a:rPr lang="fr-FR"/>
              <a:t>Le projet respectant toutes les normes Informatique, il est tout à fait possible de le voir se  commercialiser afin de rendre la vie de notre planète et des étudiants plus aisées.</a:t>
            </a:r>
          </a:p>
        </p:txBody>
      </p:sp>
    </p:spTree>
    <p:extLst>
      <p:ext uri="{BB962C8B-B14F-4D97-AF65-F5344CB8AC3E}">
        <p14:creationId xmlns:p14="http://schemas.microsoft.com/office/powerpoint/2010/main" val="3467758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AFBC72-909E-436D-932D-7582A612D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Intégration continue (</a:t>
            </a:r>
            <a:r>
              <a:rPr lang="fr-FR" dirty="0" err="1"/>
              <a:t>CircleCi</a:t>
            </a:r>
            <a:r>
              <a:rPr lang="fr-FR" dirty="0"/>
              <a:t>)</a:t>
            </a:r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7" name="Image 7">
            <a:extLst>
              <a:ext uri="{FF2B5EF4-FFF2-40B4-BE49-F238E27FC236}">
                <a16:creationId xmlns:a16="http://schemas.microsoft.com/office/drawing/2014/main" id="{23679B7B-A6B6-4783-AE8F-984D7A5B0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864" y="2110383"/>
            <a:ext cx="8808961" cy="4541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24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C10014-BF49-4C2C-938B-995A29C00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Analyseur et testeur de code </a:t>
            </a:r>
            <a:r>
              <a:rPr lang="fr-FR" err="1"/>
              <a:t>Codacy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64A3634-4F38-43DA-A73C-3324906E7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096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CE1F33-DA86-4243-924E-89B301082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0E7CD8-C34D-4A0B-80D0-FF96E521B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Introduction</a:t>
            </a:r>
          </a:p>
          <a:p>
            <a:r>
              <a:rPr lang="fr-FR" err="1"/>
              <a:t>Backlogs</a:t>
            </a:r>
            <a:endParaRPr lang="fr-FR"/>
          </a:p>
          <a:p>
            <a:r>
              <a:rPr lang="fr-FR"/>
              <a:t>Descriptions des 3 sprints</a:t>
            </a:r>
          </a:p>
          <a:p>
            <a:r>
              <a:rPr lang="fr-FR" err="1"/>
              <a:t>BurnDownChart</a:t>
            </a:r>
            <a:endParaRPr lang="fr-FR"/>
          </a:p>
          <a:p>
            <a:r>
              <a:rPr lang="fr-FR"/>
              <a:t>Vélocité finale</a:t>
            </a:r>
          </a:p>
        </p:txBody>
      </p:sp>
    </p:spTree>
    <p:extLst>
      <p:ext uri="{BB962C8B-B14F-4D97-AF65-F5344CB8AC3E}">
        <p14:creationId xmlns:p14="http://schemas.microsoft.com/office/powerpoint/2010/main" val="2491806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E29E2D-B413-4557-8BEB-1A8C782A0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31E681-9FC7-4F1B-9843-990E07ECB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/>
              <a:t>Le projet à réaliser est une plateforme de covoiturage destinée aux étudiants de l’université.</a:t>
            </a:r>
          </a:p>
          <a:p>
            <a:pPr marL="0" indent="0">
              <a:buNone/>
            </a:pPr>
            <a:r>
              <a:rPr lang="fr-FR"/>
              <a:t>Cette plateforme de covoiturage a donc pour but de mettre en relation les étudiants effectuant un même trajet afin qu’ils puissent le réaliser ensemble dans un seul véhicule.</a:t>
            </a:r>
          </a:p>
          <a:p>
            <a:pPr marL="0" indent="0">
              <a:buNone/>
            </a:pPr>
            <a:r>
              <a:rPr lang="fr-FR"/>
              <a:t>En premier lieu, les étudiants devront s’inscrire sur le site afin de pouvoir l’utiliser.</a:t>
            </a:r>
          </a:p>
          <a:p>
            <a:pPr marL="0" indent="0">
              <a:buNone/>
            </a:pPr>
            <a:r>
              <a:rPr lang="fr-FR"/>
              <a:t>Ensuite, les covoitureurs inscrits peuvent proposer un trajet, ou rechercher un trajet et s’y inscrire.</a:t>
            </a:r>
          </a:p>
          <a:p>
            <a:pPr marL="0" indent="0">
              <a:buNone/>
            </a:pPr>
            <a:r>
              <a:rPr lang="fr-FR"/>
              <a:t>D’autres fonctionnalités  : l’évaluation des covoitureurs et un chat entre passagers.</a:t>
            </a:r>
          </a:p>
          <a:p>
            <a:pPr marL="0" indent="0">
              <a:buNone/>
            </a:pPr>
            <a:endParaRPr lang="fr-FR" sz="1200"/>
          </a:p>
        </p:txBody>
      </p:sp>
    </p:spTree>
    <p:extLst>
      <p:ext uri="{BB962C8B-B14F-4D97-AF65-F5344CB8AC3E}">
        <p14:creationId xmlns:p14="http://schemas.microsoft.com/office/powerpoint/2010/main" val="2534881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86AEF5-18C0-40BA-BDAC-D5163CD0E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err="1"/>
              <a:t>Backlogs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55EFA6-1770-4D01-8D8D-C07ECC865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/>
              <a:t> 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664AE8AD-FD3F-4EA1-945E-6EB4EE784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709" y="2222287"/>
            <a:ext cx="11728580" cy="3966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452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4E3879-D54E-49F6-872A-545E24D27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/>
              <a:t>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7467657-65E3-41B6-B997-E866652D0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378" y="2222287"/>
            <a:ext cx="11747241" cy="381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613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55EFA6-1770-4D01-8D8D-C07ECC865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/>
              <a:t> 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C2A1446-422E-4355-9FA8-A8F39E28C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373" y="2222287"/>
            <a:ext cx="11500676" cy="3730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048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890B2C-5A17-4712-96C6-DE12395B3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Description des 3 sprints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3C66792B-4648-404A-B4F6-411607E4F4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9027" y="1515127"/>
            <a:ext cx="9102971" cy="5094089"/>
          </a:xfr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B939E019-FB3B-4898-A1BF-34857A9E1B8F}"/>
              </a:ext>
            </a:extLst>
          </p:cNvPr>
          <p:cNvSpPr txBox="1"/>
          <p:nvPr/>
        </p:nvSpPr>
        <p:spPr>
          <a:xfrm>
            <a:off x="121016" y="2037451"/>
            <a:ext cx="1938381" cy="24006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fr-FR"/>
              <a:t>Sprint 1</a:t>
            </a:r>
          </a:p>
          <a:p>
            <a:r>
              <a:rPr lang="fr-FR" sz="1200"/>
              <a:t>Du 09/01 au</a:t>
            </a:r>
          </a:p>
          <a:p>
            <a:r>
              <a:rPr lang="fr-FR" sz="1200"/>
              <a:t>10/02</a:t>
            </a:r>
          </a:p>
          <a:p>
            <a:endParaRPr lang="fr-FR" sz="1200"/>
          </a:p>
          <a:p>
            <a:r>
              <a:rPr lang="fr-FR" sz="1200"/>
              <a:t>- User Story</a:t>
            </a:r>
          </a:p>
          <a:p>
            <a:endParaRPr lang="fr-FR" sz="1200"/>
          </a:p>
          <a:p>
            <a:r>
              <a:rPr lang="fr-FR" sz="1200"/>
              <a:t>- Mise en Place BDD</a:t>
            </a:r>
          </a:p>
          <a:p>
            <a:endParaRPr lang="fr-FR" sz="1200"/>
          </a:p>
          <a:p>
            <a:r>
              <a:rPr lang="fr-FR" sz="1200"/>
              <a:t>- </a:t>
            </a:r>
            <a:r>
              <a:rPr lang="fr-FR" sz="1200" err="1"/>
              <a:t>Sign</a:t>
            </a:r>
            <a:r>
              <a:rPr lang="fr-FR" sz="1200"/>
              <a:t> In / </a:t>
            </a:r>
            <a:r>
              <a:rPr lang="fr-FR" sz="1200" err="1"/>
              <a:t>Sign</a:t>
            </a:r>
            <a:r>
              <a:rPr lang="fr-FR" sz="1200"/>
              <a:t> Up </a:t>
            </a:r>
          </a:p>
          <a:p>
            <a:endParaRPr lang="fr-FR" sz="1200"/>
          </a:p>
          <a:p>
            <a:r>
              <a:rPr lang="fr-FR" sz="1200"/>
              <a:t>- Front et Recherche</a:t>
            </a:r>
          </a:p>
          <a:p>
            <a:endParaRPr lang="fr-FR" sz="1200"/>
          </a:p>
        </p:txBody>
      </p:sp>
    </p:spTree>
    <p:extLst>
      <p:ext uri="{BB962C8B-B14F-4D97-AF65-F5344CB8AC3E}">
        <p14:creationId xmlns:p14="http://schemas.microsoft.com/office/powerpoint/2010/main" val="2183350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939E019-FB3B-4898-A1BF-34857A9E1B8F}"/>
              </a:ext>
            </a:extLst>
          </p:cNvPr>
          <p:cNvSpPr txBox="1"/>
          <p:nvPr/>
        </p:nvSpPr>
        <p:spPr>
          <a:xfrm>
            <a:off x="134624" y="1996629"/>
            <a:ext cx="1965595" cy="24006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fr-FR"/>
              <a:t>Sprint 2</a:t>
            </a:r>
          </a:p>
          <a:p>
            <a:r>
              <a:rPr lang="fr-FR" sz="1200"/>
              <a:t>Du 10/02 au</a:t>
            </a:r>
          </a:p>
          <a:p>
            <a:r>
              <a:rPr lang="fr-FR" sz="1200"/>
              <a:t>06/03</a:t>
            </a:r>
          </a:p>
          <a:p>
            <a:endParaRPr lang="fr-FR" sz="1200"/>
          </a:p>
          <a:p>
            <a:r>
              <a:rPr lang="fr-FR" sz="1200"/>
              <a:t>- Gestion compte personnel et administrateur</a:t>
            </a:r>
          </a:p>
          <a:p>
            <a:endParaRPr lang="fr-FR" sz="1200"/>
          </a:p>
          <a:p>
            <a:r>
              <a:rPr lang="fr-FR" sz="1200"/>
              <a:t>- Gestion Offres</a:t>
            </a:r>
          </a:p>
          <a:p>
            <a:endParaRPr lang="fr-FR" sz="1200"/>
          </a:p>
          <a:p>
            <a:r>
              <a:rPr lang="fr-FR" sz="1200"/>
              <a:t>- Chat</a:t>
            </a:r>
          </a:p>
          <a:p>
            <a:endParaRPr lang="fr-FR" sz="120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628BEFAD-74BF-4B9B-9A5B-6C9B437E8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027" y="907246"/>
            <a:ext cx="9102971" cy="5817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931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939E019-FB3B-4898-A1BF-34857A9E1B8F}"/>
              </a:ext>
            </a:extLst>
          </p:cNvPr>
          <p:cNvSpPr txBox="1"/>
          <p:nvPr/>
        </p:nvSpPr>
        <p:spPr>
          <a:xfrm>
            <a:off x="121017" y="2023843"/>
            <a:ext cx="2074452" cy="276998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fr-FR"/>
              <a:t>Sprint 3</a:t>
            </a:r>
          </a:p>
          <a:p>
            <a:r>
              <a:rPr lang="fr-FR" sz="1200"/>
              <a:t>Du 06/03 au</a:t>
            </a:r>
          </a:p>
          <a:p>
            <a:r>
              <a:rPr lang="fr-FR" sz="1200"/>
              <a:t>27/03</a:t>
            </a:r>
          </a:p>
          <a:p>
            <a:endParaRPr lang="fr-FR" sz="1200"/>
          </a:p>
          <a:p>
            <a:r>
              <a:rPr lang="fr-FR" sz="1200"/>
              <a:t>- Gestion compte personnel et administrateur</a:t>
            </a:r>
            <a:endParaRPr lang="fr-FR"/>
          </a:p>
          <a:p>
            <a:endParaRPr lang="fr-FR" sz="1200"/>
          </a:p>
          <a:p>
            <a:r>
              <a:rPr lang="fr-FR" sz="1200"/>
              <a:t>- Evaluation</a:t>
            </a:r>
          </a:p>
          <a:p>
            <a:endParaRPr lang="fr-FR" sz="1200"/>
          </a:p>
          <a:p>
            <a:r>
              <a:rPr lang="fr-FR" sz="1200"/>
              <a:t>- Implémentation testeur et analyseur de code</a:t>
            </a:r>
          </a:p>
          <a:p>
            <a:endParaRPr lang="fr-FR" sz="1200"/>
          </a:p>
          <a:p>
            <a:endParaRPr lang="fr-FR" sz="120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8D1C66C-0E97-4D88-AD72-0574AD6E4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4924" y="907292"/>
            <a:ext cx="8991176" cy="5267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9150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9ECD33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Grand écran</PresentationFormat>
  <Slides>13</Slides>
  <Notes>0</Notes>
  <HiddenSlides>0</HiddenSlide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4" baseType="lpstr">
      <vt:lpstr>Concis</vt:lpstr>
      <vt:lpstr>CovoGreen</vt:lpstr>
      <vt:lpstr>Sommaire</vt:lpstr>
      <vt:lpstr>Introduction</vt:lpstr>
      <vt:lpstr>Backlogs</vt:lpstr>
      <vt:lpstr>Présentation PowerPoint</vt:lpstr>
      <vt:lpstr>Présentation PowerPoint</vt:lpstr>
      <vt:lpstr>Description des 3 sprints</vt:lpstr>
      <vt:lpstr>Présentation PowerPoint</vt:lpstr>
      <vt:lpstr>Présentation PowerPoint</vt:lpstr>
      <vt:lpstr>BurnDownChart</vt:lpstr>
      <vt:lpstr>Vélocité finale</vt:lpstr>
      <vt:lpstr>Intégration continue (CircleCi)</vt:lpstr>
      <vt:lpstr>Analyseur et testeur de code Codacy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CovoGreen</dc:title>
  <cp:revision>8</cp:revision>
  <dcterms:modified xsi:type="dcterms:W3CDTF">2018-04-08T18:58:00Z</dcterms:modified>
</cp:coreProperties>
</file>