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4242-3602-2B88-A1EB-7DF7EF8A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FC6EC-08F9-10B2-FA0C-58FE7AF56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3E85-34FF-1403-2203-D19CA83A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EDE8-3227-F10F-0226-11567EB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F0A4-4FC6-1ED5-F599-133B9D91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3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6CC0-CEAD-8932-9D55-58FDE6D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B57C8-ACDE-289C-917E-A552B630C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391B-262C-785D-FEFD-A877C02C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834F-2C52-D536-5DAF-EA57623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C0C0-F489-AA38-23BC-1787655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FD9A0-A479-5E2F-4E1F-02D60DB18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DA193-F25F-DB5C-B3F2-30171C707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7FED-E500-4BF8-02EF-9FD9A878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EEFD-86CA-21BD-4FB1-52BD57D4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B20D-B69B-CC33-2942-42519B6E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DD7E-87CD-19F6-2984-3D7D7DB9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1BED-C983-2511-7272-DEE98CCC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E158-12C5-D76A-734F-34A18599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1F9F-D4A9-0A8B-E8B6-A77D2D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C815-C9A2-3BB3-4956-76B6DE6A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3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11E9-9A52-4DE6-8D47-6638FE0E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19B36-D739-F790-2408-4C625513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3B3CF-37F9-1601-2CC2-CC954A79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B89-7E58-068D-FACF-BA0CC799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7E9B-C6C8-5A7A-8CD5-F9E07F63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5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D017-BDD3-7815-9631-4833F4D2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2DE0-2B06-F8B4-AFFC-B6D56D20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B91EC-01FF-D5F3-CE5B-73577E36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E530-BDA0-5B46-AF1F-D49B93E4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5209-ACE0-585B-9C88-293396AE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91E0B-64A5-2EDD-4F62-E70CA96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8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A503-3201-A7C9-C596-522A2E6A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C39E-6146-3202-7364-64A6198B5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65A1-74A1-B612-8468-97C87EF1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BF491-B1D3-A3A7-2AF7-43D73E21E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8B4F6-D7FE-53AC-A23E-6C1BC17F3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E3C4B-1F9E-1718-A9E3-C432141E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BA5FE-4CC6-FECA-CB44-52DC8132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5C129-A115-441F-B624-C1570CD5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7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D4D6-A6D6-D03B-B447-D7ECFA80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FEE24-D92A-2113-54CB-6776CDA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77B63-5FA0-C554-85C5-70C3D6AE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76EB2-BB0F-B53B-E536-4B551FED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346C8-1E64-205C-2660-4BD9E736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4EAFA-6CA5-EB34-EF7A-33C30C5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5CF45-EC65-142B-50A3-3EFD0C5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CF99-D2C5-DC90-5725-D754AC97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056A-F428-5728-CC21-8407C6C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14CCA-31ED-54CA-435F-E44B9B99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81CEF-6E75-790B-D3F3-D4D865F9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3361-2210-FB68-10BA-C7457F06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FA86-A8B2-AD01-6D00-A678F2A8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DF0C-DEFF-4DDA-057F-443E74E2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631E1-729E-2909-ECE7-5B2D3C2C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2C223-1BDA-7961-940D-06C4CEA83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9D49-2F17-B59F-E02B-9497B1DB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BDA00-6CE8-DD8E-2418-24CF56A0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2BB8-076E-9AEB-C662-6B3A414A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09990-8D7A-66F5-AACF-B5BF799A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8BA42-9BCF-FCE2-55AF-8523490D3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E2B8-4BAB-EC70-3888-983527B37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A8B8-9DE3-461E-906B-70E67175E31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D549-A3B6-2DFF-CA1A-ECDEF17EC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86827-93A4-20E0-798F-D2D0FE8B3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E24C-C342-4EC8-950E-6992925F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3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C0A5-63BA-3104-2654-0385AADE2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思飞答辩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C6BF-FADC-614D-D90F-BF7C7D27C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光电学院 田浩男</a:t>
            </a:r>
          </a:p>
        </p:txBody>
      </p:sp>
    </p:spTree>
    <p:extLst>
      <p:ext uri="{BB962C8B-B14F-4D97-AF65-F5344CB8AC3E}">
        <p14:creationId xmlns:p14="http://schemas.microsoft.com/office/powerpoint/2010/main" val="16952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D8AC-DB8B-6723-F70B-C0313325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8C3A-0E29-70DC-70D5-14DF7083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722BA-BD81-A1FD-B746-0D5857122FFA}"/>
              </a:ext>
            </a:extLst>
          </p:cNvPr>
          <p:cNvSpPr/>
          <p:nvPr/>
        </p:nvSpPr>
        <p:spPr>
          <a:xfrm>
            <a:off x="3884614" y="2760795"/>
            <a:ext cx="412645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f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)=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g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)+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h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lang="pt-BR" altLang="zh-CN" sz="5400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)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3D6DC-998C-2BCF-B1B8-63725961D8DF}"/>
              </a:ext>
            </a:extLst>
          </p:cNvPr>
          <p:cNvSpPr/>
          <p:nvPr/>
        </p:nvSpPr>
        <p:spPr>
          <a:xfrm>
            <a:off x="9366709" y="2773164"/>
            <a:ext cx="15696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cap="none" spc="0" dirty="0">
                <a:ln w="0"/>
                <a:solidFill>
                  <a:srgbClr val="333333"/>
                </a:solidFill>
                <a:latin typeface="MathJax_Math-italic"/>
              </a:rPr>
              <a:t>狄杰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830F5-169F-CDF3-AF11-6AFFC006DB9F}"/>
              </a:ext>
            </a:extLst>
          </p:cNvPr>
          <p:cNvSpPr/>
          <p:nvPr/>
        </p:nvSpPr>
        <p:spPr>
          <a:xfrm>
            <a:off x="959310" y="2752328"/>
            <a:ext cx="156966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cap="none" spc="0" dirty="0">
                <a:ln w="0"/>
                <a:solidFill>
                  <a:srgbClr val="333333"/>
                </a:solidFill>
                <a:latin typeface="MathJax_Math-italic"/>
              </a:rPr>
              <a:t>贪心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58CB6-4BED-A247-4240-A8D1435E73FD}"/>
              </a:ext>
            </a:extLst>
          </p:cNvPr>
          <p:cNvSpPr/>
          <p:nvPr/>
        </p:nvSpPr>
        <p:spPr>
          <a:xfrm>
            <a:off x="8828100" y="3696494"/>
            <a:ext cx="2646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低着头走路</a:t>
            </a:r>
            <a:endParaRPr lang="en-US" altLang="zh-CN" sz="3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zh-CN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只看见了脚下</a:t>
            </a:r>
            <a:endParaRPr lang="en-US" altLang="zh-CN" sz="3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D7665-6F59-E4DA-2445-21436CB9095B}"/>
              </a:ext>
            </a:extLst>
          </p:cNvPr>
          <p:cNvSpPr/>
          <p:nvPr/>
        </p:nvSpPr>
        <p:spPr>
          <a:xfrm>
            <a:off x="420704" y="3672219"/>
            <a:ext cx="2646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空有理想</a:t>
            </a:r>
            <a:endParaRPr lang="en-US" altLang="zh-CN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zh-CN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不知现实坎坷</a:t>
            </a:r>
            <a:endParaRPr lang="en-US" altLang="zh-CN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7F5D6-CED8-16E3-A2A3-B5B85F98E838}"/>
              </a:ext>
            </a:extLst>
          </p:cNvPr>
          <p:cNvSpPr/>
          <p:nvPr/>
        </p:nvSpPr>
        <p:spPr>
          <a:xfrm>
            <a:off x="4157925" y="3684125"/>
            <a:ext cx="35798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脚踏实地 仰望星空</a:t>
            </a:r>
            <a:endParaRPr lang="en-US" altLang="zh-CN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912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4B70-45E1-343F-101F-5B6BE2DB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864B-34A2-66FA-4BEE-3632D255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AB9E7-12B7-20C9-816E-EBDF433F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6" y="1690688"/>
            <a:ext cx="4899401" cy="334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E9D75D-72C4-FE1D-CA64-54E2EA32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14" y="1123526"/>
            <a:ext cx="5077994" cy="4286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85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C6E1-9E62-3D2E-6FC1-01D74692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数星星</a:t>
            </a:r>
          </a:p>
        </p:txBody>
      </p:sp>
      <p:pic>
        <p:nvPicPr>
          <p:cNvPr id="5" name="Content Placeholder 4" descr="A black background with many stars&#10;&#10;Description automatically generated">
            <a:extLst>
              <a:ext uri="{FF2B5EF4-FFF2-40B4-BE49-F238E27FC236}">
                <a16:creationId xmlns:a16="http://schemas.microsoft.com/office/drawing/2014/main" id="{B967FD76-9CCB-3467-C092-D9FDA7527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40" y="634898"/>
            <a:ext cx="4192789" cy="5588203"/>
          </a:xfrm>
        </p:spPr>
      </p:pic>
    </p:spTree>
    <p:extLst>
      <p:ext uri="{BB962C8B-B14F-4D97-AF65-F5344CB8AC3E}">
        <p14:creationId xmlns:p14="http://schemas.microsoft.com/office/powerpoint/2010/main" val="342429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EDB4-192B-6216-2D6D-AC2330F8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基本处理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A6E6-330F-B68B-8597-A7FEE11E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zh-CN" altLang="en-US" dirty="0"/>
              <a:t>转为灰度并二值化：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cvtColor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COLOR_BGR2GRAY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binary_img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THRESH_BINARY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 descr="OpenCV学习笔记(四)——阈值处理_cv2.adaptive_thresh_mean_c_卡卡南安的博客-CSDN博客">
            <a:extLst>
              <a:ext uri="{FF2B5EF4-FFF2-40B4-BE49-F238E27FC236}">
                <a16:creationId xmlns:a16="http://schemas.microsoft.com/office/drawing/2014/main" id="{82D88AE1-4DBC-D17E-78C5-EA7BFCB6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88" y="3014132"/>
            <a:ext cx="2728959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93369-ED78-0C6C-0C77-C4EA3B15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5" y="3014132"/>
            <a:ext cx="2782368" cy="36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0A3A-82FC-C4DA-52A1-4FEBA7E9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找轮廓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D8AB-7DD2-C86A-C134-07F351F6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寻找轮廓并计数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findContours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binary_img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RETR_EXTERNAL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CHAIN_APPROX_SIMPLE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星星数量：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zh-CN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星星个数 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zh-CN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外轮廓个数</a:t>
            </a:r>
            <a:endParaRPr lang="en-US" altLang="zh-CN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1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4B82-21D2-7A6A-4747-F7A5E07C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找重心 标号</a:t>
            </a:r>
          </a:p>
        </p:txBody>
      </p:sp>
      <p:pic>
        <p:nvPicPr>
          <p:cNvPr id="5" name="Content Placeholder 4" descr="A math equation on a white paper&#10;&#10;Description automatically generated">
            <a:extLst>
              <a:ext uri="{FF2B5EF4-FFF2-40B4-BE49-F238E27FC236}">
                <a16:creationId xmlns:a16="http://schemas.microsoft.com/office/drawing/2014/main" id="{C4E57120-6A9D-5D42-03B5-6F6E50521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2221802"/>
            <a:ext cx="8280400" cy="3413661"/>
          </a:xfrm>
        </p:spPr>
      </p:pic>
    </p:spTree>
    <p:extLst>
      <p:ext uri="{BB962C8B-B14F-4D97-AF65-F5344CB8AC3E}">
        <p14:creationId xmlns:p14="http://schemas.microsoft.com/office/powerpoint/2010/main" val="15146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4982-CB7E-6C8C-80C3-F32C529B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– </a:t>
            </a:r>
            <a:r>
              <a:rPr lang="zh-CN" altLang="en-US" dirty="0"/>
              <a:t>找重心 标号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2487-D26B-65D2-EC57-D0D8E7F3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moments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'm10'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'm00'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'm01'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'm00'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putText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35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F484-3D70-FECD-6A8F-B7A7AD6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 – </a:t>
            </a:r>
            <a:r>
              <a:rPr lang="zh-CN" altLang="en-US" dirty="0"/>
              <a:t>解迷宫</a:t>
            </a:r>
          </a:p>
        </p:txBody>
      </p:sp>
      <p:pic>
        <p:nvPicPr>
          <p:cNvPr id="5" name="Content Placeholder 4" descr="A pixelated image of a cat&#10;&#10;Description automatically generated">
            <a:extLst>
              <a:ext uri="{FF2B5EF4-FFF2-40B4-BE49-F238E27FC236}">
                <a16:creationId xmlns:a16="http://schemas.microsoft.com/office/drawing/2014/main" id="{E99C29C7-1489-AA1F-F3FA-9FEF3BC78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84" y="1867509"/>
            <a:ext cx="4290432" cy="4267570"/>
          </a:xfrm>
        </p:spPr>
      </p:pic>
    </p:spTree>
    <p:extLst>
      <p:ext uri="{BB962C8B-B14F-4D97-AF65-F5344CB8AC3E}">
        <p14:creationId xmlns:p14="http://schemas.microsoft.com/office/powerpoint/2010/main" val="79530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3B04-4AFF-0F83-951E-886E0E28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 – </a:t>
            </a:r>
            <a:r>
              <a:rPr lang="zh-CN" altLang="en-US" dirty="0"/>
              <a:t>读取迷宫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2690-6971-C57B-18A2-D9B9ADB1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采样</a:t>
            </a:r>
            <a:r>
              <a:rPr lang="en-US" altLang="zh-CN" dirty="0"/>
              <a:t>15x15</a:t>
            </a:r>
            <a:r>
              <a:rPr lang="zh-CN" altLang="en-US" dirty="0"/>
              <a:t>个点的颜色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h_step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altLang="zh-CN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w_step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altLang="zh-CN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9DECE-E36E-B133-4D37-B7E983A9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1" y="2026772"/>
            <a:ext cx="4976291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C1AE-9C51-0425-CF00-ED14CD60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 – </a:t>
            </a:r>
            <a:r>
              <a:rPr lang="en-US" altLang="zh-CN" dirty="0" err="1"/>
              <a:t>Astar</a:t>
            </a:r>
            <a:r>
              <a:rPr lang="zh-CN" altLang="en-US" dirty="0"/>
              <a:t>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2B70-DC66-3F3E-D59D-E08BA388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>
                <a:solidFill>
                  <a:schemeClr val="accent1"/>
                </a:solidFill>
              </a:rPr>
              <a:t>F</a:t>
            </a:r>
            <a:r>
              <a:rPr lang="zh-CN" altLang="en-US" dirty="0">
                <a:solidFill>
                  <a:schemeClr val="accent1"/>
                </a:solidFill>
              </a:rPr>
              <a:t>值</a:t>
            </a:r>
            <a:r>
              <a:rPr lang="zh-CN" altLang="en-US" dirty="0"/>
              <a:t>为优先的搜索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选取容器中</a:t>
            </a:r>
            <a:r>
              <a:rPr lang="en-US" altLang="zh-CN" dirty="0">
                <a:solidFill>
                  <a:schemeClr val="accent1"/>
                </a:solidFill>
              </a:rPr>
              <a:t>F</a:t>
            </a:r>
            <a:r>
              <a:rPr lang="zh-CN" altLang="en-US" dirty="0">
                <a:solidFill>
                  <a:schemeClr val="accent1"/>
                </a:solidFill>
              </a:rPr>
              <a:t>最小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判断是否到达</a:t>
            </a:r>
            <a:endParaRPr lang="en-US" altLang="zh-CN" dirty="0"/>
          </a:p>
          <a:p>
            <a:r>
              <a:rPr lang="zh-CN" altLang="en-US" dirty="0"/>
              <a:t>搜索临近节点</a:t>
            </a:r>
            <a:endParaRPr lang="en-US" altLang="zh-CN" dirty="0"/>
          </a:p>
          <a:p>
            <a:pPr lvl="1"/>
            <a:r>
              <a:rPr lang="zh-CN" altLang="en-US" dirty="0"/>
              <a:t>边际条件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G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符合条件者放入容器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A* Search | Brilliant Math &amp; Science Wiki">
            <a:extLst>
              <a:ext uri="{FF2B5EF4-FFF2-40B4-BE49-F238E27FC236}">
                <a16:creationId xmlns:a16="http://schemas.microsoft.com/office/drawing/2014/main" id="{54BABB43-4984-8973-26D6-C857DDDB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127000"/>
            <a:ext cx="3087159" cy="30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D2F89-AAEA-37B6-E162-984FB3DE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448" y="3094567"/>
            <a:ext cx="2836019" cy="3217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BA9CC-56E0-9F9F-5E4A-D7DD6019E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3370"/>
            <a:ext cx="594411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3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350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MathJax_Main</vt:lpstr>
      <vt:lpstr>MathJax_Math-italic</vt:lpstr>
      <vt:lpstr>等线</vt:lpstr>
      <vt:lpstr>等线 Light</vt:lpstr>
      <vt:lpstr>Arial</vt:lpstr>
      <vt:lpstr>Consolas</vt:lpstr>
      <vt:lpstr>Office Theme</vt:lpstr>
      <vt:lpstr>思飞答辩</vt:lpstr>
      <vt:lpstr>T1 – 数星星</vt:lpstr>
      <vt:lpstr>T1 – 基本处理</vt:lpstr>
      <vt:lpstr>T1 – 找轮廓</vt:lpstr>
      <vt:lpstr>T1 – 找重心 标号</vt:lpstr>
      <vt:lpstr>T1 – 找重心 标号</vt:lpstr>
      <vt:lpstr>T2 – 解迷宫</vt:lpstr>
      <vt:lpstr>T2 – 读取迷宫</vt:lpstr>
      <vt:lpstr>T2 – Astar算法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思飞答辩</dc:title>
  <dc:creator>浩男 田</dc:creator>
  <cp:lastModifiedBy>浩男 田</cp:lastModifiedBy>
  <cp:revision>5</cp:revision>
  <dcterms:created xsi:type="dcterms:W3CDTF">2023-10-14T06:43:48Z</dcterms:created>
  <dcterms:modified xsi:type="dcterms:W3CDTF">2023-10-15T05:41:52Z</dcterms:modified>
</cp:coreProperties>
</file>