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D02B-7584-4E36-B581-795A7D9989B5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2F87-B7FA-4A86-8A6D-C08D2E31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32A8-CBE5-65E6-F4DF-B87FB75A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132-82F4-4954-08B8-54E0E321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7B9A-7357-4F76-67FD-BBF0F9B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44C1-EAF8-480B-8968-75D617A5098B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5EC5-E641-E24B-C68B-ED83C4CD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774-96C8-AA3F-6E21-81C9F3D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A77-84AA-0CDD-4F65-CF28DF8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F18A-26FD-800E-7FCC-509CB33D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A3A8-E99F-66FA-0DB8-9706F18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5F58-7F7C-40C9-BD0F-ADAF70F76814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D8B-A86D-0E2E-0FDE-C33A4DF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4079-40D5-2DDB-2CD5-5281201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74B5-241A-1EF7-6EBB-98AF65AD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6A2-128B-EB13-BD25-BE00D99D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CC7-819B-5E0A-53BB-51635D7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C4-12C5-4EDA-BA35-30715AFB8B2D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8860-3EF8-9733-9053-27EFD26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4338-E306-DFE3-DF9F-145A601B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94A-0384-F13B-9962-EE7FB2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37E-6347-F70B-7E58-7E0FFB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2DA6-FEE8-9221-199C-F5318B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023-01F4-47FB-AB99-4B4CA7EBF4BC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7ED0-4797-CC95-9AF1-45D4BA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AD0A-B015-3FC9-C0E1-0B823DC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A8E-5397-EB32-36C0-DE2550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65-4D26-C66C-279C-4181FAE8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1819-3FBB-3D8C-4354-3D86909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B3D2-A50B-411A-A0B9-BE166C52680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CF45-392E-3BFF-5E68-2DD9CF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7F2-6EBC-5F84-A54D-5CC74C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A2-C766-8727-6545-A68D7E6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BBB-E6EA-AF63-7018-8AE3C115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9536-465B-1099-327F-A62CE70C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E57A-3575-D7B8-B738-AE4FB08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A13C-45E3-4004-B8AF-C5EF833B1D7A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5426-D293-B9E1-CB89-452A1C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8B03-BAFB-3FE3-02C7-A1AB7DD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19B-7EE7-CF8B-348E-E46E783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2243-0927-8412-1C7E-3432796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FB8-F7B2-4E0D-E1D3-4641AB77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C3E1-E6F8-BBFB-8630-30012404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1351-D17C-5968-59BF-E98D2BCDF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0F45-5700-0C08-1B34-590F61F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37C4-4C52-4ECB-A108-C98CF3433A2A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520-30D8-4204-BC3D-F4F98D1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4B25-4A79-640B-D3B5-82562F3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0B-E072-979E-C13E-8C4D4D5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3693-9A0A-8663-FDD3-6D964B2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D271-3FC1-4775-9820-503251C1E80D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7F77-9AA7-D851-76E0-C6BB395D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9442-12C2-D476-A669-82440D4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8C411-F4BF-9DA7-3195-6D196B87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7D4-5B67-4DA7-9E5B-7B8CA0C888F4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FED5-5808-9493-6D70-91A14E1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E41E-328D-D984-A387-93DD47B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9AE-C7B5-692C-D6A8-106AAEB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EB9-DA33-F6D8-0C5C-F741E912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5686-25FB-6126-B19B-DEB6B6AF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90BC-AEF4-5C3E-00FB-5FBBE79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C91A-DBAA-497C-A7FE-06FCB1D93310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C263-8733-8411-6293-55C00B6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B66-A4C1-E5EE-97B2-612A81C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57A9-43BF-67B5-053B-8B83930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FC6D-2D22-E8C9-54A4-8690683C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6D77-99E3-1883-8EF4-F05E0C38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2275-2746-8E98-0666-98B3573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44C-F923-4929-8A6A-3E418AE6BA6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9C08-AA14-B946-617F-675102D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109B-95CE-CC27-06A2-7685FC0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3E64-C398-26A7-970D-3F0DC8A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A51B-0ED9-88BD-2DD1-960491FD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92C-3D90-7BE3-B80E-5EECFA30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7992-8BA4-4204-AD2A-B1883814614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880B-0265-FB40-D680-05D46936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B267-D07E-01B6-F5D4-5A5F142C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2F9-8449-9E78-EE5B-FEA0B4D0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C15D-016C-47F9-C99E-8AEDAC39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Rode</a:t>
            </a:r>
          </a:p>
          <a:p>
            <a:r>
              <a:rPr lang="en-US" dirty="0"/>
              <a:t>Marvin Üürike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F14-7E63-B0EA-33DE-9A2DF5A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approaches were run on 300 “hard” sudokus and number of calls and total solving time was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FE4B-6D8F-1474-103F-AFC7F86C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7FFB-C0D9-7953-836D-5356FE87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E0AC-0BF0-AF86-66E7-63A67B9E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93B-00A9-3F14-8CC0-8CC9773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00-93AC-9275-3AD7-82B9BA6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86BD-AE7F-D53C-2457-E64C9C1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E8-C99F-EA7F-D78F-B86A47E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7A33D4AB-6EB4-A8CD-3056-0FAE4D71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354FFF-C90E-B579-9508-ECA8EBDB4BC0}"/>
              </a:ext>
            </a:extLst>
          </p:cNvPr>
          <p:cNvSpPr/>
          <p:nvPr/>
        </p:nvSpPr>
        <p:spPr>
          <a:xfrm>
            <a:off x="6257925" y="3324225"/>
            <a:ext cx="3776663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13AF-28E1-66AE-B0D5-0C018377F2E6}"/>
              </a:ext>
            </a:extLst>
          </p:cNvPr>
          <p:cNvSpPr/>
          <p:nvPr/>
        </p:nvSpPr>
        <p:spPr>
          <a:xfrm>
            <a:off x="7100889" y="2505075"/>
            <a:ext cx="409574" cy="375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7273-5108-20C9-B3FA-99A5C073F06D}"/>
              </a:ext>
            </a:extLst>
          </p:cNvPr>
          <p:cNvSpPr/>
          <p:nvPr/>
        </p:nvSpPr>
        <p:spPr>
          <a:xfrm>
            <a:off x="8763000" y="5000625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D8B98-7560-F151-ADD5-4C574B4355D3}"/>
              </a:ext>
            </a:extLst>
          </p:cNvPr>
          <p:cNvSpPr txBox="1"/>
          <p:nvPr/>
        </p:nvSpPr>
        <p:spPr>
          <a:xfrm>
            <a:off x="105059" y="1976437"/>
            <a:ext cx="225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HOW…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C1ACD-3E49-0CE2-7D30-734637B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063"/>
          </a:xfrm>
        </p:spPr>
        <p:txBody>
          <a:bodyPr/>
          <a:lstStyle/>
          <a:p>
            <a:r>
              <a:rPr lang="en-US" dirty="0"/>
              <a:t>Depth First Search – </a:t>
            </a:r>
            <a:r>
              <a:rPr lang="en-US" dirty="0" err="1"/>
              <a:t>lightweigh</a:t>
            </a:r>
            <a:r>
              <a:rPr lang="en-US" dirty="0"/>
              <a:t>, suitable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47C85-DEC5-DFEB-7D2E-1F59BCD34D6E}"/>
              </a:ext>
            </a:extLst>
          </p:cNvPr>
          <p:cNvSpPr txBox="1">
            <a:spLocks/>
          </p:cNvSpPr>
          <p:nvPr/>
        </p:nvSpPr>
        <p:spPr>
          <a:xfrm>
            <a:off x="838200" y="3070225"/>
            <a:ext cx="105156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Original Legal values</a:t>
            </a:r>
          </a:p>
          <a:p>
            <a:pPr lvl="1"/>
            <a:r>
              <a:rPr lang="en-US" dirty="0"/>
              <a:t>Updating Legal values with Cell Prioritization</a:t>
            </a:r>
          </a:p>
          <a:p>
            <a:pPr lvl="1"/>
            <a:r>
              <a:rPr lang="en-US" dirty="0"/>
              <a:t>Hidden singles with Cell Prioritization</a:t>
            </a:r>
          </a:p>
          <a:p>
            <a:pPr lvl="1"/>
            <a:r>
              <a:rPr lang="en-US" dirty="0"/>
              <a:t>Priority value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981-182C-2B7D-C328-3CE02FBC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values 1-9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check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F7442D7-A2D3-2438-9188-2E739D12B21E}"/>
              </a:ext>
            </a:extLst>
          </p:cNvPr>
          <p:cNvSpPr/>
          <p:nvPr/>
        </p:nvSpPr>
        <p:spPr>
          <a:xfrm>
            <a:off x="1553621" y="3587751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6B63982-B8F0-871C-9C1B-D3E03EC10F23}"/>
              </a:ext>
            </a:extLst>
          </p:cNvPr>
          <p:cNvSpPr/>
          <p:nvPr/>
        </p:nvSpPr>
        <p:spPr>
          <a:xfrm>
            <a:off x="1549144" y="3841752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7151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Legal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legal values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1 - check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0216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Legal values with Priority cell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08" y="1337468"/>
            <a:ext cx="10515600" cy="627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Updates all legal values each iteration and prioritizes cells with least legal values to try next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78425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68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650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1EDD-8098-57C4-9C04-13AEE49090B2}"/>
              </a:ext>
            </a:extLst>
          </p:cNvPr>
          <p:cNvSpPr txBox="1"/>
          <p:nvPr/>
        </p:nvSpPr>
        <p:spPr>
          <a:xfrm>
            <a:off x="4335788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5141-D4FD-B477-8591-A737B399BC8F}"/>
              </a:ext>
            </a:extLst>
          </p:cNvPr>
          <p:cNvSpPr txBox="1"/>
          <p:nvPr/>
        </p:nvSpPr>
        <p:spPr>
          <a:xfrm>
            <a:off x="472346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48C54-B0B9-252E-DFAD-9295EBFBE7B9}"/>
              </a:ext>
            </a:extLst>
          </p:cNvPr>
          <p:cNvSpPr txBox="1"/>
          <p:nvPr/>
        </p:nvSpPr>
        <p:spPr>
          <a:xfrm>
            <a:off x="5134077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1144C8-BBB2-DF18-DC64-299D58603894}"/>
              </a:ext>
            </a:extLst>
          </p:cNvPr>
          <p:cNvSpPr/>
          <p:nvPr/>
        </p:nvSpPr>
        <p:spPr>
          <a:xfrm>
            <a:off x="2190750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64931B2-7ABF-5B01-70CC-4447E50560B7}"/>
              </a:ext>
            </a:extLst>
          </p:cNvPr>
          <p:cNvSpPr/>
          <p:nvPr/>
        </p:nvSpPr>
        <p:spPr>
          <a:xfrm>
            <a:off x="4265489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84B7ADF-7521-56DF-9C55-046852042D92}"/>
              </a:ext>
            </a:extLst>
          </p:cNvPr>
          <p:cNvSpPr/>
          <p:nvPr/>
        </p:nvSpPr>
        <p:spPr>
          <a:xfrm>
            <a:off x="4701828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7263949-7FA9-E6B1-B023-34DB9A02C4FA}"/>
              </a:ext>
            </a:extLst>
          </p:cNvPr>
          <p:cNvSpPr/>
          <p:nvPr/>
        </p:nvSpPr>
        <p:spPr>
          <a:xfrm>
            <a:off x="5120156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4B1BCAB-FAF6-006B-CC79-7579CCF884F0}"/>
              </a:ext>
            </a:extLst>
          </p:cNvPr>
          <p:cNvSpPr/>
          <p:nvPr/>
        </p:nvSpPr>
        <p:spPr>
          <a:xfrm>
            <a:off x="2614613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FE4B4AC-96CE-CBBC-CDDF-098C4BA8174F}"/>
              </a:ext>
            </a:extLst>
          </p:cNvPr>
          <p:cNvSpPr/>
          <p:nvPr/>
        </p:nvSpPr>
        <p:spPr>
          <a:xfrm>
            <a:off x="3428286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95BEB5-5AB1-0876-D9AE-8A6E5BC9A923}"/>
              </a:ext>
            </a:extLst>
          </p:cNvPr>
          <p:cNvSpPr/>
          <p:nvPr/>
        </p:nvSpPr>
        <p:spPr>
          <a:xfrm>
            <a:off x="3851579" y="2535708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885C4D6-4F16-8ADD-9880-D6CAA5CFD029}"/>
              </a:ext>
            </a:extLst>
          </p:cNvPr>
          <p:cNvSpPr/>
          <p:nvPr/>
        </p:nvSpPr>
        <p:spPr>
          <a:xfrm>
            <a:off x="5545545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25748CF-C913-DC8B-01CC-83E7E3AA7FF0}"/>
              </a:ext>
            </a:extLst>
          </p:cNvPr>
          <p:cNvSpPr/>
          <p:nvPr/>
        </p:nvSpPr>
        <p:spPr>
          <a:xfrm>
            <a:off x="2817874" y="261728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of legal values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642761" y="5448008"/>
            <a:ext cx="4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F92A649-4F05-1CAF-063F-8FB8F43E0F29}"/>
              </a:ext>
            </a:extLst>
          </p:cNvPr>
          <p:cNvSpPr/>
          <p:nvPr/>
        </p:nvSpPr>
        <p:spPr>
          <a:xfrm>
            <a:off x="2662438" y="261170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09289-44EC-FB0F-28B5-ED81AAB49C78}"/>
              </a:ext>
            </a:extLst>
          </p:cNvPr>
          <p:cNvSpPr/>
          <p:nvPr/>
        </p:nvSpPr>
        <p:spPr>
          <a:xfrm>
            <a:off x="2190750" y="2511552"/>
            <a:ext cx="1231207" cy="1225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965AB6F-6594-962B-8B5E-96B0E5F849E1}"/>
              </a:ext>
            </a:extLst>
          </p:cNvPr>
          <p:cNvSpPr/>
          <p:nvPr/>
        </p:nvSpPr>
        <p:spPr>
          <a:xfrm>
            <a:off x="2438136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84043EC-9A68-0354-8B80-A55E5EBDDD08}"/>
              </a:ext>
            </a:extLst>
          </p:cNvPr>
          <p:cNvSpPr/>
          <p:nvPr/>
        </p:nvSpPr>
        <p:spPr>
          <a:xfrm>
            <a:off x="2349081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value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/>
          </a:bodyPr>
          <a:lstStyle/>
          <a:p>
            <a:r>
              <a:rPr lang="en-US" dirty="0"/>
              <a:t>Try least frequent number first for cells in row-by-row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9958A-AA20-7999-C9AD-5A5A67EE72FB}"/>
              </a:ext>
            </a:extLst>
          </p:cNvPr>
          <p:cNvCxnSpPr/>
          <p:nvPr/>
        </p:nvCxnSpPr>
        <p:spPr>
          <a:xfrm flipV="1">
            <a:off x="1169670" y="2821632"/>
            <a:ext cx="1462758" cy="48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B1304A-9C97-8706-E989-8864D332E505}"/>
              </a:ext>
            </a:extLst>
          </p:cNvPr>
          <p:cNvSpPr txBox="1"/>
          <p:nvPr/>
        </p:nvSpPr>
        <p:spPr>
          <a:xfrm>
            <a:off x="56053" y="3283927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67BCD3-F15C-1421-F5E7-F19D8DDA1A3F}"/>
              </a:ext>
            </a:extLst>
          </p:cNvPr>
          <p:cNvSpPr txBox="1"/>
          <p:nvPr/>
        </p:nvSpPr>
        <p:spPr>
          <a:xfrm>
            <a:off x="64629" y="3743882"/>
            <a:ext cx="127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count = 3</a:t>
            </a:r>
          </a:p>
          <a:p>
            <a:r>
              <a:rPr lang="en-US" dirty="0"/>
              <a:t>3 count = 5</a:t>
            </a:r>
          </a:p>
          <a:p>
            <a:r>
              <a:rPr lang="en-US" dirty="0"/>
              <a:t>4 count = 1</a:t>
            </a:r>
          </a:p>
          <a:p>
            <a:r>
              <a:rPr lang="en-US" dirty="0"/>
              <a:t>8 count = 6</a:t>
            </a:r>
          </a:p>
          <a:p>
            <a:r>
              <a:rPr lang="en-US" dirty="0"/>
              <a:t>9 count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4EC50-F82D-6E5B-F449-2174FB695040}"/>
              </a:ext>
            </a:extLst>
          </p:cNvPr>
          <p:cNvSpPr txBox="1"/>
          <p:nvPr/>
        </p:nvSpPr>
        <p:spPr>
          <a:xfrm>
            <a:off x="1358074" y="4297973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ED3A6-2051-DB01-C140-A9977B3748BA}"/>
              </a:ext>
            </a:extLst>
          </p:cNvPr>
          <p:cNvSpPr txBox="1"/>
          <p:nvPr/>
        </p:nvSpPr>
        <p:spPr>
          <a:xfrm>
            <a:off x="1359788" y="3755421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A1B63-96B8-1113-C2B3-BB4D77BDE02C}"/>
              </a:ext>
            </a:extLst>
          </p:cNvPr>
          <p:cNvSpPr txBox="1"/>
          <p:nvPr/>
        </p:nvSpPr>
        <p:spPr>
          <a:xfrm>
            <a:off x="1354264" y="4024173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6DEAC-E599-AF05-1EB2-7040FFE400EE}"/>
              </a:ext>
            </a:extLst>
          </p:cNvPr>
          <p:cNvSpPr txBox="1"/>
          <p:nvPr/>
        </p:nvSpPr>
        <p:spPr>
          <a:xfrm>
            <a:off x="1354264" y="457996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51FEA-B170-6BC0-7C25-3D5FE0644E8B}"/>
              </a:ext>
            </a:extLst>
          </p:cNvPr>
          <p:cNvSpPr txBox="1"/>
          <p:nvPr/>
        </p:nvSpPr>
        <p:spPr>
          <a:xfrm>
            <a:off x="1354264" y="484951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47A8-FBB8-6E02-F3C2-F6C0F89568C1}"/>
              </a:ext>
            </a:extLst>
          </p:cNvPr>
          <p:cNvSpPr/>
          <p:nvPr/>
        </p:nvSpPr>
        <p:spPr>
          <a:xfrm>
            <a:off x="3451680" y="2488863"/>
            <a:ext cx="2498406" cy="42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FDA64-7CD7-22BC-5F94-E5568B215DEE}"/>
              </a:ext>
            </a:extLst>
          </p:cNvPr>
          <p:cNvSpPr/>
          <p:nvPr/>
        </p:nvSpPr>
        <p:spPr>
          <a:xfrm>
            <a:off x="2592562" y="3762634"/>
            <a:ext cx="422482" cy="2477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E1934-95DF-34EB-4AAB-EC98DF902380}"/>
              </a:ext>
            </a:extLst>
          </p:cNvPr>
          <p:cNvSpPr/>
          <p:nvPr/>
        </p:nvSpPr>
        <p:spPr>
          <a:xfrm>
            <a:off x="2165992" y="2493176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63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253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Sudoku Solver</vt:lpstr>
      <vt:lpstr>Outline</vt:lpstr>
      <vt:lpstr>Introduction</vt:lpstr>
      <vt:lpstr>Approach</vt:lpstr>
      <vt:lpstr>Basic</vt:lpstr>
      <vt:lpstr>Original Legal values</vt:lpstr>
      <vt:lpstr>Updating Legal values with Priority cell search</vt:lpstr>
      <vt:lpstr>Hidden singles</vt:lpstr>
      <vt:lpstr>Priority value search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Marvin Üürike</dc:creator>
  <cp:lastModifiedBy>Marvin Üürike</cp:lastModifiedBy>
  <cp:revision>15</cp:revision>
  <dcterms:created xsi:type="dcterms:W3CDTF">2024-05-25T09:38:35Z</dcterms:created>
  <dcterms:modified xsi:type="dcterms:W3CDTF">2024-05-26T19:44:33Z</dcterms:modified>
</cp:coreProperties>
</file>