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4" r:id="rId7"/>
    <p:sldId id="261" r:id="rId8"/>
    <p:sldId id="268" r:id="rId9"/>
    <p:sldId id="265" r:id="rId10"/>
    <p:sldId id="266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4D02B-7584-4E36-B581-795A7D9989B5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C2F87-B7FA-4A86-8A6D-C08D2E31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29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132A8-CBE5-65E6-F4DF-B87FB75A3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AC132-82F4-4954-08B8-54E0E3216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47B9A-7357-4F76-67FD-BBF0F9BA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44C1-EAF8-480B-8968-75D617A5098B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65EC5-E641-E24B-C68B-ED83C4CD7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AF774-96C8-AA3F-6E21-81C9F3D0E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0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FA77-84AA-0CDD-4F65-CF28DF80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8F18A-26FD-800E-7FCC-509CB33D3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1A3A8-E99F-66FA-0DB8-9706F18C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5F58-7F7C-40C9-BD0F-ADAF70F76814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04D8B-A86D-0E2E-0FDE-C33A4DFD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F4079-40D5-2DDB-2CD5-5281201C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6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8074B5-241A-1EF7-6EBB-98AF65ADB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CC6A2-128B-EB13-BD25-BE00D99D8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55CC7-819B-5E0A-53BB-51635D78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B03C4-12C5-4EDA-BA35-30715AFB8B2D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68860-3EF8-9733-9053-27EFD26B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A4338-E306-DFE3-DF9F-145A601B3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6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0094A-0384-F13B-9962-EE7FB28D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DC37E-6347-F70B-7E58-7E0FFBBB6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52DA6-FEE8-9221-199C-F5318B63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6023-01F4-47FB-AB99-4B4CA7EBF4BC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E7ED0-4797-CC95-9AF1-45D4BA5E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0AD0A-B015-3FC9-C0E1-0B823DC9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6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27A8E-5397-EB32-36C0-DE255064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ED065-4D26-C66C-279C-4181FAE88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71819-3FBB-3D8C-4354-3D86909A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B3D2-A50B-411A-A0B9-BE166C526809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8CF45-392E-3BFF-5E68-2DD9CF4CB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077F2-6EBC-5F84-A54D-5CC74CF7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8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36BA2-C766-8727-6545-A68D7E6A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6DBBB-E6EA-AF63-7018-8AE3C115B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F9536-465B-1099-327F-A62CE70CA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AE57A-3575-D7B8-B738-AE4FB08AD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A13C-45E3-4004-B8AF-C5EF833B1D7A}" type="datetime1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35426-D293-B9E1-CB89-452A1C2A8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78B03-BAFB-3FE3-02C7-A1AB7DD8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8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219B-7EE7-CF8B-348E-E46E7830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82243-0927-8412-1C7E-3432796FB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3FFB8-F7B2-4E0D-E1D3-4641AB774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4C3E1-E6F8-BBFB-8630-30012404E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001351-D17C-5968-59BF-E98D2BCDF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20F45-5700-0C08-1B34-590F61FF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A37C4-4C52-4ECB-A108-C98CF3433A2A}" type="datetime1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3A3520-30D8-4204-BC3D-F4F98D19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4A4B25-4A79-640B-D3B5-82562F3B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9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4BB0B-E072-979E-C13E-8C4D4D5A5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F3693-9A0A-8663-FDD3-6D964B2F2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D271-3FC1-4775-9820-503251C1E80D}" type="datetime1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F7F77-9AA7-D851-76E0-C6BB395D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E9442-12C2-D476-A669-82440D46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8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E8C411-F4BF-9DA7-3195-6D196B87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7D4-5B67-4DA7-9E5B-7B8CA0C888F4}" type="datetime1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84FED5-5808-9493-6D70-91A14E1F7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4E41E-328D-D984-A387-93DD47B4F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0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619AE-C7B5-692C-D6A8-106AAEB27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D9EB9-DA33-F6D8-0C5C-F741E9125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75686-25FB-6126-B19B-DEB6B6AF0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D90BC-AEF4-5C3E-00FB-5FBBE7986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DC91A-DBAA-497C-A7FE-06FCB1D93310}" type="datetime1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EC263-8733-8411-6293-55C00B6F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E6B66-A4C1-E5EE-97B2-612A81C73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57A9-43BF-67B5-053B-8B83930CA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97FC6D-2D22-E8C9-54A4-8690683CF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26D77-99E3-1883-8EF4-F05E0C38C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F2275-2746-8E98-0666-98B35735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44C-F923-4929-8A6A-3E418AE6BA65}" type="datetime1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59C08-AA14-B946-617F-675102D3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9109B-95CE-CC27-06A2-7685FC01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1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03E64-C398-26A7-970D-3F0DC8AC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2A51B-0ED9-88BD-2DD1-960491FD7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8E92C-3D90-7BE3-B80E-5EECFA305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057992-8BA4-4204-AD2A-B18838146145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E880B-0265-FB40-D680-05D46936D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FB267-D07E-01B6-F5D4-5A5F142C4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D01DF2-AD9E-4D0E-A47B-E33AEFA12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5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92F9-8449-9E78-EE5B-FEA0B4D0F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Sudoku Solver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5C15D-016C-47F9-C99E-8AEDAC3938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Martin Rode</a:t>
            </a:r>
          </a:p>
          <a:p>
            <a:r>
              <a:rPr lang="en-US" dirty="0"/>
              <a:t>Marvin Üürike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91F14-7E63-B0EA-33DE-9A2DF5A3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63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12C75-2433-7C44-AA24-E7EBB320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71AC4-B0CC-B7A6-E379-EA2454C9F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56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 approaches were run on 300 “hard” sudokus and number of calls and total solving time was calculated.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C7C20-498B-136B-3069-80F2C7C8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53E8E329-7C23-CE85-B12F-B83E7CC7E6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164063"/>
              </p:ext>
            </p:extLst>
          </p:nvPr>
        </p:nvGraphicFramePr>
        <p:xfrm>
          <a:off x="2205037" y="2816225"/>
          <a:ext cx="9148763" cy="3865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44043" imgH="2511810" progId="Word.Document.12">
                  <p:embed/>
                </p:oleObj>
              </mc:Choice>
              <mc:Fallback>
                <p:oleObj name="Document" r:id="rId2" imgW="5944043" imgH="2511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05037" y="2816225"/>
                        <a:ext cx="9148763" cy="38657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4648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FE4B-6D8F-1474-103F-AFC7F86C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B7FFB-C0D9-7953-836D-5356FE87D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4E0AC-0BF0-AF86-66E7-63A67B9E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4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593B-00A9-3F14-8CC0-8CC97733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23C00-93AC-9275-3AD7-82B9BA65B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Results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F86BD-AE7F-D53C-2457-E64C9C18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97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EAE8-C99F-EA7F-D78F-B86A47E58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Content Placeholder 3" descr="Sudoku Images – Browse 9,394 Stock Photos, Vectors, and Video | Adobe Stock">
            <a:extLst>
              <a:ext uri="{FF2B5EF4-FFF2-40B4-BE49-F238E27FC236}">
                <a16:creationId xmlns:a16="http://schemas.microsoft.com/office/drawing/2014/main" id="{7A33D4AB-6EB4-A8CD-3056-0FAE4D711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08" y="1880630"/>
            <a:ext cx="8237983" cy="46122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354FFF-C90E-B579-9508-ECA8EBDB4BC0}"/>
              </a:ext>
            </a:extLst>
          </p:cNvPr>
          <p:cNvSpPr/>
          <p:nvPr/>
        </p:nvSpPr>
        <p:spPr>
          <a:xfrm>
            <a:off x="6257925" y="3324225"/>
            <a:ext cx="3776663" cy="438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2113AF-28E1-66AE-B0D5-0C018377F2E6}"/>
              </a:ext>
            </a:extLst>
          </p:cNvPr>
          <p:cNvSpPr/>
          <p:nvPr/>
        </p:nvSpPr>
        <p:spPr>
          <a:xfrm>
            <a:off x="7100889" y="2505075"/>
            <a:ext cx="409574" cy="3752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E37273-5108-20C9-B3FA-99A5C073F06D}"/>
              </a:ext>
            </a:extLst>
          </p:cNvPr>
          <p:cNvSpPr/>
          <p:nvPr/>
        </p:nvSpPr>
        <p:spPr>
          <a:xfrm>
            <a:off x="8763000" y="5000625"/>
            <a:ext cx="1271587" cy="1257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3D8B98-7560-F151-ADD5-4C574B4355D3}"/>
              </a:ext>
            </a:extLst>
          </p:cNvPr>
          <p:cNvSpPr txBox="1"/>
          <p:nvPr/>
        </p:nvSpPr>
        <p:spPr>
          <a:xfrm>
            <a:off x="105059" y="1976437"/>
            <a:ext cx="22523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HOW…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B9C1ACD-3E49-0CE2-7D30-734637BB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3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3F8D-52A6-F084-D714-6F9512F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3585-ACFE-84A2-7327-11AE5AC06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7063"/>
          </a:xfrm>
        </p:spPr>
        <p:txBody>
          <a:bodyPr/>
          <a:lstStyle/>
          <a:p>
            <a:r>
              <a:rPr lang="en-US" dirty="0"/>
              <a:t>Depth First Search – </a:t>
            </a:r>
            <a:r>
              <a:rPr lang="en-US" dirty="0" err="1"/>
              <a:t>lightweigh</a:t>
            </a:r>
            <a:r>
              <a:rPr lang="en-US" dirty="0"/>
              <a:t>, suitable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F47C85-DEC5-DFEB-7D2E-1F59BCD34D6E}"/>
              </a:ext>
            </a:extLst>
          </p:cNvPr>
          <p:cNvSpPr txBox="1">
            <a:spLocks/>
          </p:cNvSpPr>
          <p:nvPr/>
        </p:nvSpPr>
        <p:spPr>
          <a:xfrm>
            <a:off x="838200" y="3070225"/>
            <a:ext cx="10515600" cy="267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Strategies:</a:t>
            </a:r>
          </a:p>
          <a:p>
            <a:pPr lvl="1"/>
            <a:r>
              <a:rPr lang="en-US" dirty="0"/>
              <a:t>Basic</a:t>
            </a:r>
          </a:p>
          <a:p>
            <a:pPr lvl="1"/>
            <a:r>
              <a:rPr lang="en-US" dirty="0"/>
              <a:t>Original Legal values</a:t>
            </a:r>
          </a:p>
          <a:p>
            <a:pPr lvl="1"/>
            <a:r>
              <a:rPr lang="en-US" dirty="0"/>
              <a:t>Updating Legal values with Cell Prioritization</a:t>
            </a:r>
          </a:p>
          <a:p>
            <a:pPr lvl="1"/>
            <a:r>
              <a:rPr lang="en-US" dirty="0"/>
              <a:t>Hidden singles with Cell Prioritization</a:t>
            </a:r>
          </a:p>
          <a:p>
            <a:pPr lvl="1"/>
            <a:r>
              <a:rPr lang="en-US" dirty="0"/>
              <a:t>Priority value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BE981-182C-2B7D-C328-3CE02FBC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3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3F8D-52A6-F084-D714-6F9512F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225DF-2DC0-354D-0BA0-18490C09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5</a:t>
            </a:fld>
            <a:endParaRPr lang="en-US"/>
          </a:p>
        </p:txBody>
      </p:sp>
      <p:pic>
        <p:nvPicPr>
          <p:cNvPr id="10" name="Content Placeholder 3" descr="Sudoku Images – Browse 9,394 Stock Photos, Vectors, and Video | Adobe Stock">
            <a:extLst>
              <a:ext uri="{FF2B5EF4-FFF2-40B4-BE49-F238E27FC236}">
                <a16:creationId xmlns:a16="http://schemas.microsoft.com/office/drawing/2014/main" id="{EB1B99B0-8DE1-941F-77D2-A55CED681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08" y="1880630"/>
            <a:ext cx="8237983" cy="461224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94E199-A990-0AD6-D721-ECBCFD68507D}"/>
              </a:ext>
            </a:extLst>
          </p:cNvPr>
          <p:cNvSpPr txBox="1">
            <a:spLocks/>
          </p:cNvSpPr>
          <p:nvPr/>
        </p:nvSpPr>
        <p:spPr>
          <a:xfrm>
            <a:off x="838199" y="1306513"/>
            <a:ext cx="10515600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Try values 1-9 for cells in row-by-row order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7195FE-0501-8AD6-607F-2E4EF9A0401D}"/>
              </a:ext>
            </a:extLst>
          </p:cNvPr>
          <p:cNvCxnSpPr/>
          <p:nvPr/>
        </p:nvCxnSpPr>
        <p:spPr>
          <a:xfrm>
            <a:off x="2390775" y="2709862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C2E3DE-66C1-B244-121A-5B03531A3A22}"/>
              </a:ext>
            </a:extLst>
          </p:cNvPr>
          <p:cNvCxnSpPr/>
          <p:nvPr/>
        </p:nvCxnSpPr>
        <p:spPr>
          <a:xfrm>
            <a:off x="2390775" y="3133724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1F052A-01DF-46F9-1A0D-EEF8A1792461}"/>
              </a:ext>
            </a:extLst>
          </p:cNvPr>
          <p:cNvCxnSpPr/>
          <p:nvPr/>
        </p:nvCxnSpPr>
        <p:spPr>
          <a:xfrm>
            <a:off x="2390775" y="3548062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9FF20C-7543-A60B-FD20-7296F39AA4D3}"/>
              </a:ext>
            </a:extLst>
          </p:cNvPr>
          <p:cNvCxnSpPr/>
          <p:nvPr/>
        </p:nvCxnSpPr>
        <p:spPr>
          <a:xfrm>
            <a:off x="2390775" y="3967162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2996AE-FC95-B20D-F262-090C13AA385C}"/>
              </a:ext>
            </a:extLst>
          </p:cNvPr>
          <p:cNvCxnSpPr/>
          <p:nvPr/>
        </p:nvCxnSpPr>
        <p:spPr>
          <a:xfrm>
            <a:off x="2390775" y="4371974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C17772-35BC-21A6-B8A7-6E73ADC2EB68}"/>
              </a:ext>
            </a:extLst>
          </p:cNvPr>
          <p:cNvCxnSpPr/>
          <p:nvPr/>
        </p:nvCxnSpPr>
        <p:spPr>
          <a:xfrm>
            <a:off x="2390775" y="4791074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3AAA09-B6D3-D075-7655-E288566E18AF}"/>
              </a:ext>
            </a:extLst>
          </p:cNvPr>
          <p:cNvCxnSpPr/>
          <p:nvPr/>
        </p:nvCxnSpPr>
        <p:spPr>
          <a:xfrm>
            <a:off x="2390775" y="5210175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DC4622-2662-6339-E662-38DA77D1592E}"/>
              </a:ext>
            </a:extLst>
          </p:cNvPr>
          <p:cNvCxnSpPr/>
          <p:nvPr/>
        </p:nvCxnSpPr>
        <p:spPr>
          <a:xfrm>
            <a:off x="2390775" y="5629275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60733C-6806-75FB-6641-EEA77E43B8DB}"/>
              </a:ext>
            </a:extLst>
          </p:cNvPr>
          <p:cNvCxnSpPr/>
          <p:nvPr/>
        </p:nvCxnSpPr>
        <p:spPr>
          <a:xfrm>
            <a:off x="2390775" y="6053138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7E2040-0713-0CAE-C67F-87ED342B9328}"/>
              </a:ext>
            </a:extLst>
          </p:cNvPr>
          <p:cNvCxnSpPr>
            <a:cxnSpLocks/>
          </p:cNvCxnSpPr>
          <p:nvPr/>
        </p:nvCxnSpPr>
        <p:spPr>
          <a:xfrm flipV="1">
            <a:off x="1885950" y="2824163"/>
            <a:ext cx="800100" cy="649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49AFF8C-0F00-0E3E-1BE6-C7F3FF255B71}"/>
              </a:ext>
            </a:extLst>
          </p:cNvPr>
          <p:cNvSpPr txBox="1"/>
          <p:nvPr/>
        </p:nvSpPr>
        <p:spPr>
          <a:xfrm>
            <a:off x="438150" y="350520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1 - check</a:t>
            </a: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1F7442D7-A2D3-2438-9188-2E739D12B21E}"/>
              </a:ext>
            </a:extLst>
          </p:cNvPr>
          <p:cNvSpPr/>
          <p:nvPr/>
        </p:nvSpPr>
        <p:spPr>
          <a:xfrm>
            <a:off x="1553621" y="3587751"/>
            <a:ext cx="276795" cy="25241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B6B63982-B8F0-871C-9C1B-D3E03EC10F23}"/>
              </a:ext>
            </a:extLst>
          </p:cNvPr>
          <p:cNvSpPr/>
          <p:nvPr/>
        </p:nvSpPr>
        <p:spPr>
          <a:xfrm>
            <a:off x="1549144" y="3841752"/>
            <a:ext cx="276795" cy="25241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Sign 26">
            <a:extLst>
              <a:ext uri="{FF2B5EF4-FFF2-40B4-BE49-F238E27FC236}">
                <a16:creationId xmlns:a16="http://schemas.microsoft.com/office/drawing/2014/main" id="{5FFFDB80-75A8-FDD0-14BB-CAFF2D35B6A2}"/>
              </a:ext>
            </a:extLst>
          </p:cNvPr>
          <p:cNvSpPr/>
          <p:nvPr/>
        </p:nvSpPr>
        <p:spPr>
          <a:xfrm>
            <a:off x="1549143" y="4139408"/>
            <a:ext cx="276795" cy="252412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3FFF79-4F92-A64C-023B-68E9C75FEE97}"/>
              </a:ext>
            </a:extLst>
          </p:cNvPr>
          <p:cNvSpPr txBox="1"/>
          <p:nvPr/>
        </p:nvSpPr>
        <p:spPr>
          <a:xfrm>
            <a:off x="433673" y="38012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2 - check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BB06D8-04DF-D1FB-2124-C21B82426407}"/>
              </a:ext>
            </a:extLst>
          </p:cNvPr>
          <p:cNvSpPr txBox="1"/>
          <p:nvPr/>
        </p:nvSpPr>
        <p:spPr>
          <a:xfrm>
            <a:off x="438150" y="408094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3 - check</a:t>
            </a:r>
          </a:p>
        </p:txBody>
      </p:sp>
    </p:spTree>
    <p:extLst>
      <p:ext uri="{BB962C8B-B14F-4D97-AF65-F5344CB8AC3E}">
        <p14:creationId xmlns:p14="http://schemas.microsoft.com/office/powerpoint/2010/main" val="171517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 animBg="1"/>
      <p:bldP spid="27" grpId="0" animBg="1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3F8D-52A6-F084-D714-6F9512F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Legal values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225DF-2DC0-354D-0BA0-18490C09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6</a:t>
            </a:fld>
            <a:endParaRPr lang="en-US"/>
          </a:p>
        </p:txBody>
      </p:sp>
      <p:pic>
        <p:nvPicPr>
          <p:cNvPr id="10" name="Content Placeholder 3" descr="Sudoku Images – Browse 9,394 Stock Photos, Vectors, and Video | Adobe Stock">
            <a:extLst>
              <a:ext uri="{FF2B5EF4-FFF2-40B4-BE49-F238E27FC236}">
                <a16:creationId xmlns:a16="http://schemas.microsoft.com/office/drawing/2014/main" id="{EB1B99B0-8DE1-941F-77D2-A55CED681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08" y="1880630"/>
            <a:ext cx="8237983" cy="461224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94E199-A990-0AD6-D721-ECBCFD68507D}"/>
              </a:ext>
            </a:extLst>
          </p:cNvPr>
          <p:cNvSpPr txBox="1">
            <a:spLocks/>
          </p:cNvSpPr>
          <p:nvPr/>
        </p:nvSpPr>
        <p:spPr>
          <a:xfrm>
            <a:off x="838199" y="1306513"/>
            <a:ext cx="10515600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Try legal values for cells in row-by-row order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7195FE-0501-8AD6-607F-2E4EF9A0401D}"/>
              </a:ext>
            </a:extLst>
          </p:cNvPr>
          <p:cNvCxnSpPr/>
          <p:nvPr/>
        </p:nvCxnSpPr>
        <p:spPr>
          <a:xfrm>
            <a:off x="2390775" y="2709862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C2E3DE-66C1-B244-121A-5B03531A3A22}"/>
              </a:ext>
            </a:extLst>
          </p:cNvPr>
          <p:cNvCxnSpPr/>
          <p:nvPr/>
        </p:nvCxnSpPr>
        <p:spPr>
          <a:xfrm>
            <a:off x="2390775" y="3133724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1F052A-01DF-46F9-1A0D-EEF8A1792461}"/>
              </a:ext>
            </a:extLst>
          </p:cNvPr>
          <p:cNvCxnSpPr/>
          <p:nvPr/>
        </p:nvCxnSpPr>
        <p:spPr>
          <a:xfrm>
            <a:off x="2390775" y="3548062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9FF20C-7543-A60B-FD20-7296F39AA4D3}"/>
              </a:ext>
            </a:extLst>
          </p:cNvPr>
          <p:cNvCxnSpPr/>
          <p:nvPr/>
        </p:nvCxnSpPr>
        <p:spPr>
          <a:xfrm>
            <a:off x="2390775" y="3967162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2996AE-FC95-B20D-F262-090C13AA385C}"/>
              </a:ext>
            </a:extLst>
          </p:cNvPr>
          <p:cNvCxnSpPr/>
          <p:nvPr/>
        </p:nvCxnSpPr>
        <p:spPr>
          <a:xfrm>
            <a:off x="2390775" y="4371974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C17772-35BC-21A6-B8A7-6E73ADC2EB68}"/>
              </a:ext>
            </a:extLst>
          </p:cNvPr>
          <p:cNvCxnSpPr/>
          <p:nvPr/>
        </p:nvCxnSpPr>
        <p:spPr>
          <a:xfrm>
            <a:off x="2390775" y="4791074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3AAA09-B6D3-D075-7655-E288566E18AF}"/>
              </a:ext>
            </a:extLst>
          </p:cNvPr>
          <p:cNvCxnSpPr/>
          <p:nvPr/>
        </p:nvCxnSpPr>
        <p:spPr>
          <a:xfrm>
            <a:off x="2390775" y="5210175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DC4622-2662-6339-E662-38DA77D1592E}"/>
              </a:ext>
            </a:extLst>
          </p:cNvPr>
          <p:cNvCxnSpPr/>
          <p:nvPr/>
        </p:nvCxnSpPr>
        <p:spPr>
          <a:xfrm>
            <a:off x="2390775" y="5629275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60733C-6806-75FB-6641-EEA77E43B8DB}"/>
              </a:ext>
            </a:extLst>
          </p:cNvPr>
          <p:cNvCxnSpPr/>
          <p:nvPr/>
        </p:nvCxnSpPr>
        <p:spPr>
          <a:xfrm>
            <a:off x="2390775" y="6053138"/>
            <a:ext cx="332422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7E2040-0713-0CAE-C67F-87ED342B9328}"/>
              </a:ext>
            </a:extLst>
          </p:cNvPr>
          <p:cNvCxnSpPr>
            <a:cxnSpLocks/>
          </p:cNvCxnSpPr>
          <p:nvPr/>
        </p:nvCxnSpPr>
        <p:spPr>
          <a:xfrm flipV="1">
            <a:off x="1885950" y="2824163"/>
            <a:ext cx="800100" cy="649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49AFF8C-0F00-0E3E-1BE6-C7F3FF255B71}"/>
              </a:ext>
            </a:extLst>
          </p:cNvPr>
          <p:cNvSpPr txBox="1"/>
          <p:nvPr/>
        </p:nvSpPr>
        <p:spPr>
          <a:xfrm>
            <a:off x="438150" y="350520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1 - check</a:t>
            </a:r>
          </a:p>
        </p:txBody>
      </p:sp>
      <p:sp>
        <p:nvSpPr>
          <p:cNvPr id="27" name="Plus Sign 26">
            <a:extLst>
              <a:ext uri="{FF2B5EF4-FFF2-40B4-BE49-F238E27FC236}">
                <a16:creationId xmlns:a16="http://schemas.microsoft.com/office/drawing/2014/main" id="{5FFFDB80-75A8-FDD0-14BB-CAFF2D35B6A2}"/>
              </a:ext>
            </a:extLst>
          </p:cNvPr>
          <p:cNvSpPr/>
          <p:nvPr/>
        </p:nvSpPr>
        <p:spPr>
          <a:xfrm>
            <a:off x="1549143" y="4139408"/>
            <a:ext cx="276795" cy="252412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3FFF79-4F92-A64C-023B-68E9C75FEE97}"/>
              </a:ext>
            </a:extLst>
          </p:cNvPr>
          <p:cNvSpPr txBox="1"/>
          <p:nvPr/>
        </p:nvSpPr>
        <p:spPr>
          <a:xfrm>
            <a:off x="433673" y="38012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2 - check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BB06D8-04DF-D1FB-2124-C21B82426407}"/>
              </a:ext>
            </a:extLst>
          </p:cNvPr>
          <p:cNvSpPr txBox="1"/>
          <p:nvPr/>
        </p:nvSpPr>
        <p:spPr>
          <a:xfrm>
            <a:off x="438150" y="408094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3 - check</a:t>
            </a:r>
          </a:p>
        </p:txBody>
      </p:sp>
    </p:spTree>
    <p:extLst>
      <p:ext uri="{BB962C8B-B14F-4D97-AF65-F5344CB8AC3E}">
        <p14:creationId xmlns:p14="http://schemas.microsoft.com/office/powerpoint/2010/main" val="102162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 animBg="1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3F8D-52A6-F084-D714-6F9512F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Legal values with Priority cell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3585-ACFE-84A2-7327-11AE5AC06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108" y="1337468"/>
            <a:ext cx="10515600" cy="6270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Updates all legal values each iteration and prioritizes cells with least legal values to try next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225DF-2DC0-354D-0BA0-18490C09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7</a:t>
            </a:fld>
            <a:endParaRPr lang="en-US"/>
          </a:p>
        </p:txBody>
      </p:sp>
      <p:pic>
        <p:nvPicPr>
          <p:cNvPr id="4" name="Content Placeholder 3" descr="Sudoku Images – Browse 9,394 Stock Photos, Vectors, and Video | Adobe Stock">
            <a:extLst>
              <a:ext uri="{FF2B5EF4-FFF2-40B4-BE49-F238E27FC236}">
                <a16:creationId xmlns:a16="http://schemas.microsoft.com/office/drawing/2014/main" id="{5307FEE5-757A-68F9-09D5-A8DC95DA7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08" y="1880630"/>
            <a:ext cx="8237983" cy="46122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21339C-F19D-0872-DA66-609827715E8C}"/>
              </a:ext>
            </a:extLst>
          </p:cNvPr>
          <p:cNvSpPr txBox="1"/>
          <p:nvPr/>
        </p:nvSpPr>
        <p:spPr>
          <a:xfrm>
            <a:off x="2578425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3 8 9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97AE8-304B-B6F6-528B-685E80A55E3A}"/>
              </a:ext>
            </a:extLst>
          </p:cNvPr>
          <p:cNvSpPr txBox="1"/>
          <p:nvPr/>
        </p:nvSpPr>
        <p:spPr>
          <a:xfrm>
            <a:off x="3421957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2 8 9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FABAA-4EDF-9F64-13E9-DA83695C5ECF}"/>
              </a:ext>
            </a:extLst>
          </p:cNvPr>
          <p:cNvSpPr txBox="1"/>
          <p:nvPr/>
        </p:nvSpPr>
        <p:spPr>
          <a:xfrm>
            <a:off x="3836864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2 3 8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355BA4-A278-671A-EB8F-7F412156514B}"/>
              </a:ext>
            </a:extLst>
          </p:cNvPr>
          <p:cNvSpPr txBox="1"/>
          <p:nvPr/>
        </p:nvSpPr>
        <p:spPr>
          <a:xfrm>
            <a:off x="5513264" y="2596505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2 3 8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1C76E2-BEEE-9088-8E8A-B493E6E3BB0D}"/>
              </a:ext>
            </a:extLst>
          </p:cNvPr>
          <p:cNvSpPr txBox="1"/>
          <p:nvPr/>
        </p:nvSpPr>
        <p:spPr>
          <a:xfrm>
            <a:off x="2249813" y="3011574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9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5A1EDD-8098-57C4-9C04-13AEE49090B2}"/>
              </a:ext>
            </a:extLst>
          </p:cNvPr>
          <p:cNvSpPr txBox="1"/>
          <p:nvPr/>
        </p:nvSpPr>
        <p:spPr>
          <a:xfrm>
            <a:off x="4335788" y="3011574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7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85141-D4FD-B477-8591-A737B399BC8F}"/>
              </a:ext>
            </a:extLst>
          </p:cNvPr>
          <p:cNvSpPr txBox="1"/>
          <p:nvPr/>
        </p:nvSpPr>
        <p:spPr>
          <a:xfrm>
            <a:off x="4723463" y="3011574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1 6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A48C54-B0B9-252E-DFAD-9295EBFBE7B9}"/>
              </a:ext>
            </a:extLst>
          </p:cNvPr>
          <p:cNvSpPr txBox="1"/>
          <p:nvPr/>
        </p:nvSpPr>
        <p:spPr>
          <a:xfrm>
            <a:off x="5134077" y="3011574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1 6   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231144C8-BBB2-DF18-DC64-299D58603894}"/>
              </a:ext>
            </a:extLst>
          </p:cNvPr>
          <p:cNvSpPr/>
          <p:nvPr/>
        </p:nvSpPr>
        <p:spPr>
          <a:xfrm>
            <a:off x="2190750" y="2941681"/>
            <a:ext cx="387675" cy="370618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364931B2-7ABF-5B01-70CC-4447E50560B7}"/>
              </a:ext>
            </a:extLst>
          </p:cNvPr>
          <p:cNvSpPr/>
          <p:nvPr/>
        </p:nvSpPr>
        <p:spPr>
          <a:xfrm>
            <a:off x="4265489" y="2941681"/>
            <a:ext cx="387675" cy="370618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D84B7ADF-7521-56DF-9C55-046852042D92}"/>
              </a:ext>
            </a:extLst>
          </p:cNvPr>
          <p:cNvSpPr/>
          <p:nvPr/>
        </p:nvSpPr>
        <p:spPr>
          <a:xfrm>
            <a:off x="4701828" y="2941681"/>
            <a:ext cx="369664" cy="370618"/>
          </a:xfrm>
          <a:prstGeom prst="pen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57263949-7FA9-E6B1-B023-34DB9A02C4FA}"/>
              </a:ext>
            </a:extLst>
          </p:cNvPr>
          <p:cNvSpPr/>
          <p:nvPr/>
        </p:nvSpPr>
        <p:spPr>
          <a:xfrm>
            <a:off x="5120156" y="2941681"/>
            <a:ext cx="369664" cy="370618"/>
          </a:xfrm>
          <a:prstGeom prst="pen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B4B1BCAB-FAF6-006B-CC79-7579CCF884F0}"/>
              </a:ext>
            </a:extLst>
          </p:cNvPr>
          <p:cNvSpPr/>
          <p:nvPr/>
        </p:nvSpPr>
        <p:spPr>
          <a:xfrm>
            <a:off x="2614613" y="2530003"/>
            <a:ext cx="392437" cy="352425"/>
          </a:xfrm>
          <a:prstGeom prst="hex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EFE4B4AC-96CE-CBBC-CDDF-098C4BA8174F}"/>
              </a:ext>
            </a:extLst>
          </p:cNvPr>
          <p:cNvSpPr/>
          <p:nvPr/>
        </p:nvSpPr>
        <p:spPr>
          <a:xfrm>
            <a:off x="3428286" y="2530003"/>
            <a:ext cx="392437" cy="352425"/>
          </a:xfrm>
          <a:prstGeom prst="hex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E595BEB5-5AB1-0876-D9AE-8A6E5BC9A923}"/>
              </a:ext>
            </a:extLst>
          </p:cNvPr>
          <p:cNvSpPr/>
          <p:nvPr/>
        </p:nvSpPr>
        <p:spPr>
          <a:xfrm>
            <a:off x="3851579" y="2535708"/>
            <a:ext cx="392437" cy="352425"/>
          </a:xfrm>
          <a:prstGeom prst="hex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C885C4D6-4F16-8ADD-9880-D6CAA5CFD029}"/>
              </a:ext>
            </a:extLst>
          </p:cNvPr>
          <p:cNvSpPr/>
          <p:nvPr/>
        </p:nvSpPr>
        <p:spPr>
          <a:xfrm>
            <a:off x="5545545" y="2530003"/>
            <a:ext cx="392437" cy="352425"/>
          </a:xfrm>
          <a:prstGeom prst="hex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7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3F8D-52A6-F084-D714-6F9512F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singles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3585-ACFE-84A2-7327-11AE5AC06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345" y="1253568"/>
            <a:ext cx="10515600" cy="599398"/>
          </a:xfrm>
        </p:spPr>
        <p:txBody>
          <a:bodyPr>
            <a:normAutofit/>
          </a:bodyPr>
          <a:lstStyle/>
          <a:p>
            <a:r>
              <a:rPr lang="en-US" dirty="0"/>
              <a:t>Deep update of legal values cache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225DF-2DC0-354D-0BA0-18490C09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8</a:t>
            </a:fld>
            <a:endParaRPr lang="en-US"/>
          </a:p>
        </p:txBody>
      </p:sp>
      <p:pic>
        <p:nvPicPr>
          <p:cNvPr id="4" name="Content Placeholder 3" descr="Sudoku Images – Browse 9,394 Stock Photos, Vectors, and Video | Adobe Stock">
            <a:extLst>
              <a:ext uri="{FF2B5EF4-FFF2-40B4-BE49-F238E27FC236}">
                <a16:creationId xmlns:a16="http://schemas.microsoft.com/office/drawing/2014/main" id="{5307FEE5-757A-68F9-09D5-A8DC95DA7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08" y="1880630"/>
            <a:ext cx="8237983" cy="46122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21339C-F19D-0872-DA66-609827715E8C}"/>
              </a:ext>
            </a:extLst>
          </p:cNvPr>
          <p:cNvSpPr txBox="1"/>
          <p:nvPr/>
        </p:nvSpPr>
        <p:spPr>
          <a:xfrm>
            <a:off x="2586419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3 8 9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97AE8-304B-B6F6-528B-685E80A55E3A}"/>
              </a:ext>
            </a:extLst>
          </p:cNvPr>
          <p:cNvSpPr txBox="1"/>
          <p:nvPr/>
        </p:nvSpPr>
        <p:spPr>
          <a:xfrm>
            <a:off x="3421957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2 8 9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FABAA-4EDF-9F64-13E9-DA83695C5ECF}"/>
              </a:ext>
            </a:extLst>
          </p:cNvPr>
          <p:cNvSpPr txBox="1"/>
          <p:nvPr/>
        </p:nvSpPr>
        <p:spPr>
          <a:xfrm>
            <a:off x="3835529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2 3 8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355BA4-A278-671A-EB8F-7F412156514B}"/>
              </a:ext>
            </a:extLst>
          </p:cNvPr>
          <p:cNvSpPr txBox="1"/>
          <p:nvPr/>
        </p:nvSpPr>
        <p:spPr>
          <a:xfrm>
            <a:off x="5513264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2 3 8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1C76E2-BEEE-9088-8E8A-B493E6E3BB0D}"/>
              </a:ext>
            </a:extLst>
          </p:cNvPr>
          <p:cNvSpPr txBox="1"/>
          <p:nvPr/>
        </p:nvSpPr>
        <p:spPr>
          <a:xfrm>
            <a:off x="2249813" y="3011574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9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BFBF13-8F00-30D4-C28C-8C5085F3E4D4}"/>
              </a:ext>
            </a:extLst>
          </p:cNvPr>
          <p:cNvSpPr txBox="1"/>
          <p:nvPr/>
        </p:nvSpPr>
        <p:spPr>
          <a:xfrm>
            <a:off x="2190750" y="3416385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3 8 9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768ED6-E44A-973F-63C7-9E61C8586DD1}"/>
              </a:ext>
            </a:extLst>
          </p:cNvPr>
          <p:cNvSpPr txBox="1"/>
          <p:nvPr/>
        </p:nvSpPr>
        <p:spPr>
          <a:xfrm>
            <a:off x="3062989" y="3429000"/>
            <a:ext cx="336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4 9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A46241-23C1-7E63-E127-82F7EC6D1961}"/>
              </a:ext>
            </a:extLst>
          </p:cNvPr>
          <p:cNvSpPr txBox="1"/>
          <p:nvPr/>
        </p:nvSpPr>
        <p:spPr>
          <a:xfrm>
            <a:off x="2632428" y="4682660"/>
            <a:ext cx="336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8 9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245577-18C0-3B92-6C18-8280D0A90409}"/>
              </a:ext>
            </a:extLst>
          </p:cNvPr>
          <p:cNvSpPr txBox="1"/>
          <p:nvPr/>
        </p:nvSpPr>
        <p:spPr>
          <a:xfrm>
            <a:off x="2678438" y="5103434"/>
            <a:ext cx="336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7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B0AE26-856B-B0C1-426F-62054DEAB75C}"/>
              </a:ext>
            </a:extLst>
          </p:cNvPr>
          <p:cNvSpPr txBox="1"/>
          <p:nvPr/>
        </p:nvSpPr>
        <p:spPr>
          <a:xfrm>
            <a:off x="2642761" y="5448008"/>
            <a:ext cx="42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9F92A649-4F05-1CAF-063F-8FB8F43E0F29}"/>
              </a:ext>
            </a:extLst>
          </p:cNvPr>
          <p:cNvSpPr/>
          <p:nvPr/>
        </p:nvSpPr>
        <p:spPr>
          <a:xfrm>
            <a:off x="2662438" y="2611701"/>
            <a:ext cx="104386" cy="17786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C09289-44EC-FB0F-28B5-ED81AAB49C78}"/>
              </a:ext>
            </a:extLst>
          </p:cNvPr>
          <p:cNvSpPr/>
          <p:nvPr/>
        </p:nvSpPr>
        <p:spPr>
          <a:xfrm>
            <a:off x="2190750" y="2511552"/>
            <a:ext cx="1231207" cy="122529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F965AB6F-6594-962B-8B5E-96B0E5F849E1}"/>
              </a:ext>
            </a:extLst>
          </p:cNvPr>
          <p:cNvSpPr/>
          <p:nvPr/>
        </p:nvSpPr>
        <p:spPr>
          <a:xfrm>
            <a:off x="2438136" y="3448510"/>
            <a:ext cx="104386" cy="17786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984043EC-9A68-0354-8B80-A55E5EBDDD08}"/>
              </a:ext>
            </a:extLst>
          </p:cNvPr>
          <p:cNvSpPr/>
          <p:nvPr/>
        </p:nvSpPr>
        <p:spPr>
          <a:xfrm>
            <a:off x="2349081" y="3448510"/>
            <a:ext cx="104386" cy="17786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9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3F8D-52A6-F084-D714-6F9512F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value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33585-ACFE-84A2-7327-11AE5AC06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345" y="1253567"/>
            <a:ext cx="10515600" cy="627063"/>
          </a:xfrm>
        </p:spPr>
        <p:txBody>
          <a:bodyPr>
            <a:normAutofit/>
          </a:bodyPr>
          <a:lstStyle/>
          <a:p>
            <a:r>
              <a:rPr lang="en-US" dirty="0"/>
              <a:t>Try least frequent number first for cells in row-by-row fashion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225DF-2DC0-354D-0BA0-18490C09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01DF2-AD9E-4D0E-A47B-E33AEFA120BE}" type="slidenum">
              <a:rPr lang="en-US" smtClean="0"/>
              <a:t>9</a:t>
            </a:fld>
            <a:endParaRPr lang="en-US"/>
          </a:p>
        </p:txBody>
      </p:sp>
      <p:pic>
        <p:nvPicPr>
          <p:cNvPr id="4" name="Content Placeholder 3" descr="Sudoku Images – Browse 9,394 Stock Photos, Vectors, and Video | Adobe Stock">
            <a:extLst>
              <a:ext uri="{FF2B5EF4-FFF2-40B4-BE49-F238E27FC236}">
                <a16:creationId xmlns:a16="http://schemas.microsoft.com/office/drawing/2014/main" id="{5307FEE5-757A-68F9-09D5-A8DC95DA7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08" y="1880630"/>
            <a:ext cx="8237983" cy="46122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21339C-F19D-0872-DA66-609827715E8C}"/>
              </a:ext>
            </a:extLst>
          </p:cNvPr>
          <p:cNvSpPr txBox="1"/>
          <p:nvPr/>
        </p:nvSpPr>
        <p:spPr>
          <a:xfrm>
            <a:off x="2586419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3 8 9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97AE8-304B-B6F6-528B-685E80A55E3A}"/>
              </a:ext>
            </a:extLst>
          </p:cNvPr>
          <p:cNvSpPr txBox="1"/>
          <p:nvPr/>
        </p:nvSpPr>
        <p:spPr>
          <a:xfrm>
            <a:off x="3421957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2 8 9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FABAA-4EDF-9F64-13E9-DA83695C5ECF}"/>
              </a:ext>
            </a:extLst>
          </p:cNvPr>
          <p:cNvSpPr txBox="1"/>
          <p:nvPr/>
        </p:nvSpPr>
        <p:spPr>
          <a:xfrm>
            <a:off x="3835529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2 3 8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355BA4-A278-671A-EB8F-7F412156514B}"/>
              </a:ext>
            </a:extLst>
          </p:cNvPr>
          <p:cNvSpPr txBox="1"/>
          <p:nvPr/>
        </p:nvSpPr>
        <p:spPr>
          <a:xfrm>
            <a:off x="5513264" y="2590800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2 3 8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1C76E2-BEEE-9088-8E8A-B493E6E3BB0D}"/>
              </a:ext>
            </a:extLst>
          </p:cNvPr>
          <p:cNvSpPr txBox="1"/>
          <p:nvPr/>
        </p:nvSpPr>
        <p:spPr>
          <a:xfrm>
            <a:off x="2249813" y="3011574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9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BFBF13-8F00-30D4-C28C-8C5085F3E4D4}"/>
              </a:ext>
            </a:extLst>
          </p:cNvPr>
          <p:cNvSpPr txBox="1"/>
          <p:nvPr/>
        </p:nvSpPr>
        <p:spPr>
          <a:xfrm>
            <a:off x="2190750" y="3416385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3 8 9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768ED6-E44A-973F-63C7-9E61C8586DD1}"/>
              </a:ext>
            </a:extLst>
          </p:cNvPr>
          <p:cNvSpPr txBox="1"/>
          <p:nvPr/>
        </p:nvSpPr>
        <p:spPr>
          <a:xfrm>
            <a:off x="3062989" y="3429000"/>
            <a:ext cx="336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4 9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A46241-23C1-7E63-E127-82F7EC6D1961}"/>
              </a:ext>
            </a:extLst>
          </p:cNvPr>
          <p:cNvSpPr txBox="1"/>
          <p:nvPr/>
        </p:nvSpPr>
        <p:spPr>
          <a:xfrm>
            <a:off x="2632428" y="4682660"/>
            <a:ext cx="336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8 9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245577-18C0-3B92-6C18-8280D0A90409}"/>
              </a:ext>
            </a:extLst>
          </p:cNvPr>
          <p:cNvSpPr txBox="1"/>
          <p:nvPr/>
        </p:nvSpPr>
        <p:spPr>
          <a:xfrm>
            <a:off x="2678438" y="5103434"/>
            <a:ext cx="336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7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B0AE26-856B-B0C1-426F-62054DEAB75C}"/>
              </a:ext>
            </a:extLst>
          </p:cNvPr>
          <p:cNvSpPr txBox="1"/>
          <p:nvPr/>
        </p:nvSpPr>
        <p:spPr>
          <a:xfrm>
            <a:off x="2594816" y="5524208"/>
            <a:ext cx="4202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3 7 9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59958A-AA20-7999-C9AD-5A5A67EE72FB}"/>
              </a:ext>
            </a:extLst>
          </p:cNvPr>
          <p:cNvCxnSpPr/>
          <p:nvPr/>
        </p:nvCxnSpPr>
        <p:spPr>
          <a:xfrm flipV="1">
            <a:off x="1169670" y="2821632"/>
            <a:ext cx="1462758" cy="485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DB1304A-9C97-8706-E989-8864D332E505}"/>
              </a:ext>
            </a:extLst>
          </p:cNvPr>
          <p:cNvSpPr txBox="1"/>
          <p:nvPr/>
        </p:nvSpPr>
        <p:spPr>
          <a:xfrm>
            <a:off x="56053" y="3283927"/>
            <a:ext cx="1836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number?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67BCD3-F15C-1421-F5E7-F19D8DDA1A3F}"/>
              </a:ext>
            </a:extLst>
          </p:cNvPr>
          <p:cNvSpPr txBox="1"/>
          <p:nvPr/>
        </p:nvSpPr>
        <p:spPr>
          <a:xfrm>
            <a:off x="64629" y="3743882"/>
            <a:ext cx="12726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count = 3</a:t>
            </a:r>
          </a:p>
          <a:p>
            <a:r>
              <a:rPr lang="en-US" dirty="0"/>
              <a:t>3 count = 5</a:t>
            </a:r>
          </a:p>
          <a:p>
            <a:r>
              <a:rPr lang="en-US" dirty="0"/>
              <a:t>4 count = 1</a:t>
            </a:r>
          </a:p>
          <a:p>
            <a:r>
              <a:rPr lang="en-US" dirty="0"/>
              <a:t>8 count = 6</a:t>
            </a:r>
          </a:p>
          <a:p>
            <a:r>
              <a:rPr lang="en-US" dirty="0"/>
              <a:t>9 count = 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24EC50-F82D-6E5B-F449-2174FB695040}"/>
              </a:ext>
            </a:extLst>
          </p:cNvPr>
          <p:cNvSpPr txBox="1"/>
          <p:nvPr/>
        </p:nvSpPr>
        <p:spPr>
          <a:xfrm>
            <a:off x="1358074" y="4297973"/>
            <a:ext cx="31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AED3A6-2051-DB01-C140-A9977B3748BA}"/>
              </a:ext>
            </a:extLst>
          </p:cNvPr>
          <p:cNvSpPr txBox="1"/>
          <p:nvPr/>
        </p:nvSpPr>
        <p:spPr>
          <a:xfrm>
            <a:off x="1359788" y="3755421"/>
            <a:ext cx="31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9A1B63-96B8-1113-C2B3-BB4D77BDE02C}"/>
              </a:ext>
            </a:extLst>
          </p:cNvPr>
          <p:cNvSpPr txBox="1"/>
          <p:nvPr/>
        </p:nvSpPr>
        <p:spPr>
          <a:xfrm>
            <a:off x="1354264" y="4024173"/>
            <a:ext cx="56597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III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66DEAC-E599-AF05-1EB2-7040FFE400EE}"/>
              </a:ext>
            </a:extLst>
          </p:cNvPr>
          <p:cNvSpPr txBox="1"/>
          <p:nvPr/>
        </p:nvSpPr>
        <p:spPr>
          <a:xfrm>
            <a:off x="1354264" y="4579967"/>
            <a:ext cx="56597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IV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451FEA-B170-6BC0-7C25-3D5FE0644E8B}"/>
              </a:ext>
            </a:extLst>
          </p:cNvPr>
          <p:cNvSpPr txBox="1"/>
          <p:nvPr/>
        </p:nvSpPr>
        <p:spPr>
          <a:xfrm>
            <a:off x="1354264" y="4849517"/>
            <a:ext cx="56597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A447A8-FBB8-6E02-F3C2-F6C0F89568C1}"/>
              </a:ext>
            </a:extLst>
          </p:cNvPr>
          <p:cNvSpPr/>
          <p:nvPr/>
        </p:nvSpPr>
        <p:spPr>
          <a:xfrm>
            <a:off x="3451680" y="2488863"/>
            <a:ext cx="2498406" cy="4231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2FDA64-7CD7-22BC-5F94-E5568B215DEE}"/>
              </a:ext>
            </a:extLst>
          </p:cNvPr>
          <p:cNvSpPr/>
          <p:nvPr/>
        </p:nvSpPr>
        <p:spPr>
          <a:xfrm>
            <a:off x="2592562" y="3762634"/>
            <a:ext cx="422482" cy="2477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6E1934-95DF-34EB-4AAB-EC98DF902380}"/>
              </a:ext>
            </a:extLst>
          </p:cNvPr>
          <p:cNvSpPr/>
          <p:nvPr/>
        </p:nvSpPr>
        <p:spPr>
          <a:xfrm>
            <a:off x="2165992" y="2493176"/>
            <a:ext cx="1271587" cy="1257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9630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4" grpId="0"/>
      <p:bldP spid="23" grpId="0"/>
      <p:bldP spid="24" grpId="0"/>
      <p:bldP spid="25" grpId="0"/>
      <p:bldP spid="26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253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Microsoft Word Document</vt:lpstr>
      <vt:lpstr>Sudoku Solver</vt:lpstr>
      <vt:lpstr>Outline</vt:lpstr>
      <vt:lpstr>Introduction</vt:lpstr>
      <vt:lpstr>Approach</vt:lpstr>
      <vt:lpstr>Basic</vt:lpstr>
      <vt:lpstr>Original Legal values</vt:lpstr>
      <vt:lpstr>Updating Legal values with Priority cell search</vt:lpstr>
      <vt:lpstr>Hidden singles</vt:lpstr>
      <vt:lpstr>Priority value search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Solver</dc:title>
  <dc:creator>Marvin Üürike</dc:creator>
  <cp:lastModifiedBy>Marvin Üürike</cp:lastModifiedBy>
  <cp:revision>13</cp:revision>
  <dcterms:created xsi:type="dcterms:W3CDTF">2024-05-25T09:38:35Z</dcterms:created>
  <dcterms:modified xsi:type="dcterms:W3CDTF">2024-05-26T17:58:28Z</dcterms:modified>
</cp:coreProperties>
</file>