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C5F6F-853D-4218-9B2A-76C2B6FF6265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32D99-001D-470F-AED0-A770FD502B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0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2D99-001D-470F-AED0-A770FD502B7C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130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2D99-001D-470F-AED0-A770FD502B7C}" type="slidenum">
              <a:rPr lang="es-EC" smtClean="0"/>
              <a:t>10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615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89BEE9D-B92B-457F-9649-63CB62A9F308}" type="slidenum">
              <a:rPr lang="es-EC" smtClean="0"/>
              <a:t>‹Nº›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8462DD5-E14D-4B02-8255-8E141DB84331}" type="datetimeFigureOut">
              <a:rPr lang="es-EC" smtClean="0"/>
              <a:t>03/09/2013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Analizador</a:t>
            </a:r>
            <a:r>
              <a:rPr lang="en-US" dirty="0" smtClean="0"/>
              <a:t> l</a:t>
            </a:r>
            <a:r>
              <a:rPr lang="es-EC" dirty="0" err="1" smtClean="0"/>
              <a:t>éxico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Adrián Aguilar</a:t>
            </a:r>
          </a:p>
          <a:p>
            <a:r>
              <a:rPr lang="es-EC" dirty="0" smtClean="0"/>
              <a:t>Marlon Loayza</a:t>
            </a:r>
          </a:p>
          <a:p>
            <a:r>
              <a:rPr lang="es-EC" dirty="0" smtClean="0"/>
              <a:t>Joao </a:t>
            </a:r>
            <a:r>
              <a:rPr lang="es-EC" dirty="0" err="1" smtClean="0"/>
              <a:t>Sanga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6242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Experiencias del curso en </a:t>
            </a:r>
            <a:r>
              <a:rPr lang="es-EC" dirty="0" err="1" smtClean="0"/>
              <a:t>LaTex</a:t>
            </a:r>
            <a:endParaRPr lang="es-EC" dirty="0"/>
          </a:p>
        </p:txBody>
      </p:sp>
      <p:pic>
        <p:nvPicPr>
          <p:cNvPr id="7170" name="Picture 2" descr="C:\Users\User\Desktop\pd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84" y="1628800"/>
            <a:ext cx="48196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4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Contribución individual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Adrián Aguilar</a:t>
            </a:r>
          </a:p>
          <a:p>
            <a:pPr lvl="1"/>
            <a:r>
              <a:rPr lang="es-EC" dirty="0" smtClean="0"/>
              <a:t>Experiencias del curso en </a:t>
            </a:r>
            <a:r>
              <a:rPr lang="es-EC" dirty="0" err="1" smtClean="0"/>
              <a:t>LaTex</a:t>
            </a:r>
            <a:endParaRPr lang="es-EC" dirty="0" smtClean="0"/>
          </a:p>
          <a:p>
            <a:pPr lvl="1"/>
            <a:r>
              <a:rPr lang="es-EC" dirty="0" smtClean="0"/>
              <a:t>Función delimitadora de separadores</a:t>
            </a:r>
          </a:p>
          <a:p>
            <a:r>
              <a:rPr lang="es-EC" dirty="0" smtClean="0"/>
              <a:t>Marlon Loayza</a:t>
            </a:r>
          </a:p>
          <a:p>
            <a:pPr lvl="1"/>
            <a:r>
              <a:rPr lang="es-EC" dirty="0" smtClean="0"/>
              <a:t>Reconocimiento de palabras reservadas</a:t>
            </a:r>
          </a:p>
          <a:p>
            <a:pPr lvl="1"/>
            <a:r>
              <a:rPr lang="es-EC" dirty="0" smtClean="0"/>
              <a:t>Funciones de escritura del archivo</a:t>
            </a:r>
          </a:p>
          <a:p>
            <a:r>
              <a:rPr lang="es-EC" dirty="0" smtClean="0"/>
              <a:t>Joao </a:t>
            </a:r>
            <a:r>
              <a:rPr lang="es-EC" dirty="0" err="1" smtClean="0"/>
              <a:t>Sanga</a:t>
            </a:r>
            <a:endParaRPr lang="es-EC" dirty="0" smtClean="0"/>
          </a:p>
          <a:p>
            <a:pPr lvl="1"/>
            <a:r>
              <a:rPr lang="es-EC" dirty="0" smtClean="0"/>
              <a:t>Funciones de lectura del archivo</a:t>
            </a:r>
          </a:p>
          <a:p>
            <a:pPr lvl="1"/>
            <a:r>
              <a:rPr lang="es-EC" dirty="0" smtClean="0"/>
              <a:t>Documentación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8138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Imagen principal</a:t>
            </a:r>
            <a:endParaRPr lang="es-EC" dirty="0"/>
          </a:p>
        </p:txBody>
      </p:sp>
      <p:pic>
        <p:nvPicPr>
          <p:cNvPr id="4" name="Picture 2" descr="C:\Users\User\Desktop\princip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4674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0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Ingreso del nombre del archivo a analizar</a:t>
            </a:r>
            <a:endParaRPr lang="es-EC" dirty="0"/>
          </a:p>
        </p:txBody>
      </p:sp>
      <p:pic>
        <p:nvPicPr>
          <p:cNvPr id="3074" name="Picture 2" descr="C:\Users\User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56" y="2060848"/>
            <a:ext cx="63912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02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Ingreso del nombre del archivo a crear</a:t>
            </a:r>
            <a:endParaRPr lang="es-EC" dirty="0"/>
          </a:p>
        </p:txBody>
      </p:sp>
      <p:pic>
        <p:nvPicPr>
          <p:cNvPr id="4098" name="Picture 2" descr="C:\Users\User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457951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4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Archivo en el directorio</a:t>
            </a:r>
            <a:endParaRPr lang="es-EC" dirty="0"/>
          </a:p>
        </p:txBody>
      </p:sp>
      <p:pic>
        <p:nvPicPr>
          <p:cNvPr id="5122" name="Picture 2" descr="C:\Users\User\Deskto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446912" cy="43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Archivo c.cpp</a:t>
            </a:r>
            <a:endParaRPr lang="es-EC" dirty="0"/>
          </a:p>
        </p:txBody>
      </p:sp>
      <p:pic>
        <p:nvPicPr>
          <p:cNvPr id="4" name="Picture 3" descr="C:\Users\User\Desktop\fuen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4916041" cy="431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Archivo salida.txt</a:t>
            </a:r>
            <a:endParaRPr lang="es-EC" dirty="0"/>
          </a:p>
        </p:txBody>
      </p:sp>
      <p:pic>
        <p:nvPicPr>
          <p:cNvPr id="4" name="Picture 4" descr="C:\Users\User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768397" cy="510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4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Limitaciones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El analizador léxico no puede borrar los comentarios , aunque sí los identifica como tal.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6393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Contribución </a:t>
            </a:r>
            <a:r>
              <a:rPr lang="es-EC" dirty="0" err="1" smtClean="0"/>
              <a:t>Git</a:t>
            </a:r>
            <a:endParaRPr lang="es-EC" dirty="0"/>
          </a:p>
        </p:txBody>
      </p:sp>
      <p:pic>
        <p:nvPicPr>
          <p:cNvPr id="6146" name="Picture 2" descr="C:\Users\User\Desktop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7" y="1844824"/>
            <a:ext cx="7050631" cy="401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7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252</TotalTime>
  <Words>91</Words>
  <Application>Microsoft Office PowerPoint</Application>
  <PresentationFormat>Presentación en pantalla (4:3)</PresentationFormat>
  <Paragraphs>26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Adyacencia</vt:lpstr>
      <vt:lpstr>Analizador léxico</vt:lpstr>
      <vt:lpstr>Imagen principal</vt:lpstr>
      <vt:lpstr>Ingreso del nombre del archivo a analizar</vt:lpstr>
      <vt:lpstr>Ingreso del nombre del archivo a crear</vt:lpstr>
      <vt:lpstr>Archivo en el directorio</vt:lpstr>
      <vt:lpstr>Archivo c.cpp</vt:lpstr>
      <vt:lpstr>Archivo salida.txt</vt:lpstr>
      <vt:lpstr>Limitaciones</vt:lpstr>
      <vt:lpstr>Contribución Git</vt:lpstr>
      <vt:lpstr>Experiencias del curso en LaTex</vt:lpstr>
      <vt:lpstr>Contribución individual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léxico</dc:title>
  <dc:creator>User</dc:creator>
  <cp:lastModifiedBy>User</cp:lastModifiedBy>
  <cp:revision>10</cp:revision>
  <dcterms:created xsi:type="dcterms:W3CDTF">2013-09-04T00:55:30Z</dcterms:created>
  <dcterms:modified xsi:type="dcterms:W3CDTF">2013-09-04T05:07:42Z</dcterms:modified>
</cp:coreProperties>
</file>