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3" r:id="rId8"/>
    <p:sldId id="267" r:id="rId9"/>
    <p:sldId id="264" r:id="rId10"/>
    <p:sldId id="265" r:id="rId11"/>
    <p:sldId id="258" r:id="rId12"/>
    <p:sldId id="259" r:id="rId13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CF06F-7B8C-4163-828C-88C07531B044}" type="datetimeFigureOut">
              <a:rPr lang="es-EC" smtClean="0"/>
              <a:pPr/>
              <a:t>10/07/2013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A4A5-6B36-444E-BFC5-52E270838AD1}" type="slidenum">
              <a:rPr lang="es-EC" smtClean="0"/>
              <a:pPr/>
              <a:t>‹Nº›</a:t>
            </a:fld>
            <a:endParaRPr lang="es-EC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20379434">
            <a:off x="1439805" y="669277"/>
            <a:ext cx="4066520" cy="1204306"/>
          </a:xfrm>
        </p:spPr>
        <p:txBody>
          <a:bodyPr/>
          <a:lstStyle/>
          <a:p>
            <a:r>
              <a:rPr lang="es-EC" dirty="0" smtClean="0"/>
              <a:t>SUDOKU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 rot="20548416">
            <a:off x="2702424" y="3253815"/>
            <a:ext cx="6511131" cy="541756"/>
          </a:xfrm>
        </p:spPr>
        <p:txBody>
          <a:bodyPr>
            <a:normAutofit fontScale="62500" lnSpcReduction="20000"/>
          </a:bodyPr>
          <a:lstStyle/>
          <a:p>
            <a:r>
              <a:rPr lang="es-EC" dirty="0" smtClean="0"/>
              <a:t>Marlon Loayza</a:t>
            </a:r>
          </a:p>
          <a:p>
            <a:r>
              <a:rPr lang="es-EC" dirty="0" smtClean="0"/>
              <a:t>Adrián Aguilar</a:t>
            </a:r>
            <a:endParaRPr lang="es-EC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 rot="20548416">
            <a:off x="1502049" y="2682312"/>
            <a:ext cx="6511131" cy="5417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 2" charset="2"/>
              <a:buNone/>
              <a:tabLst/>
              <a:defRPr/>
            </a:pPr>
            <a:r>
              <a:rPr lang="es-EC" sz="2000" dirty="0" smtClean="0">
                <a:solidFill>
                  <a:schemeClr val="tx2">
                    <a:lumMod val="25000"/>
                  </a:schemeClr>
                </a:solidFill>
              </a:rPr>
              <a:t>Integrantes:</a:t>
            </a:r>
            <a:endParaRPr kumimoji="0" lang="es-EC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054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42" t="18794" r="21493"/>
          <a:stretch/>
        </p:blipFill>
        <p:spPr bwMode="auto">
          <a:xfrm>
            <a:off x="683568" y="476672"/>
            <a:ext cx="8036416" cy="594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82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58075895"/>
              </p:ext>
            </p:extLst>
          </p:nvPr>
        </p:nvGraphicFramePr>
        <p:xfrm>
          <a:off x="1009650" y="1052513"/>
          <a:ext cx="7124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350"/>
                <a:gridCol w="3562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 err="1" smtClean="0"/>
                        <a:t>Intefaz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Funcionalidad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9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UML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Manual de Usuario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 err="1" smtClean="0"/>
                        <a:t>Gitgub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8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Total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32/40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027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Responsabilidades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 smtClean="0"/>
              <a:t>Adrián Aguilar – Interfaz grafica y UML.</a:t>
            </a:r>
          </a:p>
          <a:p>
            <a:pPr marL="0" indent="0">
              <a:buNone/>
            </a:pPr>
            <a:r>
              <a:rPr lang="es-EC" dirty="0" smtClean="0"/>
              <a:t>Marlon Loayza – Funcionalidades y Manual de usuario.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29798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PANTALLA Inicial</a:t>
            </a:r>
            <a:endParaRPr lang="es-EC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C:\Users\xtreme\Documents\GitHub\LenguajesGitLatex\imagenes\inic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55422"/>
            <a:ext cx="5027629" cy="4082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153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Ingreso de Dificultad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071678"/>
            <a:ext cx="39528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500042"/>
            <a:ext cx="7125113" cy="924475"/>
          </a:xfrm>
        </p:spPr>
        <p:txBody>
          <a:bodyPr/>
          <a:lstStyle/>
          <a:p>
            <a:r>
              <a:rPr lang="es-ES" dirty="0" smtClean="0"/>
              <a:t>Pantalla del juego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C:\Users\xtreme\Documents\GitHub\LenguajesGitLatex\imagenes\sudoku_in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6278579" cy="4557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428604"/>
            <a:ext cx="7125113" cy="924475"/>
          </a:xfrm>
        </p:spPr>
        <p:txBody>
          <a:bodyPr/>
          <a:lstStyle/>
          <a:p>
            <a:r>
              <a:rPr lang="es-ES" dirty="0" smtClean="0"/>
              <a:t>Ingresar Número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 descr="C:\Users\xtreme\Documents\GitHub\LenguajesGitLatex\imagenes\num_incorrec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26"/>
            <a:ext cx="6053154" cy="4425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Guardar Partida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C:\Users\xtreme\Documents\GitHub\LenguajesGitLatex\imagenes\partida_guarda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6454793" cy="4704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Documento cifrado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0462" y="1806575"/>
            <a:ext cx="4883076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Tablero Finalizado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 descr="C:\Users\xtreme\Documents\GitHub\LenguajesGitLatex\imagenes\felicitacion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6429420" cy="4670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31" t="32246" r="18824" b="10740"/>
          <a:stretch/>
        </p:blipFill>
        <p:spPr bwMode="auto">
          <a:xfrm>
            <a:off x="228938" y="1772816"/>
            <a:ext cx="8905461" cy="417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TC102455519[[fn=Invierno]]</Template>
  <TotalTime>88</TotalTime>
  <Words>56</Words>
  <Application>Microsoft Office PowerPoint</Application>
  <PresentationFormat>Presentación en pantalla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Winter</vt:lpstr>
      <vt:lpstr>SUDOKU</vt:lpstr>
      <vt:lpstr>PANTALLA Inicial</vt:lpstr>
      <vt:lpstr>Ingreso de Dificultad</vt:lpstr>
      <vt:lpstr>Pantalla del juego</vt:lpstr>
      <vt:lpstr>Ingresar Número</vt:lpstr>
      <vt:lpstr>Guardar Partida</vt:lpstr>
      <vt:lpstr>Documento cifrado</vt:lpstr>
      <vt:lpstr>Tablero Finalizado</vt:lpstr>
      <vt:lpstr>Github</vt:lpstr>
      <vt:lpstr>Diapositiva 10</vt:lpstr>
      <vt:lpstr>Diapositiva 11</vt:lpstr>
      <vt:lpstr>Responsabilidades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M@RVIN</dc:creator>
  <cp:lastModifiedBy>xtreme</cp:lastModifiedBy>
  <cp:revision>10</cp:revision>
  <dcterms:created xsi:type="dcterms:W3CDTF">2013-06-27T02:05:40Z</dcterms:created>
  <dcterms:modified xsi:type="dcterms:W3CDTF">2013-07-10T18:34:26Z</dcterms:modified>
</cp:coreProperties>
</file>