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548680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五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 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用户管理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端介绍：</a:t>
            </a:r>
            <a:endParaRPr lang="en-US" altLang="zh-CN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在服务器端，管理员可以进行增加用户、修改用户和删除用户操作。</a:t>
            </a:r>
            <a:endParaRPr lang="en-US" altLang="zh-CN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具体实现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是管理员在图形界面添加需要填写的内容（如增加用户操作的姓名等），</a:t>
            </a:r>
            <a:r>
              <a:rPr lang="en-US" altLang="zh-CN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JTextFile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中的内容保存为一个对象在</a:t>
            </a:r>
            <a:r>
              <a:rPr lang="en-US" altLang="zh-CN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中，最后在写回到</a:t>
            </a:r>
            <a:r>
              <a:rPr lang="en-US" altLang="zh-CN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文件中。</a:t>
            </a:r>
            <a:endParaRPr lang="en-US" altLang="zh-CN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25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764703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六、会议发起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60848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会议发起客户端介绍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、会议组织者登录后可点击“发起会议”按钮进行会议发起，在发起会议的界面上输入新会议名称即可。客户端通过传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把会议名称传到服务器。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、其他客户端接收服务器发过来的会议列表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Jlist</a:t>
            </a:r>
            <a:r>
              <a:rPr lang="zh-CN" altLang="en-US" dirty="0" smtClean="0"/>
              <a:t>即得到新的会议列表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会议发起服务器端介绍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、服务器收到新会议名称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保存到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中，然后在服务器上新建一个文件夹用来保存新会议内容，再把各个会议名称读出来保存在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中，发给各个客户端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186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IBM</cp:lastModifiedBy>
  <cp:revision>5</cp:revision>
  <dcterms:created xsi:type="dcterms:W3CDTF">2012-06-10T08:28:36Z</dcterms:created>
  <dcterms:modified xsi:type="dcterms:W3CDTF">2012-06-11T12:31:02Z</dcterms:modified>
</cp:coreProperties>
</file>