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2666737" y="685800"/>
            <a:ext cx="1219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48879939_0_0:notes"/>
          <p:cNvSpPr/>
          <p:nvPr>
            <p:ph idx="2" type="sldImg"/>
          </p:nvPr>
        </p:nvSpPr>
        <p:spPr>
          <a:xfrm>
            <a:off x="-2666700" y="685800"/>
            <a:ext cx="1219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48879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744575"/>
            <a:ext cx="17041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2834125"/>
            <a:ext cx="1704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1106125"/>
            <a:ext cx="17041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3152225"/>
            <a:ext cx="17041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2150850"/>
            <a:ext cx="1704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445025"/>
            <a:ext cx="170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1152475"/>
            <a:ext cx="170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445025"/>
            <a:ext cx="170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1152475"/>
            <a:ext cx="79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1152475"/>
            <a:ext cx="79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445025"/>
            <a:ext cx="170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555600"/>
            <a:ext cx="561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1389600"/>
            <a:ext cx="561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450150"/>
            <a:ext cx="1273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1233175"/>
            <a:ext cx="8090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2803075"/>
            <a:ext cx="8090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724075"/>
            <a:ext cx="7674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4230575"/>
            <a:ext cx="11997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17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1704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4663217"/>
            <a:ext cx="109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650" y="948688"/>
            <a:ext cx="1912200" cy="7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code or OS change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9650" y="3009988"/>
            <a:ext cx="1423200" cy="5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code change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32450" y="911800"/>
            <a:ext cx="1912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application container or OS image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246525" y="873550"/>
            <a:ext cx="2192400" cy="9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 or container image scanning </a:t>
            </a:r>
            <a:br>
              <a:rPr lang="en"/>
            </a:br>
            <a:r>
              <a:rPr b="1" lang="en" sz="1600"/>
              <a:t>Anchore Engine</a:t>
            </a:r>
            <a:endParaRPr b="1" sz="1600"/>
          </a:p>
        </p:txBody>
      </p:sp>
      <p:sp>
        <p:nvSpPr>
          <p:cNvPr id="58" name="Google Shape;58;p13"/>
          <p:cNvSpPr/>
          <p:nvPr/>
        </p:nvSpPr>
        <p:spPr>
          <a:xfrm>
            <a:off x="10086900" y="938350"/>
            <a:ext cx="1912200" cy="8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cloud and Infrastructure configuration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9946800" y="2918550"/>
            <a:ext cx="2192400" cy="92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compliance scanning </a:t>
            </a:r>
            <a:r>
              <a:rPr b="1" lang="en" sz="1600"/>
              <a:t>cfripper</a:t>
            </a:r>
            <a:endParaRPr b="1" sz="1800"/>
          </a:p>
        </p:txBody>
      </p:sp>
      <p:sp>
        <p:nvSpPr>
          <p:cNvPr id="60" name="Google Shape;60;p13"/>
          <p:cNvSpPr/>
          <p:nvPr/>
        </p:nvSpPr>
        <p:spPr>
          <a:xfrm>
            <a:off x="13647075" y="885100"/>
            <a:ext cx="2192400" cy="9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cloud configuration or application environment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3647075" y="3010075"/>
            <a:ext cx="2192400" cy="9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Post-deployment compliance scanning </a:t>
            </a:r>
            <a:r>
              <a:rPr b="1" lang="en" sz="1600"/>
              <a:t>AWS Config</a:t>
            </a:r>
            <a:endParaRPr b="1" sz="1600"/>
          </a:p>
        </p:txBody>
      </p:sp>
      <p:cxnSp>
        <p:nvCxnSpPr>
          <p:cNvPr id="62" name="Google Shape;62;p13"/>
          <p:cNvCxnSpPr>
            <a:stCxn id="54" idx="3"/>
            <a:endCxn id="56" idx="1"/>
          </p:cNvCxnSpPr>
          <p:nvPr/>
        </p:nvCxnSpPr>
        <p:spPr>
          <a:xfrm>
            <a:off x="2291850" y="1307938"/>
            <a:ext cx="8406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3"/>
            <a:endCxn id="57" idx="1"/>
          </p:cNvCxnSpPr>
          <p:nvPr/>
        </p:nvCxnSpPr>
        <p:spPr>
          <a:xfrm>
            <a:off x="5044650" y="1334650"/>
            <a:ext cx="12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8438925" y="1334650"/>
            <a:ext cx="1647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5" idx="3"/>
            <a:endCxn id="59" idx="1"/>
          </p:cNvCxnSpPr>
          <p:nvPr/>
        </p:nvCxnSpPr>
        <p:spPr>
          <a:xfrm>
            <a:off x="1802850" y="3291688"/>
            <a:ext cx="8144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9" idx="0"/>
            <a:endCxn id="58" idx="2"/>
          </p:cNvCxnSpPr>
          <p:nvPr/>
        </p:nvCxnSpPr>
        <p:spPr>
          <a:xfrm rot="10800000">
            <a:off x="11043000" y="1783950"/>
            <a:ext cx="0" cy="11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3"/>
            <a:endCxn id="60" idx="1"/>
          </p:cNvCxnSpPr>
          <p:nvPr/>
        </p:nvCxnSpPr>
        <p:spPr>
          <a:xfrm>
            <a:off x="11999100" y="1361200"/>
            <a:ext cx="16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0" idx="2"/>
            <a:endCxn id="61" idx="0"/>
          </p:cNvCxnSpPr>
          <p:nvPr/>
        </p:nvCxnSpPr>
        <p:spPr>
          <a:xfrm>
            <a:off x="14743275" y="1837300"/>
            <a:ext cx="0" cy="11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