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media1.mov" ContentType="video/unknown"/>
  <Override PartName="/ppt/media/media2.mov" ContentType="video/unknown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media/image2.jpeg" ContentType="image/jpeg"/>
  <Override PartName="/ppt/media/image3.jpeg" ContentType="image/jpeg"/>
  <Override PartName="/ppt/charts/chart2.xml" ContentType="application/vnd.openxmlformats-officedocument.drawingml.chart+xml"/>
  <Override PartName="/ppt/charts/chart3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3004800" cy="9753600"/>
  <p:notesSz cx="6858000" cy="9144000"/>
  <p:defaultTextStyle>
    <a:lvl1pPr algn="ctr" defTabSz="584200">
      <a:defRPr sz="4200">
        <a:latin typeface="+mn-lt"/>
        <a:ea typeface="+mn-ea"/>
        <a:cs typeface="+mn-cs"/>
        <a:sym typeface="Gill Sans"/>
      </a:defRPr>
    </a:lvl1pPr>
    <a:lvl2pPr indent="342900" algn="ctr" defTabSz="584200">
      <a:defRPr sz="4200">
        <a:latin typeface="+mn-lt"/>
        <a:ea typeface="+mn-ea"/>
        <a:cs typeface="+mn-cs"/>
        <a:sym typeface="Gill Sans"/>
      </a:defRPr>
    </a:lvl2pPr>
    <a:lvl3pPr indent="685800" algn="ctr" defTabSz="584200">
      <a:defRPr sz="4200">
        <a:latin typeface="+mn-lt"/>
        <a:ea typeface="+mn-ea"/>
        <a:cs typeface="+mn-cs"/>
        <a:sym typeface="Gill Sans"/>
      </a:defRPr>
    </a:lvl3pPr>
    <a:lvl4pPr indent="1028700" algn="ctr" defTabSz="584200">
      <a:defRPr sz="4200">
        <a:latin typeface="+mn-lt"/>
        <a:ea typeface="+mn-ea"/>
        <a:cs typeface="+mn-cs"/>
        <a:sym typeface="Gill Sans"/>
      </a:defRPr>
    </a:lvl4pPr>
    <a:lvl5pPr indent="1371600" algn="ctr" defTabSz="584200">
      <a:defRPr sz="4200">
        <a:latin typeface="+mn-lt"/>
        <a:ea typeface="+mn-ea"/>
        <a:cs typeface="+mn-cs"/>
        <a:sym typeface="Gill Sans"/>
      </a:defRPr>
    </a:lvl5pPr>
    <a:lvl6pPr indent="1714500" algn="ctr" defTabSz="584200">
      <a:defRPr sz="4200">
        <a:latin typeface="+mn-lt"/>
        <a:ea typeface="+mn-ea"/>
        <a:cs typeface="+mn-cs"/>
        <a:sym typeface="Gill Sans"/>
      </a:defRPr>
    </a:lvl6pPr>
    <a:lvl7pPr indent="2057400" algn="ctr" defTabSz="584200">
      <a:defRPr sz="4200">
        <a:latin typeface="+mn-lt"/>
        <a:ea typeface="+mn-ea"/>
        <a:cs typeface="+mn-cs"/>
        <a:sym typeface="Gill Sans"/>
      </a:defRPr>
    </a:lvl7pPr>
    <a:lvl8pPr indent="2400300" algn="ctr" defTabSz="584200">
      <a:defRPr sz="4200">
        <a:latin typeface="+mn-lt"/>
        <a:ea typeface="+mn-ea"/>
        <a:cs typeface="+mn-cs"/>
        <a:sym typeface="Gill Sans"/>
      </a:defRPr>
    </a:lvl8pPr>
    <a:lvl9pPr indent="2743200" algn="ctr" defTabSz="584200">
      <a:defRPr sz="4200"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622577"/>
          <c:y val="0.0565473"/>
          <c:w val="0.937742"/>
          <c:h val="0.851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 idx="0">
                  <c:v>Default</c:v>
                </c:pt>
              </c:strCache>
            </c:strRef>
          </c:tx>
          <c:spPr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tl" rotWithShape="1" blurRad="127000" dist="76200" dir="2700000">
                <a:srgbClr val="000000">
                  <a:alpha val="75000"/>
                </a:srgbClr>
              </a:outerShdw>
            </a:effectLst>
          </c:spPr>
          <c:invertIfNegative val="0"/>
          <c:dLbls>
            <c:txPr>
              <a:bodyPr/>
              <a:lstStyle/>
              <a:p>
                <a:pPr lvl="0">
                  <a:defRPr b="0" i="0" strike="noStrike" sz="2000" u="none">
                    <a:solidFill>
                      <a:srgbClr val="FFFFFF"/>
                    </a:solidFill>
                    <a:effectLst/>
                    <a:latin typeface="Helvetica Neue"/>
                  </a:defRPr>
                </a:pPr>
                <a:r>
                  <a:rPr b="0" i="0" strike="noStrike" sz="2000" u="none">
                    <a:solidFill>
                      <a:srgbClr val="FFFFFF"/>
                    </a:solidFill>
                    <a:effectLst/>
                    <a:latin typeface="Helvetica Neue"/>
                  </a:rPr>
                  <a:t/>
                </a: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/>
                </c:pt>
              </c:strCache>
            </c:strRef>
          </c:cat>
          <c:val>
            <c:numRef>
              <c:f>Sheet1!$B$2:$B$2</c:f>
              <c:numCache>
                <c:ptCount val="1"/>
                <c:pt idx="0">
                  <c:v>0.523725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 idx="0">
                  <c:v>Furthest</c:v>
                </c:pt>
              </c:strCache>
            </c:strRef>
          </c:tx>
          <c:spPr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tl" rotWithShape="1" blurRad="127000" dist="76200" dir="2700000">
                <a:srgbClr val="000000">
                  <a:alpha val="75000"/>
                </a:srgbClr>
              </a:outerShdw>
            </a:effectLst>
          </c:spPr>
          <c:invertIfNegative val="0"/>
          <c:dLbls>
            <c:txPr>
              <a:bodyPr/>
              <a:lstStyle/>
              <a:p>
                <a:pPr lvl="0">
                  <a:defRPr b="0" i="0" strike="noStrike" sz="2000" u="none">
                    <a:solidFill>
                      <a:srgbClr val="FFFFFF"/>
                    </a:solidFill>
                    <a:effectLst/>
                    <a:latin typeface="Helvetica Neue"/>
                  </a:defRPr>
                </a:pPr>
                <a:r>
                  <a:rPr b="0" i="0" strike="noStrike" sz="2000" u="none">
                    <a:solidFill>
                      <a:srgbClr val="FFFFFF"/>
                    </a:solidFill>
                    <a:effectLst/>
                    <a:latin typeface="Helvetica Neue"/>
                  </a:rPr>
                  <a:t/>
                </a: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/>
                </c:pt>
              </c:strCache>
            </c:strRef>
          </c:cat>
          <c:val>
            <c:numRef>
              <c:f>Sheet1!$B$3:$B$3</c:f>
              <c:numCache>
                <c:ptCount val="1"/>
                <c:pt idx="0">
                  <c:v>0.387721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 idx="0">
                  <c:v>New</c:v>
                </c:pt>
              </c:strCache>
            </c:strRef>
          </c:tx>
          <c:spPr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tl" rotWithShape="1" blurRad="127000" dist="76200" dir="2700000">
                <a:srgbClr val="000000">
                  <a:alpha val="75000"/>
                </a:srgbClr>
              </a:outerShdw>
            </a:effectLst>
          </c:spPr>
          <c:invertIfNegative val="0"/>
          <c:dLbls>
            <c:txPr>
              <a:bodyPr/>
              <a:lstStyle/>
              <a:p>
                <a:pPr lvl="0">
                  <a:defRPr b="0" i="0" strike="noStrike" sz="2000" u="none">
                    <a:solidFill>
                      <a:srgbClr val="FFFFFF"/>
                    </a:solidFill>
                    <a:effectLst/>
                    <a:latin typeface="Helvetica Neue"/>
                  </a:defRPr>
                </a:pPr>
                <a:r>
                  <a:rPr b="0" i="0" strike="noStrike" sz="2000" u="none">
                    <a:solidFill>
                      <a:srgbClr val="FFFFFF"/>
                    </a:solidFill>
                    <a:effectLst/>
                    <a:latin typeface="Helvetica Neue"/>
                  </a:rPr>
                  <a:t/>
                </a: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/>
                </c:pt>
              </c:strCache>
            </c:strRef>
          </c:cat>
          <c:val>
            <c:numRef>
              <c:f>Sheet1!$B$4:$B$4</c:f>
              <c:numCache>
                <c:ptCount val="1"/>
                <c:pt idx="0">
                  <c:v>0.321800</c:v>
                </c:pt>
              </c:numCache>
            </c:numRef>
          </c:val>
        </c:ser>
        <c:gapWidth val="100"/>
        <c:overlap val="-80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2200" u="none">
                <a:solidFill>
                  <a:srgbClr val="000000"/>
                </a:solidFill>
                <a:effectLst/>
                <a:latin typeface="Helvetica Neue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24828">
                  <a:alpha val="50000"/>
                </a:srgbClr>
              </a:solidFill>
              <a:prstDash val="solid"/>
              <a:miter lim="400000"/>
            </a:ln>
          </c:spPr>
        </c:majorGridlines>
        <c:numFmt formatCode="General" sourceLinked="1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2200" u="none">
                <a:solidFill>
                  <a:srgbClr val="000000"/>
                </a:solidFill>
                <a:effectLst/>
                <a:latin typeface="Helvetica Neue"/>
              </a:defRPr>
            </a:pPr>
          </a:p>
        </c:txPr>
        <c:crossAx val="0"/>
        <c:crosses val="autoZero"/>
        <c:crossBetween val="between"/>
        <c:majorUnit val="0.1"/>
        <c:minorUnit val="0.0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81695"/>
          <c:y val="0.12962"/>
          <c:w val="0.868288"/>
          <c:h val="0.78499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 idx="0">
                  <c:v>DH (Furthest) [3]</c:v>
                </c:pt>
              </c:strCache>
            </c:strRef>
          </c:tx>
          <c:spPr>
            <a:solidFill>
              <a:srgbClr val="FFFFFF"/>
            </a:solidFill>
            <a:ln w="76200" cap="flat">
              <a:solidFill>
                <a:srgbClr val="284B54"/>
              </a:solidFill>
              <a:prstDash val="solid"/>
              <a:miter lim="400000"/>
            </a:ln>
            <a:effectLst>
              <a:outerShdw sx="100000" sy="100000" kx="0" ky="0" algn="tl" rotWithShape="1" blurRad="50800" dist="38100" dir="5520000">
                <a:srgbClr val="000000">
                  <a:alpha val="50000"/>
                </a:srgbClr>
              </a:outerShdw>
            </a:effectLst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rgbClr val="284B54"/>
                </a:solidFill>
                <a:prstDash val="solid"/>
                <a:miter lim="400000"/>
              </a:ln>
              <a:effectLst/>
            </c:spPr>
          </c:marker>
          <c:dLbls>
            <c:txPr>
              <a:bodyPr/>
              <a:lstStyle/>
              <a:p>
                <a:pPr lvl="0">
                  <a:defRPr b="0" i="0" strike="noStrike" sz="2000" u="none">
                    <a:solidFill>
                      <a:srgbClr val="000000"/>
                    </a:solidFill>
                    <a:effectLst/>
                    <a:latin typeface="Helvetica Neue"/>
                  </a:defRPr>
                </a:pPr>
                <a:r>
                  <a:rPr b="0" i="0" strike="noStrike" sz="2000" u="none">
                    <a:solidFill>
                      <a:srgbClr val="000000"/>
                    </a:solidFill>
                    <a:effectLst/>
                    <a:latin typeface="Helvetica Neue"/>
                  </a:rPr>
                  <a:t/>
                </a: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0-104</c:v>
                </c:pt>
                <c:pt idx="1">
                  <c:v>105-209</c:v>
                </c:pt>
                <c:pt idx="2">
                  <c:v>210-314</c:v>
                </c:pt>
                <c:pt idx="3">
                  <c:v>315-419</c:v>
                </c:pt>
                <c:pt idx="4">
                  <c:v>420-524</c:v>
                </c:pt>
                <c:pt idx="5">
                  <c:v>525-629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128.618363</c:v>
                </c:pt>
                <c:pt idx="1">
                  <c:v>658.553845</c:v>
                </c:pt>
                <c:pt idx="2">
                  <c:v>1429.630618</c:v>
                </c:pt>
                <c:pt idx="3">
                  <c:v>1911.162660</c:v>
                </c:pt>
                <c:pt idx="4">
                  <c:v>2258.493786</c:v>
                </c:pt>
                <c:pt idx="5">
                  <c:v>2110.882698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 idx="0">
                  <c:v>DH (Edge Cover) [3]</c:v>
                </c:pt>
              </c:strCache>
            </c:strRef>
          </c:tx>
          <c:spPr>
            <a:solidFill>
              <a:srgbClr val="FFFFFF"/>
            </a:solidFill>
            <a:ln w="76200" cap="flat">
              <a:solidFill>
                <a:srgbClr val="807B69"/>
              </a:solidFill>
              <a:prstDash val="solid"/>
              <a:miter lim="400000"/>
            </a:ln>
            <a:effectLst>
              <a:outerShdw sx="100000" sy="100000" kx="0" ky="0" algn="tl" rotWithShape="1" blurRad="50800" dist="38100" dir="5520000">
                <a:srgbClr val="000000">
                  <a:alpha val="50000"/>
                </a:srgbClr>
              </a:outerShdw>
            </a:effectLst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rgbClr val="807B69"/>
                </a:solidFill>
                <a:prstDash val="solid"/>
                <a:miter lim="400000"/>
              </a:ln>
              <a:effectLst/>
            </c:spPr>
          </c:marker>
          <c:dLbls>
            <c:txPr>
              <a:bodyPr/>
              <a:lstStyle/>
              <a:p>
                <a:pPr lvl="0">
                  <a:defRPr b="0" i="0" strike="noStrike" sz="2000" u="none">
                    <a:solidFill>
                      <a:srgbClr val="000000"/>
                    </a:solidFill>
                    <a:effectLst/>
                    <a:latin typeface="Helvetica Neue"/>
                  </a:defRPr>
                </a:pPr>
                <a:r>
                  <a:rPr b="0" i="0" strike="noStrike" sz="2000" u="none">
                    <a:solidFill>
                      <a:srgbClr val="000000"/>
                    </a:solidFill>
                    <a:effectLst/>
                    <a:latin typeface="Helvetica Neue"/>
                  </a:rPr>
                  <a:t/>
                </a: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0-104</c:v>
                </c:pt>
                <c:pt idx="1">
                  <c:v>105-209</c:v>
                </c:pt>
                <c:pt idx="2">
                  <c:v>210-314</c:v>
                </c:pt>
                <c:pt idx="3">
                  <c:v>315-419</c:v>
                </c:pt>
                <c:pt idx="4">
                  <c:v>420-524</c:v>
                </c:pt>
                <c:pt idx="5">
                  <c:v>525-629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131.982621</c:v>
                </c:pt>
                <c:pt idx="1">
                  <c:v>735.869944</c:v>
                </c:pt>
                <c:pt idx="2">
                  <c:v>1629.615080</c:v>
                </c:pt>
                <c:pt idx="3">
                  <c:v>2012.173622</c:v>
                </c:pt>
                <c:pt idx="4">
                  <c:v>2295.601586</c:v>
                </c:pt>
                <c:pt idx="5">
                  <c:v>2009.234604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 idx="0">
                  <c:v>MaxU DH [3]</c:v>
                </c:pt>
              </c:strCache>
            </c:strRef>
          </c:tx>
          <c:spPr>
            <a:solidFill>
              <a:srgbClr val="FFFFFF"/>
            </a:solidFill>
            <a:ln w="76200" cap="flat">
              <a:solidFill>
                <a:srgbClr val="934E43"/>
              </a:solidFill>
              <a:prstDash val="solid"/>
              <a:miter lim="400000"/>
            </a:ln>
            <a:effectLst>
              <a:outerShdw sx="100000" sy="100000" kx="0" ky="0" algn="tl" rotWithShape="1" blurRad="50800" dist="38100" dir="5520000">
                <a:srgbClr val="000000">
                  <a:alpha val="50000"/>
                </a:srgbClr>
              </a:outerShdw>
            </a:effectLst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rgbClr val="934E43"/>
                </a:solidFill>
                <a:prstDash val="solid"/>
                <a:miter lim="400000"/>
              </a:ln>
              <a:effectLst/>
            </c:spPr>
          </c:marker>
          <c:dLbls>
            <c:txPr>
              <a:bodyPr/>
              <a:lstStyle/>
              <a:p>
                <a:pPr lvl="0">
                  <a:defRPr b="0" i="0" strike="noStrike" sz="2000" u="none">
                    <a:solidFill>
                      <a:srgbClr val="000000"/>
                    </a:solidFill>
                    <a:effectLst/>
                    <a:latin typeface="Helvetica Neue"/>
                  </a:defRPr>
                </a:pPr>
                <a:r>
                  <a:rPr b="0" i="0" strike="noStrike" sz="2000" u="none">
                    <a:solidFill>
                      <a:srgbClr val="000000"/>
                    </a:solidFill>
                    <a:effectLst/>
                    <a:latin typeface="Helvetica Neue"/>
                  </a:rPr>
                  <a:t/>
                </a: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0-104</c:v>
                </c:pt>
                <c:pt idx="1">
                  <c:v>105-209</c:v>
                </c:pt>
                <c:pt idx="2">
                  <c:v>210-314</c:v>
                </c:pt>
                <c:pt idx="3">
                  <c:v>315-419</c:v>
                </c:pt>
                <c:pt idx="4">
                  <c:v>420-524</c:v>
                </c:pt>
                <c:pt idx="5">
                  <c:v>525-629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117.499728</c:v>
                </c:pt>
                <c:pt idx="1">
                  <c:v>600.488388</c:v>
                </c:pt>
                <c:pt idx="2">
                  <c:v>1273.404152</c:v>
                </c:pt>
                <c:pt idx="3">
                  <c:v>1623.288066</c:v>
                </c:pt>
                <c:pt idx="4">
                  <c:v>1870.071702</c:v>
                </c:pt>
                <c:pt idx="5">
                  <c:v>2213.020528</c:v>
                </c:pt>
              </c:numCache>
            </c:numRef>
          </c:val>
          <c:smooth val="0"/>
        </c:ser>
        <c:marker val="1"/>
        <c:axId val="0"/>
        <c:axId val="1"/>
      </c:line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2200" u="none">
                <a:solidFill>
                  <a:srgbClr val="000000"/>
                </a:solidFill>
                <a:effectLst/>
                <a:latin typeface="Helvetica Neue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24828">
                  <a:alpha val="50000"/>
                </a:srgbClr>
              </a:solidFill>
              <a:prstDash val="solid"/>
              <a:miter lim="400000"/>
            </a:ln>
          </c:spPr>
        </c:majorGridlines>
        <c:numFmt formatCode="General" sourceLinked="1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2200" u="none">
                <a:solidFill>
                  <a:srgbClr val="000000"/>
                </a:solidFill>
                <a:effectLst/>
                <a:latin typeface="Helvetica Neue"/>
              </a:defRPr>
            </a:pPr>
          </a:p>
        </c:txPr>
        <c:crossAx val="0"/>
        <c:crosses val="autoZero"/>
        <c:crossBetween val="midCat"/>
        <c:majorUnit val="750"/>
        <c:minorUnit val="37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0141614"/>
          <c:y val="0.005"/>
          <c:w val="0.96597"/>
          <c:h val="0.067959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b="0" i="0" strike="noStrike" sz="2400" u="none">
              <a:solidFill>
                <a:srgbClr val="000000"/>
              </a:solidFill>
              <a:effectLst/>
              <a:latin typeface="Helvetica Neue Light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81695"/>
          <c:y val="0.12962"/>
          <c:w val="0.868288"/>
          <c:h val="0.78499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 idx="0">
                  <c:v>DH (Furthest) [10]</c:v>
                </c:pt>
              </c:strCache>
            </c:strRef>
          </c:tx>
          <c:spPr>
            <a:solidFill>
              <a:srgbClr val="FFFFFF"/>
            </a:solidFill>
            <a:ln w="76200" cap="flat">
              <a:solidFill>
                <a:srgbClr val="284B54"/>
              </a:solidFill>
              <a:prstDash val="solid"/>
              <a:miter lim="400000"/>
            </a:ln>
            <a:effectLst>
              <a:outerShdw sx="100000" sy="100000" kx="0" ky="0" algn="tl" rotWithShape="1" blurRad="50800" dist="38100" dir="5520000">
                <a:srgbClr val="000000">
                  <a:alpha val="50000"/>
                </a:srgbClr>
              </a:outerShdw>
            </a:effectLst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rgbClr val="284B54"/>
                </a:solidFill>
                <a:prstDash val="solid"/>
                <a:miter lim="400000"/>
              </a:ln>
              <a:effectLst/>
            </c:spPr>
          </c:marker>
          <c:dLbls>
            <c:txPr>
              <a:bodyPr/>
              <a:lstStyle/>
              <a:p>
                <a:pPr lvl="0">
                  <a:defRPr b="0" i="0" strike="noStrike" sz="2000" u="none">
                    <a:solidFill>
                      <a:srgbClr val="000000"/>
                    </a:solidFill>
                    <a:effectLst/>
                    <a:latin typeface="Helvetica Neue"/>
                  </a:defRPr>
                </a:pPr>
                <a:r>
                  <a:rPr b="0" i="0" strike="noStrike" sz="2000" u="none">
                    <a:solidFill>
                      <a:srgbClr val="000000"/>
                    </a:solidFill>
                    <a:effectLst/>
                    <a:latin typeface="Helvetica Neue"/>
                  </a:rPr>
                  <a:t/>
                </a: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0-104</c:v>
                </c:pt>
                <c:pt idx="1">
                  <c:v>105-209</c:v>
                </c:pt>
                <c:pt idx="2">
                  <c:v>210-314</c:v>
                </c:pt>
                <c:pt idx="3">
                  <c:v>315-419</c:v>
                </c:pt>
                <c:pt idx="4">
                  <c:v>420-524</c:v>
                </c:pt>
                <c:pt idx="5">
                  <c:v>525-629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75.371930</c:v>
                </c:pt>
                <c:pt idx="1">
                  <c:v>340.027184</c:v>
                </c:pt>
                <c:pt idx="2">
                  <c:v>641.023551</c:v>
                </c:pt>
                <c:pt idx="3">
                  <c:v>910.798715</c:v>
                </c:pt>
                <c:pt idx="4">
                  <c:v>1435.931741</c:v>
                </c:pt>
                <c:pt idx="5">
                  <c:v>1694.829912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 idx="0">
                  <c:v>DH (Edge Cover) [10]</c:v>
                </c:pt>
              </c:strCache>
            </c:strRef>
          </c:tx>
          <c:spPr>
            <a:solidFill>
              <a:srgbClr val="FFFFFF"/>
            </a:solidFill>
            <a:ln w="76200" cap="flat">
              <a:solidFill>
                <a:srgbClr val="807B69"/>
              </a:solidFill>
              <a:prstDash val="solid"/>
              <a:miter lim="400000"/>
            </a:ln>
            <a:effectLst>
              <a:outerShdw sx="100000" sy="100000" kx="0" ky="0" algn="tl" rotWithShape="1" blurRad="50800" dist="38100" dir="5520000">
                <a:srgbClr val="000000">
                  <a:alpha val="50000"/>
                </a:srgbClr>
              </a:outerShdw>
            </a:effectLst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rgbClr val="807B69"/>
                </a:solidFill>
                <a:prstDash val="solid"/>
                <a:miter lim="400000"/>
              </a:ln>
              <a:effectLst/>
            </c:spPr>
          </c:marker>
          <c:dLbls>
            <c:txPr>
              <a:bodyPr/>
              <a:lstStyle/>
              <a:p>
                <a:pPr lvl="0">
                  <a:defRPr b="0" i="0" strike="noStrike" sz="2000" u="none">
                    <a:solidFill>
                      <a:srgbClr val="000000"/>
                    </a:solidFill>
                    <a:effectLst/>
                    <a:latin typeface="Helvetica Neue"/>
                  </a:defRPr>
                </a:pPr>
                <a:r>
                  <a:rPr b="0" i="0" strike="noStrike" sz="2000" u="none">
                    <a:solidFill>
                      <a:srgbClr val="000000"/>
                    </a:solidFill>
                    <a:effectLst/>
                    <a:latin typeface="Helvetica Neue"/>
                  </a:rPr>
                  <a:t/>
                </a: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0-104</c:v>
                </c:pt>
                <c:pt idx="1">
                  <c:v>105-209</c:v>
                </c:pt>
                <c:pt idx="2">
                  <c:v>210-314</c:v>
                </c:pt>
                <c:pt idx="3">
                  <c:v>315-419</c:v>
                </c:pt>
                <c:pt idx="4">
                  <c:v>420-524</c:v>
                </c:pt>
                <c:pt idx="5">
                  <c:v>525-629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72.463951</c:v>
                </c:pt>
                <c:pt idx="1">
                  <c:v>326.793803</c:v>
                </c:pt>
                <c:pt idx="2">
                  <c:v>671.444859</c:v>
                </c:pt>
                <c:pt idx="3">
                  <c:v>881.457326</c:v>
                </c:pt>
                <c:pt idx="4">
                  <c:v>1303.536405</c:v>
                </c:pt>
                <c:pt idx="5">
                  <c:v>1408.608504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 idx="0">
                  <c:v>MaxU DH [10]</c:v>
                </c:pt>
              </c:strCache>
            </c:strRef>
          </c:tx>
          <c:spPr>
            <a:solidFill>
              <a:srgbClr val="FFFFFF"/>
            </a:solidFill>
            <a:ln w="76200" cap="flat">
              <a:solidFill>
                <a:srgbClr val="934E43"/>
              </a:solidFill>
              <a:prstDash val="solid"/>
              <a:miter lim="400000"/>
            </a:ln>
            <a:effectLst>
              <a:outerShdw sx="100000" sy="100000" kx="0" ky="0" algn="tl" rotWithShape="1" blurRad="50800" dist="38100" dir="5520000">
                <a:srgbClr val="000000">
                  <a:alpha val="50000"/>
                </a:srgbClr>
              </a:outerShdw>
            </a:effectLst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rgbClr val="934E43"/>
                </a:solidFill>
                <a:prstDash val="solid"/>
                <a:miter lim="400000"/>
              </a:ln>
              <a:effectLst/>
            </c:spPr>
          </c:marker>
          <c:dLbls>
            <c:txPr>
              <a:bodyPr/>
              <a:lstStyle/>
              <a:p>
                <a:pPr lvl="0">
                  <a:defRPr b="0" i="0" strike="noStrike" sz="2000" u="none">
                    <a:solidFill>
                      <a:srgbClr val="000000"/>
                    </a:solidFill>
                    <a:effectLst/>
                    <a:latin typeface="Helvetica Neue"/>
                  </a:defRPr>
                </a:pPr>
                <a:r>
                  <a:rPr b="0" i="0" strike="noStrike" sz="2000" u="none">
                    <a:solidFill>
                      <a:srgbClr val="000000"/>
                    </a:solidFill>
                    <a:effectLst/>
                    <a:latin typeface="Helvetica Neue"/>
                  </a:rPr>
                  <a:t/>
                </a: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0-104</c:v>
                </c:pt>
                <c:pt idx="1">
                  <c:v>105-209</c:v>
                </c:pt>
                <c:pt idx="2">
                  <c:v>210-314</c:v>
                </c:pt>
                <c:pt idx="3">
                  <c:v>315-419</c:v>
                </c:pt>
                <c:pt idx="4">
                  <c:v>420-524</c:v>
                </c:pt>
                <c:pt idx="5">
                  <c:v>525-629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66.069238</c:v>
                </c:pt>
                <c:pt idx="1">
                  <c:v>278.234983</c:v>
                </c:pt>
                <c:pt idx="2">
                  <c:v>535.245638</c:v>
                </c:pt>
                <c:pt idx="3">
                  <c:v>743.672683</c:v>
                </c:pt>
                <c:pt idx="4">
                  <c:v>1018.327645</c:v>
                </c:pt>
                <c:pt idx="5">
                  <c:v>1147.035191</c:v>
                </c:pt>
              </c:numCache>
            </c:numRef>
          </c:val>
          <c:smooth val="0"/>
        </c:ser>
        <c:marker val="1"/>
        <c:axId val="0"/>
        <c:axId val="1"/>
      </c:line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2200" u="none">
                <a:solidFill>
                  <a:srgbClr val="000000"/>
                </a:solidFill>
                <a:effectLst/>
                <a:latin typeface="Helvetica Neue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24828">
                  <a:alpha val="50000"/>
                </a:srgbClr>
              </a:solidFill>
              <a:prstDash val="solid"/>
              <a:miter lim="400000"/>
            </a:ln>
          </c:spPr>
        </c:majorGridlines>
        <c:numFmt formatCode="General" sourceLinked="1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2200" u="none">
                <a:solidFill>
                  <a:srgbClr val="000000"/>
                </a:solidFill>
                <a:effectLst/>
                <a:latin typeface="Helvetica Neue"/>
              </a:defRPr>
            </a:pPr>
          </a:p>
        </c:txPr>
        <c:crossAx val="0"/>
        <c:crosses val="autoZero"/>
        <c:crossBetween val="midCat"/>
        <c:majorUnit val="450"/>
        <c:minorUnit val="22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0141614"/>
          <c:y val="0.005"/>
          <c:w val="0.96597"/>
          <c:h val="0.067959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b="0" i="0" strike="noStrike" sz="2400" u="none">
              <a:solidFill>
                <a:srgbClr val="000000"/>
              </a:solidFill>
              <a:effectLst/>
              <a:latin typeface="Helvetica Neue Light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5" name="Shape 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Various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NP-Hard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spd="med" advClick="1"/>
  <p:txStyles>
    <p:titleStyle>
      <a:lvl1pPr algn="ctr" defTabSz="584200">
        <a:defRPr sz="8400">
          <a:latin typeface="+mn-lt"/>
          <a:ea typeface="+mn-ea"/>
          <a:cs typeface="+mn-cs"/>
          <a:sym typeface="Gill Sans"/>
        </a:defRPr>
      </a:lvl1pPr>
      <a:lvl2pPr indent="228600" algn="ctr" defTabSz="584200">
        <a:defRPr sz="8400">
          <a:latin typeface="+mn-lt"/>
          <a:ea typeface="+mn-ea"/>
          <a:cs typeface="+mn-cs"/>
          <a:sym typeface="Gill Sans"/>
        </a:defRPr>
      </a:lvl2pPr>
      <a:lvl3pPr indent="457200" algn="ctr" defTabSz="584200">
        <a:defRPr sz="8400">
          <a:latin typeface="+mn-lt"/>
          <a:ea typeface="+mn-ea"/>
          <a:cs typeface="+mn-cs"/>
          <a:sym typeface="Gill Sans"/>
        </a:defRPr>
      </a:lvl3pPr>
      <a:lvl4pPr indent="685800" algn="ctr" defTabSz="584200">
        <a:defRPr sz="8400">
          <a:latin typeface="+mn-lt"/>
          <a:ea typeface="+mn-ea"/>
          <a:cs typeface="+mn-cs"/>
          <a:sym typeface="Gill Sans"/>
        </a:defRPr>
      </a:lvl4pPr>
      <a:lvl5pPr indent="914400" algn="ctr" defTabSz="584200">
        <a:defRPr sz="8400">
          <a:latin typeface="+mn-lt"/>
          <a:ea typeface="+mn-ea"/>
          <a:cs typeface="+mn-cs"/>
          <a:sym typeface="Gill Sans"/>
        </a:defRPr>
      </a:lvl5pPr>
      <a:lvl6pPr indent="1143000" algn="ctr" defTabSz="584200">
        <a:defRPr sz="8400">
          <a:latin typeface="+mn-lt"/>
          <a:ea typeface="+mn-ea"/>
          <a:cs typeface="+mn-cs"/>
          <a:sym typeface="Gill Sans"/>
        </a:defRPr>
      </a:lvl6pPr>
      <a:lvl7pPr indent="1371600" algn="ctr" defTabSz="584200">
        <a:defRPr sz="8400">
          <a:latin typeface="+mn-lt"/>
          <a:ea typeface="+mn-ea"/>
          <a:cs typeface="+mn-cs"/>
          <a:sym typeface="Gill Sans"/>
        </a:defRPr>
      </a:lvl7pPr>
      <a:lvl8pPr indent="1600200" algn="ctr" defTabSz="584200">
        <a:defRPr sz="8400">
          <a:latin typeface="+mn-lt"/>
          <a:ea typeface="+mn-ea"/>
          <a:cs typeface="+mn-cs"/>
          <a:sym typeface="Gill Sans"/>
        </a:defRPr>
      </a:lvl8pPr>
      <a:lvl9pPr indent="1828800" algn="ctr" defTabSz="584200">
        <a:defRPr sz="8400">
          <a:latin typeface="+mn-lt"/>
          <a:ea typeface="+mn-ea"/>
          <a:cs typeface="+mn-cs"/>
          <a:sym typeface="Gill Sans"/>
        </a:defRPr>
      </a:lvl9pPr>
    </p:titleStyle>
    <p:bodyStyle>
      <a:lvl1pPr marL="889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1pPr>
      <a:lvl2pPr marL="1333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2pPr>
      <a:lvl3pPr marL="1778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3pPr>
      <a:lvl4pPr marL="2222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4pPr>
      <a:lvl5pPr marL="2667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5pPr>
      <a:lvl6pPr marL="30226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6pPr>
      <a:lvl7pPr marL="33782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7pPr>
      <a:lvl8pPr marL="37338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8pPr>
      <a:lvl9pPr marL="40894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.jpe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9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3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3" Type="http://schemas.microsoft.com/office/2007/relationships/media" Target="../media/media1.mov"/><Relationship Id="rId4" Type="http://schemas.openxmlformats.org/officeDocument/2006/relationships/image" Target="../media/image7.png"/><Relationship Id="rId5" Type="http://schemas.openxmlformats.org/officeDocument/2006/relationships/video" Target="../media/media2.mov"/><Relationship Id="rId6" Type="http://schemas.microsoft.com/office/2007/relationships/media" Target="../media/media2.mov"/><Relationship Id="rId7" Type="http://schemas.openxmlformats.org/officeDocument/2006/relationships/image" Target="../media/image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1270000" y="1638300"/>
            <a:ext cx="10464800" cy="3743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Seleção de Subconjunto de Funções Heurísticas - Maximizando Valor h</a:t>
            </a:r>
          </a:p>
        </p:txBody>
      </p:sp>
      <p:sp>
        <p:nvSpPr>
          <p:cNvPr id="45" name="Shape 45"/>
          <p:cNvSpPr/>
          <p:nvPr/>
        </p:nvSpPr>
        <p:spPr>
          <a:xfrm>
            <a:off x="1270000" y="5575615"/>
            <a:ext cx="10464800" cy="374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3600"/>
              <a:t>Departamento de Informática</a:t>
            </a:r>
            <a:endParaRPr sz="3600"/>
          </a:p>
          <a:p>
            <a:pPr lvl="0">
              <a:defRPr sz="1800"/>
            </a:pPr>
            <a:r>
              <a:rPr sz="3600"/>
              <a:t>Universidade Federal de Viçosa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Levi Lelis</a:t>
            </a:r>
            <a:endParaRPr sz="3600"/>
          </a:p>
          <a:p>
            <a:pPr lvl="0">
              <a:defRPr sz="1800"/>
            </a:pPr>
            <a:r>
              <a:rPr sz="3600"/>
              <a:t>(vários slides de Nathan Sturtevant e Chris Rayner -</a:t>
            </a:r>
            <a:endParaRPr sz="3600"/>
          </a:p>
          <a:p>
            <a:pPr lvl="0">
              <a:defRPr sz="1800"/>
            </a:pPr>
            <a:r>
              <a:rPr sz="3600"/>
              <a:t>utilizados com permissão)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2157" y="3262418"/>
            <a:ext cx="8509001" cy="1729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6100" y="5890847"/>
            <a:ext cx="6845300" cy="7278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droppedImage.pdf"/>
          <p:cNvPicPr/>
          <p:nvPr/>
        </p:nvPicPr>
        <p:blipFill>
          <a:blip r:embed="rId4">
            <a:extLst/>
          </a:blip>
          <a:srcRect l="1791" t="5875" r="69253" b="20685"/>
          <a:stretch>
            <a:fillRect/>
          </a:stretch>
        </p:blipFill>
        <p:spPr>
          <a:xfrm>
            <a:off x="2413000" y="3365500"/>
            <a:ext cx="2463800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droppedImage.pdf"/>
          <p:cNvPicPr/>
          <p:nvPr/>
        </p:nvPicPr>
        <p:blipFill>
          <a:blip r:embed="rId4">
            <a:extLst/>
          </a:blip>
          <a:srcRect l="46119" t="5875" r="36268" b="45654"/>
          <a:stretch>
            <a:fillRect/>
          </a:stretch>
        </p:blipFill>
        <p:spPr>
          <a:xfrm>
            <a:off x="6184900" y="3365500"/>
            <a:ext cx="1498600" cy="83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droppedImage.pdf"/>
          <p:cNvPicPr/>
          <p:nvPr/>
        </p:nvPicPr>
        <p:blipFill>
          <a:blip r:embed="rId4">
            <a:extLst/>
          </a:blip>
          <a:srcRect l="41940" t="52876" r="30149" b="13341"/>
          <a:stretch>
            <a:fillRect/>
          </a:stretch>
        </p:blipFill>
        <p:spPr>
          <a:xfrm>
            <a:off x="5829300" y="4178300"/>
            <a:ext cx="2374900" cy="584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droppedImage.pdf"/>
          <p:cNvPicPr/>
          <p:nvPr/>
        </p:nvPicPr>
        <p:blipFill>
          <a:blip r:embed="rId4">
            <a:extLst/>
          </a:blip>
          <a:srcRect l="70000" t="5875" r="2089" b="33904"/>
          <a:stretch>
            <a:fillRect/>
          </a:stretch>
        </p:blipFill>
        <p:spPr>
          <a:xfrm>
            <a:off x="8216900" y="3365500"/>
            <a:ext cx="2374900" cy="1041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droppedImage.pdf"/>
          <p:cNvPicPr/>
          <p:nvPr/>
        </p:nvPicPr>
        <p:blipFill>
          <a:blip r:embed="rId5">
            <a:extLst/>
          </a:blip>
          <a:srcRect l="72932" t="0" r="0" b="0"/>
          <a:stretch>
            <a:fillRect/>
          </a:stretch>
        </p:blipFill>
        <p:spPr>
          <a:xfrm>
            <a:off x="8089900" y="5890514"/>
            <a:ext cx="1855165" cy="7287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xi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xi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presetClass="exi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afterEffect" presetClass="exi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6"/>
      <p:bldP build="whole" bldLvl="1" animBg="1" rev="0" advAuto="0" spid="125" grpId="3"/>
      <p:bldP build="whole" bldLvl="1" animBg="1" rev="0" advAuto="0" spid="125" grpId="4"/>
      <p:bldP build="whole" bldLvl="1" animBg="1" rev="0" advAuto="0" spid="124" grpId="1"/>
      <p:bldP build="whole" bldLvl="1" animBg="1" rev="0" advAuto="0" spid="124" grpId="2"/>
      <p:bldP build="whole" bldLvl="1" animBg="1" rev="0" advAuto="0" spid="126" grpId="5"/>
      <p:bldP build="whole" bldLvl="1" animBg="1" rev="0" advAuto="0" spid="127" grpId="8"/>
      <p:bldP build="whole" bldLvl="1" animBg="1" rev="0" advAuto="0" spid="126" grpId="7"/>
      <p:bldP build="whole" bldLvl="1" animBg="1" rev="0" advAuto="0" spid="128" grpId="9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" y="2565400"/>
            <a:ext cx="11430000" cy="20745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droppedImage.pdf"/>
          <p:cNvPicPr/>
          <p:nvPr/>
        </p:nvPicPr>
        <p:blipFill>
          <a:blip r:embed="rId3">
            <a:extLst/>
          </a:blip>
          <a:srcRect l="21777" t="0" r="57666" b="0"/>
          <a:stretch>
            <a:fillRect/>
          </a:stretch>
        </p:blipFill>
        <p:spPr>
          <a:xfrm>
            <a:off x="3022600" y="2565400"/>
            <a:ext cx="2349500" cy="20745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droppedImage.pdf"/>
          <p:cNvPicPr/>
          <p:nvPr/>
        </p:nvPicPr>
        <p:blipFill>
          <a:blip r:embed="rId3">
            <a:extLst/>
          </a:blip>
          <a:srcRect l="0" t="20201" r="84444" b="19804"/>
          <a:stretch>
            <a:fillRect/>
          </a:stretch>
        </p:blipFill>
        <p:spPr>
          <a:xfrm>
            <a:off x="533400" y="2984500"/>
            <a:ext cx="1778000" cy="1244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droppedImage.pdf"/>
          <p:cNvPicPr/>
          <p:nvPr/>
        </p:nvPicPr>
        <p:blipFill>
          <a:blip r:embed="rId3">
            <a:extLst/>
          </a:blip>
          <a:srcRect l="42111" t="20201" r="47000" b="19804"/>
          <a:stretch>
            <a:fillRect/>
          </a:stretch>
        </p:blipFill>
        <p:spPr>
          <a:xfrm>
            <a:off x="5346700" y="2984500"/>
            <a:ext cx="1244600" cy="1244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droppedImage.pdf"/>
          <p:cNvPicPr/>
          <p:nvPr/>
        </p:nvPicPr>
        <p:blipFill>
          <a:blip r:embed="rId3">
            <a:extLst/>
          </a:blip>
          <a:srcRect l="53888" t="20201" r="29222" b="19804"/>
          <a:stretch>
            <a:fillRect/>
          </a:stretch>
        </p:blipFill>
        <p:spPr>
          <a:xfrm>
            <a:off x="6692900" y="2984500"/>
            <a:ext cx="1930400" cy="1244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droppedImage.pdf"/>
          <p:cNvPicPr/>
          <p:nvPr/>
        </p:nvPicPr>
        <p:blipFill>
          <a:blip r:embed="rId3">
            <a:extLst/>
          </a:blip>
          <a:srcRect l="76666" t="20201" r="1444" b="19804"/>
          <a:stretch>
            <a:fillRect/>
          </a:stretch>
        </p:blipFill>
        <p:spPr>
          <a:xfrm>
            <a:off x="9296400" y="2984500"/>
            <a:ext cx="2501900" cy="1244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xi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xi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xi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after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presetClass="exi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presetClass="exi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7"/>
      <p:bldP build="whole" bldLvl="1" animBg="1" rev="0" advAuto="0" spid="132" grpId="1"/>
      <p:bldP build="whole" bldLvl="1" animBg="1" rev="0" advAuto="0" spid="132" grpId="2"/>
      <p:bldP build="whole" bldLvl="1" animBg="1" rev="0" advAuto="0" spid="133" grpId="5"/>
      <p:bldP build="whole" bldLvl="1" animBg="1" rev="0" advAuto="0" spid="133" grpId="6"/>
      <p:bldP build="whole" bldLvl="1" animBg="1" rev="0" advAuto="0" spid="134" grpId="8"/>
      <p:bldP build="whole" bldLvl="1" animBg="1" rev="0" advAuto="0" spid="135" grpId="9"/>
      <p:bldP build="whole" bldLvl="1" animBg="1" rev="0" advAuto="0" spid="135" grpId="10"/>
      <p:bldP build="whole" bldLvl="1" animBg="1" rev="0" advAuto="0" spid="131" grpId="3"/>
      <p:bldP build="whole" bldLvl="1" animBg="1" rev="0" advAuto="0" spid="131" grpId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droppedImage.pdf"/>
          <p:cNvPicPr/>
          <p:nvPr/>
        </p:nvPicPr>
        <p:blipFill>
          <a:blip r:embed="rId2">
            <a:extLst/>
          </a:blip>
          <a:srcRect l="0" t="19846" r="81083" b="20011"/>
          <a:stretch>
            <a:fillRect/>
          </a:stretch>
        </p:blipFill>
        <p:spPr>
          <a:xfrm>
            <a:off x="495300" y="2946400"/>
            <a:ext cx="2527300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droppedImage.pdf"/>
          <p:cNvPicPr/>
          <p:nvPr/>
        </p:nvPicPr>
        <p:blipFill>
          <a:blip r:embed="rId2">
            <a:extLst/>
          </a:blip>
          <a:srcRect l="28326" t="0" r="54467" b="0"/>
          <a:stretch>
            <a:fillRect/>
          </a:stretch>
        </p:blipFill>
        <p:spPr>
          <a:xfrm>
            <a:off x="3009900" y="2527300"/>
            <a:ext cx="2298700" cy="21116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Group 145"/>
          <p:cNvGrpSpPr/>
          <p:nvPr/>
        </p:nvGrpSpPr>
        <p:grpSpPr>
          <a:xfrm>
            <a:off x="5334000" y="2527300"/>
            <a:ext cx="6896100" cy="2111675"/>
            <a:chOff x="0" y="139700"/>
            <a:chExt cx="6896100" cy="2111674"/>
          </a:xfrm>
        </p:grpSpPr>
        <p:pic>
          <p:nvPicPr>
            <p:cNvPr id="139" name="droppedImage.pdf"/>
            <p:cNvPicPr/>
            <p:nvPr/>
          </p:nvPicPr>
          <p:blipFill>
            <a:blip r:embed="rId2">
              <a:extLst/>
            </a:blip>
            <a:srcRect l="58079" t="0" r="27756" b="0"/>
            <a:stretch>
              <a:fillRect/>
            </a:stretch>
          </p:blipFill>
          <p:spPr>
            <a:xfrm>
              <a:off x="1511300" y="139700"/>
              <a:ext cx="1892300" cy="2111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0" name="droppedImage.pdf"/>
            <p:cNvPicPr/>
            <p:nvPr/>
          </p:nvPicPr>
          <p:blipFill>
            <a:blip r:embed="rId2">
              <a:extLst/>
            </a:blip>
            <a:srcRect l="54752" t="0" r="44486" b="0"/>
            <a:stretch>
              <a:fillRect/>
            </a:stretch>
          </p:blipFill>
          <p:spPr>
            <a:xfrm>
              <a:off x="1270000" y="139700"/>
              <a:ext cx="101600" cy="2111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1" name="droppedImage.pdf"/>
            <p:cNvPicPr/>
            <p:nvPr/>
          </p:nvPicPr>
          <p:blipFill>
            <a:blip r:embed="rId2">
              <a:extLst/>
            </a:blip>
            <a:srcRect l="72148" t="0" r="22338" b="0"/>
            <a:stretch>
              <a:fillRect/>
            </a:stretch>
          </p:blipFill>
          <p:spPr>
            <a:xfrm>
              <a:off x="3390900" y="139700"/>
              <a:ext cx="736600" cy="2111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2" name="droppedImage.pdf"/>
            <p:cNvPicPr/>
            <p:nvPr/>
          </p:nvPicPr>
          <p:blipFill>
            <a:blip r:embed="rId2">
              <a:extLst/>
            </a:blip>
            <a:srcRect l="77091" t="0" r="3136" b="0"/>
            <a:stretch>
              <a:fillRect/>
            </a:stretch>
          </p:blipFill>
          <p:spPr>
            <a:xfrm>
              <a:off x="4051300" y="139700"/>
              <a:ext cx="2641600" cy="2111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3" name="droppedImage.pdf"/>
            <p:cNvPicPr/>
            <p:nvPr/>
          </p:nvPicPr>
          <p:blipFill>
            <a:blip r:embed="rId2">
              <a:extLst/>
            </a:blip>
            <a:srcRect l="98954" t="0" r="0" b="0"/>
            <a:stretch>
              <a:fillRect/>
            </a:stretch>
          </p:blipFill>
          <p:spPr>
            <a:xfrm>
              <a:off x="6756400" y="139700"/>
              <a:ext cx="139700" cy="2111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4" name="droppedImage.pdf"/>
            <p:cNvPicPr/>
            <p:nvPr/>
          </p:nvPicPr>
          <p:blipFill>
            <a:blip r:embed="rId2">
              <a:extLst/>
            </a:blip>
            <a:srcRect l="45532" t="0" r="45437" b="0"/>
            <a:stretch>
              <a:fillRect/>
            </a:stretch>
          </p:blipFill>
          <p:spPr>
            <a:xfrm>
              <a:off x="0" y="139700"/>
              <a:ext cx="1206500" cy="2111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6" name="droppedImage.pdf"/>
          <p:cNvPicPr/>
          <p:nvPr/>
        </p:nvPicPr>
        <p:blipFill>
          <a:blip r:embed="rId2">
            <a:extLst/>
          </a:blip>
          <a:srcRect l="19106" t="0" r="71863" b="0"/>
          <a:stretch>
            <a:fillRect/>
          </a:stretch>
        </p:blipFill>
        <p:spPr>
          <a:xfrm>
            <a:off x="2946400" y="2527300"/>
            <a:ext cx="1206500" cy="2111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0" advTm="1000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xit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0" dur="500" fill="hold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2"/>
      <p:bldP build="whole" bldLvl="1" animBg="1" rev="0" advAuto="0" spid="14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droppedImage.pdf"/>
          <p:cNvPicPr/>
          <p:nvPr/>
        </p:nvPicPr>
        <p:blipFill>
          <a:blip r:embed="rId2">
            <a:extLst/>
          </a:blip>
          <a:srcRect l="0" t="19846" r="81083" b="20011"/>
          <a:stretch>
            <a:fillRect/>
          </a:stretch>
        </p:blipFill>
        <p:spPr>
          <a:xfrm>
            <a:off x="495300" y="2946400"/>
            <a:ext cx="2527300" cy="1270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5" name="Group 155"/>
          <p:cNvGrpSpPr/>
          <p:nvPr/>
        </p:nvGrpSpPr>
        <p:grpSpPr>
          <a:xfrm>
            <a:off x="4318000" y="2527300"/>
            <a:ext cx="6896100" cy="2111675"/>
            <a:chOff x="0" y="139700"/>
            <a:chExt cx="6896100" cy="2111674"/>
          </a:xfrm>
        </p:grpSpPr>
        <p:pic>
          <p:nvPicPr>
            <p:cNvPr id="149" name="droppedImage.pdf"/>
            <p:cNvPicPr/>
            <p:nvPr/>
          </p:nvPicPr>
          <p:blipFill>
            <a:blip r:embed="rId2">
              <a:extLst/>
            </a:blip>
            <a:srcRect l="58079" t="0" r="27756" b="0"/>
            <a:stretch>
              <a:fillRect/>
            </a:stretch>
          </p:blipFill>
          <p:spPr>
            <a:xfrm>
              <a:off x="1511300" y="139700"/>
              <a:ext cx="1892300" cy="2111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droppedImage.pdf"/>
            <p:cNvPicPr/>
            <p:nvPr/>
          </p:nvPicPr>
          <p:blipFill>
            <a:blip r:embed="rId2">
              <a:extLst/>
            </a:blip>
            <a:srcRect l="54752" t="0" r="44486" b="0"/>
            <a:stretch>
              <a:fillRect/>
            </a:stretch>
          </p:blipFill>
          <p:spPr>
            <a:xfrm>
              <a:off x="1270000" y="139700"/>
              <a:ext cx="101600" cy="2111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" name="droppedImage.pdf"/>
            <p:cNvPicPr/>
            <p:nvPr/>
          </p:nvPicPr>
          <p:blipFill>
            <a:blip r:embed="rId2">
              <a:extLst/>
            </a:blip>
            <a:srcRect l="72148" t="0" r="22338" b="0"/>
            <a:stretch>
              <a:fillRect/>
            </a:stretch>
          </p:blipFill>
          <p:spPr>
            <a:xfrm>
              <a:off x="3390900" y="139700"/>
              <a:ext cx="736600" cy="2111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" name="droppedImage.pdf"/>
            <p:cNvPicPr/>
            <p:nvPr/>
          </p:nvPicPr>
          <p:blipFill>
            <a:blip r:embed="rId2">
              <a:extLst/>
            </a:blip>
            <a:srcRect l="77091" t="0" r="3136" b="0"/>
            <a:stretch>
              <a:fillRect/>
            </a:stretch>
          </p:blipFill>
          <p:spPr>
            <a:xfrm>
              <a:off x="4051300" y="139700"/>
              <a:ext cx="2641600" cy="2111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" name="droppedImage.pdf"/>
            <p:cNvPicPr/>
            <p:nvPr/>
          </p:nvPicPr>
          <p:blipFill>
            <a:blip r:embed="rId2">
              <a:extLst/>
            </a:blip>
            <a:srcRect l="98954" t="0" r="0" b="0"/>
            <a:stretch>
              <a:fillRect/>
            </a:stretch>
          </p:blipFill>
          <p:spPr>
            <a:xfrm>
              <a:off x="6756400" y="139700"/>
              <a:ext cx="139700" cy="2111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" name="droppedImage.pdf"/>
            <p:cNvPicPr/>
            <p:nvPr/>
          </p:nvPicPr>
          <p:blipFill>
            <a:blip r:embed="rId2">
              <a:extLst/>
            </a:blip>
            <a:srcRect l="45532" t="0" r="45437" b="0"/>
            <a:stretch>
              <a:fillRect/>
            </a:stretch>
          </p:blipFill>
          <p:spPr>
            <a:xfrm>
              <a:off x="0" y="139700"/>
              <a:ext cx="1206500" cy="2111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6" name="droppedImage.pdf"/>
          <p:cNvPicPr/>
          <p:nvPr/>
        </p:nvPicPr>
        <p:blipFill>
          <a:blip r:embed="rId2">
            <a:extLst/>
          </a:blip>
          <a:srcRect l="19106" t="0" r="71863" b="0"/>
          <a:stretch>
            <a:fillRect/>
          </a:stretch>
        </p:blipFill>
        <p:spPr>
          <a:xfrm>
            <a:off x="2946400" y="2527300"/>
            <a:ext cx="1206500" cy="2111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droppedImage.pdf"/>
          <p:cNvPicPr/>
          <p:nvPr/>
        </p:nvPicPr>
        <p:blipFill>
          <a:blip r:embed="rId2">
            <a:extLst/>
          </a:blip>
          <a:srcRect l="0" t="19846" r="81083" b="20011"/>
          <a:stretch>
            <a:fillRect/>
          </a:stretch>
        </p:blipFill>
        <p:spPr>
          <a:xfrm>
            <a:off x="495300" y="2946400"/>
            <a:ext cx="2527300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droppedImage.pdf"/>
          <p:cNvPicPr/>
          <p:nvPr/>
        </p:nvPicPr>
        <p:blipFill>
          <a:blip r:embed="rId2">
            <a:extLst/>
          </a:blip>
          <a:srcRect l="58079" t="0" r="27756" b="0"/>
          <a:stretch>
            <a:fillRect/>
          </a:stretch>
        </p:blipFill>
        <p:spPr>
          <a:xfrm>
            <a:off x="5829300" y="2527300"/>
            <a:ext cx="1892300" cy="2111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droppedImage.pdf"/>
          <p:cNvPicPr/>
          <p:nvPr/>
        </p:nvPicPr>
        <p:blipFill>
          <a:blip r:embed="rId2">
            <a:extLst/>
          </a:blip>
          <a:srcRect l="72148" t="0" r="22338" b="0"/>
          <a:stretch>
            <a:fillRect/>
          </a:stretch>
        </p:blipFill>
        <p:spPr>
          <a:xfrm>
            <a:off x="7708900" y="2527300"/>
            <a:ext cx="736600" cy="2111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droppedImage.pdf"/>
          <p:cNvPicPr/>
          <p:nvPr/>
        </p:nvPicPr>
        <p:blipFill>
          <a:blip r:embed="rId2">
            <a:extLst/>
          </a:blip>
          <a:srcRect l="77091" t="0" r="3136" b="0"/>
          <a:stretch>
            <a:fillRect/>
          </a:stretch>
        </p:blipFill>
        <p:spPr>
          <a:xfrm>
            <a:off x="8369300" y="2527300"/>
            <a:ext cx="2641600" cy="2111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droppedImage.pdf"/>
          <p:cNvPicPr/>
          <p:nvPr/>
        </p:nvPicPr>
        <p:blipFill>
          <a:blip r:embed="rId2">
            <a:extLst/>
          </a:blip>
          <a:srcRect l="45532" t="0" r="45437" b="0"/>
          <a:stretch>
            <a:fillRect/>
          </a:stretch>
        </p:blipFill>
        <p:spPr>
          <a:xfrm>
            <a:off x="4318000" y="2527300"/>
            <a:ext cx="1206500" cy="2111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droppedImage.pdf"/>
          <p:cNvPicPr/>
          <p:nvPr/>
        </p:nvPicPr>
        <p:blipFill>
          <a:blip r:embed="rId2">
            <a:extLst/>
          </a:blip>
          <a:srcRect l="19106" t="0" r="71863" b="0"/>
          <a:stretch>
            <a:fillRect/>
          </a:stretch>
        </p:blipFill>
        <p:spPr>
          <a:xfrm>
            <a:off x="2946400" y="2527300"/>
            <a:ext cx="1206500" cy="2111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droppedImage.pdf"/>
          <p:cNvPicPr/>
          <p:nvPr/>
        </p:nvPicPr>
        <p:blipFill>
          <a:blip r:embed="rId2">
            <a:extLst/>
          </a:blip>
          <a:srcRect l="55703" t="0" r="42110" b="0"/>
          <a:stretch>
            <a:fillRect/>
          </a:stretch>
        </p:blipFill>
        <p:spPr>
          <a:xfrm>
            <a:off x="5511800" y="2527300"/>
            <a:ext cx="292100" cy="2111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droppedImage.pdf"/>
          <p:cNvPicPr/>
          <p:nvPr/>
        </p:nvPicPr>
        <p:blipFill>
          <a:blip r:embed="rId2">
            <a:extLst/>
          </a:blip>
          <a:srcRect l="96577" t="0" r="1235" b="0"/>
          <a:stretch>
            <a:fillRect/>
          </a:stretch>
        </p:blipFill>
        <p:spPr>
          <a:xfrm>
            <a:off x="11023600" y="2527300"/>
            <a:ext cx="292100" cy="2111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0" advTm="0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droppedImage.pdf"/>
          <p:cNvPicPr/>
          <p:nvPr/>
        </p:nvPicPr>
        <p:blipFill>
          <a:blip r:embed="rId2">
            <a:extLst/>
          </a:blip>
          <a:srcRect l="0" t="19846" r="81083" b="20011"/>
          <a:stretch>
            <a:fillRect/>
          </a:stretch>
        </p:blipFill>
        <p:spPr>
          <a:xfrm>
            <a:off x="495300" y="2946400"/>
            <a:ext cx="2527300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droppedImage.pdf"/>
          <p:cNvPicPr/>
          <p:nvPr/>
        </p:nvPicPr>
        <p:blipFill>
          <a:blip r:embed="rId2">
            <a:extLst/>
          </a:blip>
          <a:srcRect l="58079" t="0" r="27756" b="0"/>
          <a:stretch>
            <a:fillRect/>
          </a:stretch>
        </p:blipFill>
        <p:spPr>
          <a:xfrm>
            <a:off x="5829300" y="2527300"/>
            <a:ext cx="1892300" cy="2111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droppedImage.pdf"/>
          <p:cNvPicPr/>
          <p:nvPr/>
        </p:nvPicPr>
        <p:blipFill>
          <a:blip r:embed="rId2">
            <a:extLst/>
          </a:blip>
          <a:srcRect l="72148" t="0" r="22338" b="0"/>
          <a:stretch>
            <a:fillRect/>
          </a:stretch>
        </p:blipFill>
        <p:spPr>
          <a:xfrm>
            <a:off x="7708900" y="2527300"/>
            <a:ext cx="736600" cy="2111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droppedImage.pdf"/>
          <p:cNvPicPr/>
          <p:nvPr/>
        </p:nvPicPr>
        <p:blipFill>
          <a:blip r:embed="rId2">
            <a:extLst/>
          </a:blip>
          <a:srcRect l="77091" t="0" r="3136" b="0"/>
          <a:stretch>
            <a:fillRect/>
          </a:stretch>
        </p:blipFill>
        <p:spPr>
          <a:xfrm>
            <a:off x="8369300" y="2527300"/>
            <a:ext cx="2641600" cy="2111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droppedImage.pdf"/>
          <p:cNvPicPr/>
          <p:nvPr/>
        </p:nvPicPr>
        <p:blipFill>
          <a:blip r:embed="rId2">
            <a:extLst/>
          </a:blip>
          <a:srcRect l="45532" t="0" r="45437" b="0"/>
          <a:stretch>
            <a:fillRect/>
          </a:stretch>
        </p:blipFill>
        <p:spPr>
          <a:xfrm>
            <a:off x="4318000" y="2527300"/>
            <a:ext cx="1206500" cy="2111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droppedImage.pdf"/>
          <p:cNvPicPr/>
          <p:nvPr/>
        </p:nvPicPr>
        <p:blipFill>
          <a:blip r:embed="rId2">
            <a:extLst/>
          </a:blip>
          <a:srcRect l="19106" t="0" r="71863" b="0"/>
          <a:stretch>
            <a:fillRect/>
          </a:stretch>
        </p:blipFill>
        <p:spPr>
          <a:xfrm>
            <a:off x="2946400" y="2527300"/>
            <a:ext cx="1206500" cy="2111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droppedImage.pdf"/>
          <p:cNvPicPr/>
          <p:nvPr/>
        </p:nvPicPr>
        <p:blipFill>
          <a:blip r:embed="rId2">
            <a:extLst/>
          </a:blip>
          <a:srcRect l="55703" t="0" r="42110" b="0"/>
          <a:stretch>
            <a:fillRect/>
          </a:stretch>
        </p:blipFill>
        <p:spPr>
          <a:xfrm>
            <a:off x="5511800" y="2527300"/>
            <a:ext cx="292100" cy="2111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droppedImage.pdf"/>
          <p:cNvPicPr/>
          <p:nvPr/>
        </p:nvPicPr>
        <p:blipFill>
          <a:blip r:embed="rId2">
            <a:extLst/>
          </a:blip>
          <a:srcRect l="96577" t="0" r="1235" b="0"/>
          <a:stretch>
            <a:fillRect/>
          </a:stretch>
        </p:blipFill>
        <p:spPr>
          <a:xfrm>
            <a:off x="11023600" y="2527300"/>
            <a:ext cx="292100" cy="2111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droppedImage.pdf"/>
          <p:cNvPicPr/>
          <p:nvPr/>
        </p:nvPicPr>
        <p:blipFill>
          <a:blip r:embed="rId2">
            <a:extLst/>
          </a:blip>
          <a:srcRect l="19106" t="0" r="71863" b="0"/>
          <a:stretch>
            <a:fillRect/>
          </a:stretch>
        </p:blipFill>
        <p:spPr>
          <a:xfrm>
            <a:off x="2946400" y="2514600"/>
            <a:ext cx="1206500" cy="2111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droppedImage.pdf"/>
          <p:cNvPicPr/>
          <p:nvPr/>
        </p:nvPicPr>
        <p:blipFill>
          <a:blip r:embed="rId2">
            <a:extLst/>
          </a:blip>
          <a:srcRect l="45532" t="0" r="45437" b="0"/>
          <a:stretch>
            <a:fillRect/>
          </a:stretch>
        </p:blipFill>
        <p:spPr>
          <a:xfrm>
            <a:off x="4318000" y="2514600"/>
            <a:ext cx="1206500" cy="2111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xi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" dur="250" fill="hold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nodeType="afterEffect" presetClass="exit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0" dur="250" fill="hold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nodeType="afterEffect" presetClass="exit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4" dur="750" fill="hold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nodeType="afterEffect" presetClass="exit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8" dur="750" fill="hold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nodeType="afterEffect" presetClass="exit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2" dur="1000" fill="hold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" grpId="2"/>
      <p:bldP build="whole" bldLvl="1" animBg="1" rev="0" advAuto="0" spid="171" grpId="4"/>
      <p:bldP build="whole" bldLvl="1" animBg="1" rev="0" advAuto="0" spid="173" grpId="1"/>
      <p:bldP build="whole" bldLvl="1" animBg="1" rev="0" advAuto="0" spid="168" grpId="3"/>
      <p:bldP build="whole" bldLvl="1" animBg="1" rev="0" advAuto="0" spid="172" grpId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0071" y="2641600"/>
            <a:ext cx="9226440" cy="260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1" name="Group 181"/>
          <p:cNvGrpSpPr/>
          <p:nvPr/>
        </p:nvGrpSpPr>
        <p:grpSpPr>
          <a:xfrm>
            <a:off x="4064000" y="6594072"/>
            <a:ext cx="4821281" cy="733829"/>
            <a:chOff x="0" y="2772"/>
            <a:chExt cx="4821280" cy="733827"/>
          </a:xfrm>
        </p:grpSpPr>
        <p:pic>
          <p:nvPicPr>
            <p:cNvPr id="179" name="droppedImag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14300"/>
              <a:ext cx="1371257" cy="596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0" name="Shape 180"/>
            <p:cNvSpPr/>
            <p:nvPr/>
          </p:nvSpPr>
          <p:spPr>
            <a:xfrm>
              <a:off x="1555653" y="2772"/>
              <a:ext cx="3265628" cy="73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b">
              <a:spAutoFit/>
            </a:bodyPr>
            <a:lstStyle>
              <a:lvl1pPr>
                <a:defRPr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/>
              </a:pPr>
              <a:r>
                <a:rPr sz="4200"/>
                <a:t>é submodular</a:t>
              </a:r>
            </a:p>
          </p:txBody>
        </p:sp>
      </p:grpSp>
      <p:grpSp>
        <p:nvGrpSpPr>
          <p:cNvPr id="184" name="Group 184"/>
          <p:cNvGrpSpPr/>
          <p:nvPr/>
        </p:nvGrpSpPr>
        <p:grpSpPr>
          <a:xfrm>
            <a:off x="4076700" y="5755872"/>
            <a:ext cx="4664348" cy="733829"/>
            <a:chOff x="0" y="2772"/>
            <a:chExt cx="4664347" cy="733827"/>
          </a:xfrm>
        </p:grpSpPr>
        <p:pic>
          <p:nvPicPr>
            <p:cNvPr id="182" name="droppedImag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14300"/>
              <a:ext cx="1371257" cy="596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3" name="Shape 183"/>
            <p:cNvSpPr/>
            <p:nvPr/>
          </p:nvSpPr>
          <p:spPr>
            <a:xfrm>
              <a:off x="1407787" y="2772"/>
              <a:ext cx="3256561" cy="73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b">
              <a:spAutoFit/>
            </a:bodyPr>
            <a:lstStyle>
              <a:lvl1pPr>
                <a:defRPr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/>
              </a:pPr>
              <a:r>
                <a:rPr sz="4200"/>
                <a:t>é monotônica</a:t>
              </a:r>
            </a:p>
          </p:txBody>
        </p:sp>
      </p:grp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1"/>
      <p:bldP build="whole" bldLvl="1" animBg="1" rev="0" advAuto="0" spid="181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xfrm>
            <a:off x="-675943" y="254000"/>
            <a:ext cx="10464801" cy="2438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Monotonicidade</a:t>
            </a:r>
          </a:p>
        </p:txBody>
      </p:sp>
      <p:sp>
        <p:nvSpPr>
          <p:cNvPr id="189" name="Shape 189"/>
          <p:cNvSpPr/>
          <p:nvPr/>
        </p:nvSpPr>
        <p:spPr>
          <a:xfrm>
            <a:off x="1295400" y="5518234"/>
            <a:ext cx="8280400" cy="3492501"/>
          </a:xfrm>
          <a:prstGeom prst="roundRect">
            <a:avLst>
              <a:gd name="adj" fmla="val 11815"/>
            </a:avLst>
          </a:prstGeom>
          <a:solidFill>
            <a:srgbClr val="F5EC00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grpSp>
        <p:nvGrpSpPr>
          <p:cNvPr id="192" name="Group 192"/>
          <p:cNvGrpSpPr/>
          <p:nvPr/>
        </p:nvGrpSpPr>
        <p:grpSpPr>
          <a:xfrm>
            <a:off x="2692400" y="5711506"/>
            <a:ext cx="5270500" cy="2740429"/>
            <a:chOff x="0" y="2772"/>
            <a:chExt cx="5270500" cy="2740427"/>
          </a:xfrm>
        </p:grpSpPr>
        <p:sp>
          <p:nvSpPr>
            <p:cNvPr id="190" name="Shape 190"/>
            <p:cNvSpPr/>
            <p:nvPr/>
          </p:nvSpPr>
          <p:spPr>
            <a:xfrm>
              <a:off x="0" y="63500"/>
              <a:ext cx="5270500" cy="2679700"/>
            </a:xfrm>
            <a:prstGeom prst="roundRect">
              <a:avLst>
                <a:gd name="adj" fmla="val 15398"/>
              </a:avLst>
            </a:prstGeom>
            <a:solidFill>
              <a:srgbClr val="77BB41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191" name="Shape 191"/>
            <p:cNvSpPr/>
            <p:nvPr/>
          </p:nvSpPr>
          <p:spPr>
            <a:xfrm>
              <a:off x="4693932" y="2772"/>
              <a:ext cx="489814" cy="73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b">
              <a:spAutoFit/>
            </a:bodyPr>
            <a:lstStyle>
              <a:lvl1pPr>
                <a:defRPr b="1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b="0" sz="1800"/>
              </a:pPr>
              <a:r>
                <a:rPr b="1" sz="4200"/>
                <a:t>B</a:t>
              </a:r>
            </a:p>
          </p:txBody>
        </p:sp>
      </p:grpSp>
      <p:pic>
        <p:nvPicPr>
          <p:cNvPr id="193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6800" y="2511686"/>
            <a:ext cx="3657600" cy="8821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6" name="Group 196"/>
          <p:cNvGrpSpPr/>
          <p:nvPr/>
        </p:nvGrpSpPr>
        <p:grpSpPr>
          <a:xfrm>
            <a:off x="2692400" y="5711506"/>
            <a:ext cx="2336800" cy="1254529"/>
            <a:chOff x="0" y="2772"/>
            <a:chExt cx="2336800" cy="1254527"/>
          </a:xfrm>
        </p:grpSpPr>
        <p:sp>
          <p:nvSpPr>
            <p:cNvPr id="194" name="Shape 194"/>
            <p:cNvSpPr/>
            <p:nvPr/>
          </p:nvSpPr>
          <p:spPr>
            <a:xfrm>
              <a:off x="0" y="63500"/>
              <a:ext cx="2336800" cy="1193800"/>
            </a:xfrm>
            <a:prstGeom prst="roundRect">
              <a:avLst>
                <a:gd name="adj" fmla="val 34564"/>
              </a:avLst>
            </a:prstGeom>
            <a:solidFill>
              <a:srgbClr val="E324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195" name="Shape 195"/>
            <p:cNvSpPr/>
            <p:nvPr/>
          </p:nvSpPr>
          <p:spPr>
            <a:xfrm>
              <a:off x="1792928" y="2772"/>
              <a:ext cx="479680" cy="73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b">
              <a:spAutoFit/>
            </a:bodyPr>
            <a:lstStyle>
              <a:lvl1pPr>
                <a:defRPr b="1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b="0" sz="1800"/>
              </a:pPr>
              <a:r>
                <a:rPr b="1" sz="4200"/>
                <a:t>A</a:t>
              </a:r>
            </a:p>
          </p:txBody>
        </p:sp>
      </p:grpSp>
      <p:sp>
        <p:nvSpPr>
          <p:cNvPr id="197" name="Shape 197"/>
          <p:cNvSpPr/>
          <p:nvPr/>
        </p:nvSpPr>
        <p:spPr>
          <a:xfrm>
            <a:off x="9006270" y="5492834"/>
            <a:ext cx="46047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b="1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b="0" sz="1800"/>
            </a:pPr>
            <a:r>
              <a:rPr b="1" sz="4200"/>
              <a:t>S</a:t>
            </a:r>
          </a:p>
        </p:txBody>
      </p:sp>
      <p:pic>
        <p:nvPicPr>
          <p:cNvPr id="198" name="ayc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42638" y="0"/>
            <a:ext cx="4462163" cy="29718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1" name="Group 201"/>
          <p:cNvGrpSpPr/>
          <p:nvPr/>
        </p:nvGrpSpPr>
        <p:grpSpPr>
          <a:xfrm>
            <a:off x="1320800" y="4178300"/>
            <a:ext cx="8337035" cy="774700"/>
            <a:chOff x="0" y="0"/>
            <a:chExt cx="8337034" cy="774700"/>
          </a:xfrm>
        </p:grpSpPr>
        <p:pic>
          <p:nvPicPr>
            <p:cNvPr id="199" name="droppedImag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279900" y="0"/>
              <a:ext cx="4057135" cy="76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0" name="droppedImage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12700"/>
              <a:ext cx="2428875" cy="76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  <p:bldP build="whole" bldLvl="1" animBg="1" rev="0" advAuto="0" spid="192" grpId="2"/>
      <p:bldP build="whole" bldLvl="1" animBg="1" rev="0" advAuto="0" spid="201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xfrm>
            <a:off x="-1371600" y="127874"/>
            <a:ext cx="10464800" cy="24384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Submodular</a:t>
            </a:r>
          </a:p>
        </p:txBody>
      </p:sp>
      <p:sp>
        <p:nvSpPr>
          <p:cNvPr id="204" name="Shape 204"/>
          <p:cNvSpPr/>
          <p:nvPr/>
        </p:nvSpPr>
        <p:spPr>
          <a:xfrm>
            <a:off x="1241346" y="5917326"/>
            <a:ext cx="8280401" cy="3492501"/>
          </a:xfrm>
          <a:prstGeom prst="roundRect">
            <a:avLst>
              <a:gd name="adj" fmla="val 11815"/>
            </a:avLst>
          </a:prstGeom>
          <a:solidFill>
            <a:srgbClr val="F5EC00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2143046" y="6412626"/>
            <a:ext cx="812801" cy="647701"/>
          </a:xfrm>
          <a:prstGeom prst="roundRect">
            <a:avLst>
              <a:gd name="adj" fmla="val 50000"/>
            </a:avLst>
          </a:prstGeom>
          <a:solidFill>
            <a:srgbClr val="77BB4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06" name="Shape 206"/>
          <p:cNvSpPr/>
          <p:nvPr/>
        </p:nvSpPr>
        <p:spPr>
          <a:xfrm>
            <a:off x="2143046" y="6412626"/>
            <a:ext cx="812801" cy="647701"/>
          </a:xfrm>
          <a:prstGeom prst="roundRect">
            <a:avLst>
              <a:gd name="adj" fmla="val 50000"/>
            </a:avLst>
          </a:prstGeom>
          <a:solidFill>
            <a:srgbClr val="E32400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2638346" y="6171326"/>
            <a:ext cx="5270501" cy="2679701"/>
          </a:xfrm>
          <a:prstGeom prst="roundRect">
            <a:avLst>
              <a:gd name="adj" fmla="val 15398"/>
            </a:avLst>
          </a:prstGeom>
          <a:solidFill>
            <a:srgbClr val="77BB4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2638346" y="6171326"/>
            <a:ext cx="2336801" cy="1193801"/>
          </a:xfrm>
          <a:prstGeom prst="roundRect">
            <a:avLst>
              <a:gd name="adj" fmla="val 34564"/>
            </a:avLst>
          </a:prstGeom>
          <a:solidFill>
            <a:srgbClr val="E32400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pic>
        <p:nvPicPr>
          <p:cNvPr id="209" name="hat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91650" y="-25400"/>
            <a:ext cx="3657600" cy="4632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1900" y="2448186"/>
            <a:ext cx="3657600" cy="882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3911600"/>
            <a:ext cx="7740137" cy="63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dropped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4800" y="4749800"/>
            <a:ext cx="10846487" cy="63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/>
          <p:nvPr/>
        </p:nvSpPr>
        <p:spPr>
          <a:xfrm>
            <a:off x="4431275" y="6107825"/>
            <a:ext cx="47968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b="1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b="0" sz="1800"/>
            </a:pPr>
            <a:r>
              <a:rPr b="1" sz="4200"/>
              <a:t>A</a:t>
            </a:r>
          </a:p>
        </p:txBody>
      </p:sp>
      <p:sp>
        <p:nvSpPr>
          <p:cNvPr id="214" name="Shape 214"/>
          <p:cNvSpPr/>
          <p:nvPr/>
        </p:nvSpPr>
        <p:spPr>
          <a:xfrm>
            <a:off x="7332279" y="6107825"/>
            <a:ext cx="48981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b="1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b="0" sz="1800"/>
            </a:pPr>
            <a:r>
              <a:rPr b="1" sz="4200"/>
              <a:t>B</a:t>
            </a:r>
          </a:p>
        </p:txBody>
      </p:sp>
      <p:sp>
        <p:nvSpPr>
          <p:cNvPr id="215" name="Shape 215"/>
          <p:cNvSpPr/>
          <p:nvPr/>
        </p:nvSpPr>
        <p:spPr>
          <a:xfrm>
            <a:off x="8952216" y="5891925"/>
            <a:ext cx="46047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b="1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b="0" sz="1800"/>
            </a:pPr>
            <a:r>
              <a:rPr b="1" sz="4200"/>
              <a:t>S</a:t>
            </a:r>
          </a:p>
        </p:txBody>
      </p:sp>
      <p:pic>
        <p:nvPicPr>
          <p:cNvPr id="216" name="dropped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57346" y="6539625"/>
            <a:ext cx="342901" cy="3068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1"/>
      <p:bldP build="whole" bldLvl="1" animBg="1" rev="0" advAuto="0" spid="205" grpId="2"/>
      <p:bldP build="whole" bldLvl="1" animBg="1" rev="0" advAuto="0" spid="206" grpId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Monotônica e Submodular</a:t>
            </a:r>
          </a:p>
        </p:txBody>
      </p:sp>
      <p:pic>
        <p:nvPicPr>
          <p:cNvPr id="219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2677" y="2936154"/>
            <a:ext cx="9179446" cy="5823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O Problema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anchor="b"/>
          <a:lstStyle/>
          <a:p>
            <a:pPr lvl="0" marL="0" indent="0">
              <a:buSzTx/>
              <a:buNone/>
              <a:defRPr sz="1800"/>
            </a:pPr>
            <a:r>
              <a:rPr sz="4200"/>
              <a:t>Dado um conjunto de heurísticas </a:t>
            </a:r>
            <a:r>
              <a:rPr b="1" sz="4200"/>
              <a:t>C</a:t>
            </a:r>
            <a:r>
              <a:rPr sz="4200"/>
              <a:t> e um orçamento </a:t>
            </a:r>
            <a:r>
              <a:rPr b="1" sz="4200"/>
              <a:t>d</a:t>
            </a:r>
            <a:r>
              <a:rPr sz="4200"/>
              <a:t>, qual é o melhor subconjunto (que minimiza o esforço de busca) de </a:t>
            </a:r>
            <a:r>
              <a:rPr b="1" sz="4200"/>
              <a:t>C</a:t>
            </a:r>
            <a:r>
              <a:rPr sz="4200"/>
              <a:t>?</a:t>
            </a:r>
          </a:p>
        </p:txBody>
      </p:sp>
      <p:grpSp>
        <p:nvGrpSpPr>
          <p:cNvPr id="51" name="Group 51"/>
          <p:cNvGrpSpPr/>
          <p:nvPr/>
        </p:nvGrpSpPr>
        <p:grpSpPr>
          <a:xfrm>
            <a:off x="2461704" y="2421729"/>
            <a:ext cx="1955801" cy="3740151"/>
            <a:chOff x="175140" y="0"/>
            <a:chExt cx="1955800" cy="3740149"/>
          </a:xfrm>
        </p:grpSpPr>
        <p:pic>
          <p:nvPicPr>
            <p:cNvPr id="49" name="pdb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75140" y="0"/>
              <a:ext cx="1955801" cy="1955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" name="Shape 50"/>
            <p:cNvSpPr/>
            <p:nvPr/>
          </p:nvSpPr>
          <p:spPr>
            <a:xfrm>
              <a:off x="568058" y="3006322"/>
              <a:ext cx="1171500" cy="733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b">
              <a:spAutoFit/>
            </a:bodyPr>
            <a:lstStyle>
              <a:lvl1pPr>
                <a:defRPr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/>
              </a:pPr>
              <a:r>
                <a:rPr sz="4200"/>
                <a:t>PDB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5668962" y="2384382"/>
            <a:ext cx="1853185" cy="3740831"/>
            <a:chOff x="193781" y="0"/>
            <a:chExt cx="1853183" cy="3740829"/>
          </a:xfrm>
        </p:grpSpPr>
        <p:pic>
          <p:nvPicPr>
            <p:cNvPr id="52" name="ann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7707" y="0"/>
              <a:ext cx="1845334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" name="Shape 53"/>
            <p:cNvSpPr/>
            <p:nvPr/>
          </p:nvSpPr>
          <p:spPr>
            <a:xfrm>
              <a:off x="193781" y="2359302"/>
              <a:ext cx="1853185" cy="13815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b">
              <a:spAutoFit/>
            </a:bodyPr>
            <a:lstStyle/>
            <a:p>
              <a:pPr lvl="0">
                <a:defRPr sz="1800"/>
              </a:pPr>
              <a:r>
                <a:rPr sz="4200"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Redes</a:t>
              </a:r>
              <a:endParaRPr sz="42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 lvl="0">
                <a:defRPr sz="1800"/>
              </a:pPr>
              <a:r>
                <a:rPr sz="4200"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Neurais</a:t>
              </a:r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8485016" y="2421729"/>
            <a:ext cx="2356715" cy="3740151"/>
            <a:chOff x="-123494" y="0"/>
            <a:chExt cx="2356713" cy="3740149"/>
          </a:xfrm>
        </p:grpSpPr>
        <p:pic>
          <p:nvPicPr>
            <p:cNvPr id="55" name="mbh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6193" y="0"/>
              <a:ext cx="1955801" cy="1955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6" name="Shape 56"/>
            <p:cNvSpPr/>
            <p:nvPr/>
          </p:nvSpPr>
          <p:spPr>
            <a:xfrm>
              <a:off x="-123496" y="2358622"/>
              <a:ext cx="2356715" cy="13815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b">
              <a:spAutoFit/>
            </a:bodyPr>
            <a:lstStyle/>
            <a:p>
              <a:pPr lvl="0">
                <a:defRPr sz="1800"/>
              </a:pPr>
              <a:r>
                <a:rPr sz="4200"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Distância</a:t>
              </a:r>
              <a:endParaRPr sz="42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 lvl="0">
                <a:defRPr sz="1800"/>
              </a:pPr>
              <a:r>
                <a:rPr sz="4200"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Exata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nodeType="after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nodeType="after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" grpId="2"/>
      <p:bldP build="whole" bldLvl="1" animBg="1" rev="0" advAuto="0" spid="51" grpId="1"/>
      <p:bldP build="whole" bldLvl="1" animBg="1" rev="0" advAuto="0" spid="57" grpId="3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Seleção Gulosa</a:t>
            </a:r>
          </a:p>
        </p:txBody>
      </p:sp>
      <p:grpSp>
        <p:nvGrpSpPr>
          <p:cNvPr id="224" name="Group 224"/>
          <p:cNvGrpSpPr/>
          <p:nvPr/>
        </p:nvGrpSpPr>
        <p:grpSpPr>
          <a:xfrm>
            <a:off x="7369660" y="8688306"/>
            <a:ext cx="5346950" cy="661328"/>
            <a:chOff x="-288096" y="44053"/>
            <a:chExt cx="5346948" cy="661327"/>
          </a:xfrm>
        </p:grpSpPr>
        <p:sp>
          <p:nvSpPr>
            <p:cNvPr id="222" name="Shape 222"/>
            <p:cNvSpPr/>
            <p:nvPr/>
          </p:nvSpPr>
          <p:spPr>
            <a:xfrm>
              <a:off x="-288097" y="63596"/>
              <a:ext cx="3003996" cy="622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b">
              <a:spAutoFit/>
            </a:bodyPr>
            <a:lstStyle>
              <a:lvl1pPr>
                <a:defRPr sz="35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/>
              </a:pPr>
              <a:r>
                <a:rPr sz="3500"/>
                <a:t>Complexidade:</a:t>
              </a:r>
            </a:p>
          </p:txBody>
        </p:sp>
        <p:pic>
          <p:nvPicPr>
            <p:cNvPr id="223" name="droppedImage.pdf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849051" y="44053"/>
              <a:ext cx="2209801" cy="6613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5" name="Shape 225"/>
          <p:cNvSpPr/>
          <p:nvPr/>
        </p:nvSpPr>
        <p:spPr>
          <a:xfrm>
            <a:off x="-114567" y="8604408"/>
            <a:ext cx="5608803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35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3500"/>
              <a:t>[Nemhauser et al. 1978]</a:t>
            </a:r>
          </a:p>
        </p:txBody>
      </p:sp>
      <p:pic>
        <p:nvPicPr>
          <p:cNvPr id="226" name="droppedImage.png"/>
          <p:cNvPicPr/>
          <p:nvPr/>
        </p:nvPicPr>
        <p:blipFill>
          <a:blip r:embed="rId3">
            <a:extLst/>
          </a:blip>
          <a:srcRect l="3298" t="4617" r="6992" b="7124"/>
          <a:stretch>
            <a:fillRect/>
          </a:stretch>
        </p:blipFill>
        <p:spPr>
          <a:xfrm>
            <a:off x="448285" y="2358233"/>
            <a:ext cx="6197601" cy="6097346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/>
          <p:nvPr/>
        </p:nvSpPr>
        <p:spPr>
          <a:xfrm>
            <a:off x="727685" y="2554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28" name="Shape 228"/>
          <p:cNvSpPr/>
          <p:nvPr/>
        </p:nvSpPr>
        <p:spPr>
          <a:xfrm>
            <a:off x="968985" y="2554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1235685" y="2554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30" name="Shape 230"/>
          <p:cNvSpPr/>
          <p:nvPr/>
        </p:nvSpPr>
        <p:spPr>
          <a:xfrm>
            <a:off x="1476985" y="2554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31" name="Shape 231"/>
          <p:cNvSpPr/>
          <p:nvPr/>
        </p:nvSpPr>
        <p:spPr>
          <a:xfrm>
            <a:off x="1718285" y="2554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32" name="Shape 232"/>
          <p:cNvSpPr/>
          <p:nvPr/>
        </p:nvSpPr>
        <p:spPr>
          <a:xfrm>
            <a:off x="1959585" y="2554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2200885" y="2554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34" name="Shape 234"/>
          <p:cNvSpPr/>
          <p:nvPr/>
        </p:nvSpPr>
        <p:spPr>
          <a:xfrm>
            <a:off x="2442185" y="2554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35" name="Shape 235"/>
          <p:cNvSpPr/>
          <p:nvPr/>
        </p:nvSpPr>
        <p:spPr>
          <a:xfrm>
            <a:off x="2683485" y="2554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36" name="Shape 236"/>
          <p:cNvSpPr/>
          <p:nvPr/>
        </p:nvSpPr>
        <p:spPr>
          <a:xfrm>
            <a:off x="511785" y="2820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37" name="Shape 237"/>
          <p:cNvSpPr/>
          <p:nvPr/>
        </p:nvSpPr>
        <p:spPr>
          <a:xfrm>
            <a:off x="727685" y="2820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38" name="Shape 238"/>
          <p:cNvSpPr/>
          <p:nvPr/>
        </p:nvSpPr>
        <p:spPr>
          <a:xfrm>
            <a:off x="968985" y="2820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39" name="Shape 239"/>
          <p:cNvSpPr/>
          <p:nvPr/>
        </p:nvSpPr>
        <p:spPr>
          <a:xfrm>
            <a:off x="1108685" y="2820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40" name="Shape 240"/>
          <p:cNvSpPr/>
          <p:nvPr/>
        </p:nvSpPr>
        <p:spPr>
          <a:xfrm>
            <a:off x="1235685" y="2820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41" name="Shape 241"/>
          <p:cNvSpPr/>
          <p:nvPr/>
        </p:nvSpPr>
        <p:spPr>
          <a:xfrm>
            <a:off x="1413485" y="2820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42" name="Shape 242"/>
          <p:cNvSpPr/>
          <p:nvPr/>
        </p:nvSpPr>
        <p:spPr>
          <a:xfrm>
            <a:off x="1603985" y="2820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43" name="Shape 243"/>
          <p:cNvSpPr/>
          <p:nvPr/>
        </p:nvSpPr>
        <p:spPr>
          <a:xfrm>
            <a:off x="1769085" y="2820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44" name="Shape 244"/>
          <p:cNvSpPr/>
          <p:nvPr/>
        </p:nvSpPr>
        <p:spPr>
          <a:xfrm>
            <a:off x="2035785" y="2820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45" name="Shape 245"/>
          <p:cNvSpPr/>
          <p:nvPr/>
        </p:nvSpPr>
        <p:spPr>
          <a:xfrm>
            <a:off x="2277085" y="2820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46" name="Shape 246"/>
          <p:cNvSpPr/>
          <p:nvPr/>
        </p:nvSpPr>
        <p:spPr>
          <a:xfrm>
            <a:off x="2454885" y="2820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47" name="Shape 247"/>
          <p:cNvSpPr/>
          <p:nvPr/>
        </p:nvSpPr>
        <p:spPr>
          <a:xfrm>
            <a:off x="2683485" y="2820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48" name="Shape 248"/>
          <p:cNvSpPr/>
          <p:nvPr/>
        </p:nvSpPr>
        <p:spPr>
          <a:xfrm>
            <a:off x="2912085" y="2820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49" name="Shape 249"/>
          <p:cNvSpPr/>
          <p:nvPr/>
        </p:nvSpPr>
        <p:spPr>
          <a:xfrm>
            <a:off x="3140685" y="2820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50" name="Shape 250"/>
          <p:cNvSpPr/>
          <p:nvPr/>
        </p:nvSpPr>
        <p:spPr>
          <a:xfrm>
            <a:off x="3394685" y="2820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51" name="Shape 251"/>
          <p:cNvSpPr/>
          <p:nvPr/>
        </p:nvSpPr>
        <p:spPr>
          <a:xfrm>
            <a:off x="3623285" y="2820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52" name="Shape 252"/>
          <p:cNvSpPr/>
          <p:nvPr/>
        </p:nvSpPr>
        <p:spPr>
          <a:xfrm>
            <a:off x="714985" y="3062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53" name="Shape 253"/>
          <p:cNvSpPr/>
          <p:nvPr/>
        </p:nvSpPr>
        <p:spPr>
          <a:xfrm>
            <a:off x="968985" y="3062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1235685" y="3062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55" name="Shape 255"/>
          <p:cNvSpPr/>
          <p:nvPr/>
        </p:nvSpPr>
        <p:spPr>
          <a:xfrm>
            <a:off x="1464285" y="3062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56" name="Shape 256"/>
          <p:cNvSpPr/>
          <p:nvPr/>
        </p:nvSpPr>
        <p:spPr>
          <a:xfrm>
            <a:off x="1667485" y="3062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57" name="Shape 257"/>
          <p:cNvSpPr/>
          <p:nvPr/>
        </p:nvSpPr>
        <p:spPr>
          <a:xfrm>
            <a:off x="1934185" y="3062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2175485" y="3062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59" name="Shape 259"/>
          <p:cNvSpPr/>
          <p:nvPr/>
        </p:nvSpPr>
        <p:spPr>
          <a:xfrm>
            <a:off x="2454885" y="3062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2721585" y="3062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61" name="Shape 261"/>
          <p:cNvSpPr/>
          <p:nvPr/>
        </p:nvSpPr>
        <p:spPr>
          <a:xfrm>
            <a:off x="2975585" y="3062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62" name="Shape 262"/>
          <p:cNvSpPr/>
          <p:nvPr/>
        </p:nvSpPr>
        <p:spPr>
          <a:xfrm>
            <a:off x="3216885" y="3062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63" name="Shape 263"/>
          <p:cNvSpPr/>
          <p:nvPr/>
        </p:nvSpPr>
        <p:spPr>
          <a:xfrm>
            <a:off x="3445485" y="3062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3661385" y="3062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65" name="Shape 265"/>
          <p:cNvSpPr/>
          <p:nvPr/>
        </p:nvSpPr>
        <p:spPr>
          <a:xfrm>
            <a:off x="714985" y="3328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66" name="Shape 266"/>
          <p:cNvSpPr/>
          <p:nvPr/>
        </p:nvSpPr>
        <p:spPr>
          <a:xfrm>
            <a:off x="943585" y="3328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67" name="Shape 267"/>
          <p:cNvSpPr/>
          <p:nvPr/>
        </p:nvSpPr>
        <p:spPr>
          <a:xfrm>
            <a:off x="1134085" y="3328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68" name="Shape 268"/>
          <p:cNvSpPr/>
          <p:nvPr/>
        </p:nvSpPr>
        <p:spPr>
          <a:xfrm>
            <a:off x="1337285" y="3328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69" name="Shape 269"/>
          <p:cNvSpPr/>
          <p:nvPr/>
        </p:nvSpPr>
        <p:spPr>
          <a:xfrm>
            <a:off x="1540485" y="3328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70" name="Shape 270"/>
          <p:cNvSpPr/>
          <p:nvPr/>
        </p:nvSpPr>
        <p:spPr>
          <a:xfrm>
            <a:off x="1718285" y="3328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71" name="Shape 271"/>
          <p:cNvSpPr/>
          <p:nvPr/>
        </p:nvSpPr>
        <p:spPr>
          <a:xfrm>
            <a:off x="1959585" y="3328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72" name="Shape 272"/>
          <p:cNvSpPr/>
          <p:nvPr/>
        </p:nvSpPr>
        <p:spPr>
          <a:xfrm>
            <a:off x="2226285" y="3328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73" name="Shape 273"/>
          <p:cNvSpPr/>
          <p:nvPr/>
        </p:nvSpPr>
        <p:spPr>
          <a:xfrm>
            <a:off x="2416785" y="3328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74" name="Shape 274"/>
          <p:cNvSpPr/>
          <p:nvPr/>
        </p:nvSpPr>
        <p:spPr>
          <a:xfrm>
            <a:off x="2658085" y="3328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75" name="Shape 275"/>
          <p:cNvSpPr/>
          <p:nvPr/>
        </p:nvSpPr>
        <p:spPr>
          <a:xfrm>
            <a:off x="2912085" y="3328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76" name="Shape 276"/>
          <p:cNvSpPr/>
          <p:nvPr/>
        </p:nvSpPr>
        <p:spPr>
          <a:xfrm>
            <a:off x="3216885" y="3328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77" name="Shape 277"/>
          <p:cNvSpPr/>
          <p:nvPr/>
        </p:nvSpPr>
        <p:spPr>
          <a:xfrm>
            <a:off x="3445485" y="3328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78" name="Shape 278"/>
          <p:cNvSpPr/>
          <p:nvPr/>
        </p:nvSpPr>
        <p:spPr>
          <a:xfrm>
            <a:off x="3699485" y="3328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79" name="Shape 279"/>
          <p:cNvSpPr/>
          <p:nvPr/>
        </p:nvSpPr>
        <p:spPr>
          <a:xfrm>
            <a:off x="714985" y="3570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80" name="Shape 280"/>
          <p:cNvSpPr/>
          <p:nvPr/>
        </p:nvSpPr>
        <p:spPr>
          <a:xfrm>
            <a:off x="930885" y="3570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81" name="Shape 281"/>
          <p:cNvSpPr/>
          <p:nvPr/>
        </p:nvSpPr>
        <p:spPr>
          <a:xfrm>
            <a:off x="1159485" y="3570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82" name="Shape 282"/>
          <p:cNvSpPr/>
          <p:nvPr/>
        </p:nvSpPr>
        <p:spPr>
          <a:xfrm>
            <a:off x="1413485" y="3570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83" name="Shape 283"/>
          <p:cNvSpPr/>
          <p:nvPr/>
        </p:nvSpPr>
        <p:spPr>
          <a:xfrm>
            <a:off x="1616685" y="3570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84" name="Shape 284"/>
          <p:cNvSpPr/>
          <p:nvPr/>
        </p:nvSpPr>
        <p:spPr>
          <a:xfrm>
            <a:off x="1857985" y="3570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85" name="Shape 285"/>
          <p:cNvSpPr/>
          <p:nvPr/>
        </p:nvSpPr>
        <p:spPr>
          <a:xfrm>
            <a:off x="2137385" y="3570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86" name="Shape 286"/>
          <p:cNvSpPr/>
          <p:nvPr/>
        </p:nvSpPr>
        <p:spPr>
          <a:xfrm>
            <a:off x="2429485" y="3570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87" name="Shape 287"/>
          <p:cNvSpPr/>
          <p:nvPr/>
        </p:nvSpPr>
        <p:spPr>
          <a:xfrm>
            <a:off x="2645385" y="3570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88" name="Shape 288"/>
          <p:cNvSpPr/>
          <p:nvPr/>
        </p:nvSpPr>
        <p:spPr>
          <a:xfrm>
            <a:off x="2848585" y="3570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89" name="Shape 289"/>
          <p:cNvSpPr/>
          <p:nvPr/>
        </p:nvSpPr>
        <p:spPr>
          <a:xfrm>
            <a:off x="3089885" y="3570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90" name="Shape 290"/>
          <p:cNvSpPr/>
          <p:nvPr/>
        </p:nvSpPr>
        <p:spPr>
          <a:xfrm>
            <a:off x="3280385" y="3570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91" name="Shape 291"/>
          <p:cNvSpPr/>
          <p:nvPr/>
        </p:nvSpPr>
        <p:spPr>
          <a:xfrm>
            <a:off x="3521685" y="3570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92" name="Shape 292"/>
          <p:cNvSpPr/>
          <p:nvPr/>
        </p:nvSpPr>
        <p:spPr>
          <a:xfrm>
            <a:off x="3737585" y="3570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93" name="Shape 293"/>
          <p:cNvSpPr/>
          <p:nvPr/>
        </p:nvSpPr>
        <p:spPr>
          <a:xfrm>
            <a:off x="6226785" y="7697706"/>
            <a:ext cx="279401" cy="279401"/>
          </a:xfrm>
          <a:prstGeom prst="rect">
            <a:avLst/>
          </a:prstGeom>
          <a:solidFill>
            <a:srgbClr val="77BB41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94" name="Shape 294"/>
          <p:cNvSpPr/>
          <p:nvPr/>
        </p:nvSpPr>
        <p:spPr>
          <a:xfrm>
            <a:off x="689585" y="38115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95" name="Shape 295"/>
          <p:cNvSpPr/>
          <p:nvPr/>
        </p:nvSpPr>
        <p:spPr>
          <a:xfrm>
            <a:off x="905485" y="38115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96" name="Shape 296"/>
          <p:cNvSpPr/>
          <p:nvPr/>
        </p:nvSpPr>
        <p:spPr>
          <a:xfrm>
            <a:off x="1159485" y="3836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97" name="Shape 297"/>
          <p:cNvSpPr/>
          <p:nvPr/>
        </p:nvSpPr>
        <p:spPr>
          <a:xfrm>
            <a:off x="1413485" y="3836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98" name="Shape 298"/>
          <p:cNvSpPr/>
          <p:nvPr/>
        </p:nvSpPr>
        <p:spPr>
          <a:xfrm>
            <a:off x="1667485" y="3836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99" name="Shape 299"/>
          <p:cNvSpPr/>
          <p:nvPr/>
        </p:nvSpPr>
        <p:spPr>
          <a:xfrm>
            <a:off x="2391385" y="38115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00" name="Shape 300"/>
          <p:cNvSpPr/>
          <p:nvPr/>
        </p:nvSpPr>
        <p:spPr>
          <a:xfrm>
            <a:off x="2658085" y="38115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01" name="Shape 301"/>
          <p:cNvSpPr/>
          <p:nvPr/>
        </p:nvSpPr>
        <p:spPr>
          <a:xfrm>
            <a:off x="2912085" y="38115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02" name="Shape 302"/>
          <p:cNvSpPr/>
          <p:nvPr/>
        </p:nvSpPr>
        <p:spPr>
          <a:xfrm>
            <a:off x="3204185" y="38115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03" name="Shape 303"/>
          <p:cNvSpPr/>
          <p:nvPr/>
        </p:nvSpPr>
        <p:spPr>
          <a:xfrm>
            <a:off x="3458185" y="38115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04" name="Shape 304"/>
          <p:cNvSpPr/>
          <p:nvPr/>
        </p:nvSpPr>
        <p:spPr>
          <a:xfrm>
            <a:off x="3737585" y="38115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05" name="Shape 305"/>
          <p:cNvSpPr/>
          <p:nvPr/>
        </p:nvSpPr>
        <p:spPr>
          <a:xfrm>
            <a:off x="727685" y="4078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06" name="Shape 306"/>
          <p:cNvSpPr/>
          <p:nvPr/>
        </p:nvSpPr>
        <p:spPr>
          <a:xfrm>
            <a:off x="994385" y="4078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07" name="Shape 307"/>
          <p:cNvSpPr/>
          <p:nvPr/>
        </p:nvSpPr>
        <p:spPr>
          <a:xfrm>
            <a:off x="1248385" y="4078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08" name="Shape 308"/>
          <p:cNvSpPr/>
          <p:nvPr/>
        </p:nvSpPr>
        <p:spPr>
          <a:xfrm>
            <a:off x="1502385" y="40782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09" name="Shape 309"/>
          <p:cNvSpPr/>
          <p:nvPr/>
        </p:nvSpPr>
        <p:spPr>
          <a:xfrm>
            <a:off x="2391385" y="40528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10" name="Shape 310"/>
          <p:cNvSpPr/>
          <p:nvPr/>
        </p:nvSpPr>
        <p:spPr>
          <a:xfrm>
            <a:off x="2683485" y="40528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11" name="Shape 311"/>
          <p:cNvSpPr/>
          <p:nvPr/>
        </p:nvSpPr>
        <p:spPr>
          <a:xfrm>
            <a:off x="2899385" y="40528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12" name="Shape 312"/>
          <p:cNvSpPr/>
          <p:nvPr/>
        </p:nvSpPr>
        <p:spPr>
          <a:xfrm>
            <a:off x="3115285" y="40528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13" name="Shape 313"/>
          <p:cNvSpPr/>
          <p:nvPr/>
        </p:nvSpPr>
        <p:spPr>
          <a:xfrm>
            <a:off x="3343885" y="40528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14" name="Shape 314"/>
          <p:cNvSpPr/>
          <p:nvPr/>
        </p:nvSpPr>
        <p:spPr>
          <a:xfrm>
            <a:off x="3572485" y="40528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15" name="Shape 315"/>
          <p:cNvSpPr/>
          <p:nvPr/>
        </p:nvSpPr>
        <p:spPr>
          <a:xfrm>
            <a:off x="3801085" y="40528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16" name="Shape 316"/>
          <p:cNvSpPr/>
          <p:nvPr/>
        </p:nvSpPr>
        <p:spPr>
          <a:xfrm>
            <a:off x="4016985" y="40528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17" name="Shape 317"/>
          <p:cNvSpPr/>
          <p:nvPr/>
        </p:nvSpPr>
        <p:spPr>
          <a:xfrm>
            <a:off x="740385" y="4344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18" name="Shape 318"/>
          <p:cNvSpPr/>
          <p:nvPr/>
        </p:nvSpPr>
        <p:spPr>
          <a:xfrm>
            <a:off x="994385" y="4344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19" name="Shape 319"/>
          <p:cNvSpPr/>
          <p:nvPr/>
        </p:nvSpPr>
        <p:spPr>
          <a:xfrm>
            <a:off x="1235685" y="4344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20" name="Shape 320"/>
          <p:cNvSpPr/>
          <p:nvPr/>
        </p:nvSpPr>
        <p:spPr>
          <a:xfrm>
            <a:off x="1464285" y="4344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21" name="Shape 321"/>
          <p:cNvSpPr/>
          <p:nvPr/>
        </p:nvSpPr>
        <p:spPr>
          <a:xfrm>
            <a:off x="1705585" y="4344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22" name="Shape 322"/>
          <p:cNvSpPr/>
          <p:nvPr/>
        </p:nvSpPr>
        <p:spPr>
          <a:xfrm>
            <a:off x="1921485" y="4344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23" name="Shape 323"/>
          <p:cNvSpPr/>
          <p:nvPr/>
        </p:nvSpPr>
        <p:spPr>
          <a:xfrm>
            <a:off x="2162785" y="4344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24" name="Shape 324"/>
          <p:cNvSpPr/>
          <p:nvPr/>
        </p:nvSpPr>
        <p:spPr>
          <a:xfrm>
            <a:off x="2416785" y="4344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25" name="Shape 325"/>
          <p:cNvSpPr/>
          <p:nvPr/>
        </p:nvSpPr>
        <p:spPr>
          <a:xfrm>
            <a:off x="2683485" y="4344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26" name="Shape 326"/>
          <p:cNvSpPr/>
          <p:nvPr/>
        </p:nvSpPr>
        <p:spPr>
          <a:xfrm>
            <a:off x="2975585" y="4344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27" name="Shape 327"/>
          <p:cNvSpPr/>
          <p:nvPr/>
        </p:nvSpPr>
        <p:spPr>
          <a:xfrm>
            <a:off x="3267685" y="4344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28" name="Shape 328"/>
          <p:cNvSpPr/>
          <p:nvPr/>
        </p:nvSpPr>
        <p:spPr>
          <a:xfrm>
            <a:off x="3521685" y="4344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29" name="Shape 329"/>
          <p:cNvSpPr/>
          <p:nvPr/>
        </p:nvSpPr>
        <p:spPr>
          <a:xfrm>
            <a:off x="3750285" y="4344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30" name="Shape 330"/>
          <p:cNvSpPr/>
          <p:nvPr/>
        </p:nvSpPr>
        <p:spPr>
          <a:xfrm>
            <a:off x="867385" y="46116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31" name="Shape 331"/>
          <p:cNvSpPr/>
          <p:nvPr/>
        </p:nvSpPr>
        <p:spPr>
          <a:xfrm>
            <a:off x="1095985" y="46116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32" name="Shape 332"/>
          <p:cNvSpPr/>
          <p:nvPr/>
        </p:nvSpPr>
        <p:spPr>
          <a:xfrm>
            <a:off x="1311885" y="46116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33" name="Shape 333"/>
          <p:cNvSpPr/>
          <p:nvPr/>
        </p:nvSpPr>
        <p:spPr>
          <a:xfrm>
            <a:off x="1553185" y="46116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34" name="Shape 334"/>
          <p:cNvSpPr/>
          <p:nvPr/>
        </p:nvSpPr>
        <p:spPr>
          <a:xfrm>
            <a:off x="1819885" y="46116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35" name="Shape 335"/>
          <p:cNvSpPr/>
          <p:nvPr/>
        </p:nvSpPr>
        <p:spPr>
          <a:xfrm>
            <a:off x="2099285" y="46116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36" name="Shape 336"/>
          <p:cNvSpPr/>
          <p:nvPr/>
        </p:nvSpPr>
        <p:spPr>
          <a:xfrm>
            <a:off x="2340585" y="46116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37" name="Shape 337"/>
          <p:cNvSpPr/>
          <p:nvPr/>
        </p:nvSpPr>
        <p:spPr>
          <a:xfrm>
            <a:off x="2556485" y="46116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38" name="Shape 338"/>
          <p:cNvSpPr/>
          <p:nvPr/>
        </p:nvSpPr>
        <p:spPr>
          <a:xfrm>
            <a:off x="2797785" y="46116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39" name="Shape 339"/>
          <p:cNvSpPr/>
          <p:nvPr/>
        </p:nvSpPr>
        <p:spPr>
          <a:xfrm>
            <a:off x="3039085" y="46116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40" name="Shape 340"/>
          <p:cNvSpPr/>
          <p:nvPr/>
        </p:nvSpPr>
        <p:spPr>
          <a:xfrm>
            <a:off x="3305785" y="46116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41" name="Shape 341"/>
          <p:cNvSpPr/>
          <p:nvPr/>
        </p:nvSpPr>
        <p:spPr>
          <a:xfrm>
            <a:off x="3572485" y="46116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42" name="Shape 342"/>
          <p:cNvSpPr/>
          <p:nvPr/>
        </p:nvSpPr>
        <p:spPr>
          <a:xfrm>
            <a:off x="3813785" y="46116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43" name="Shape 343"/>
          <p:cNvSpPr/>
          <p:nvPr/>
        </p:nvSpPr>
        <p:spPr>
          <a:xfrm>
            <a:off x="727685" y="4852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44" name="Shape 344"/>
          <p:cNvSpPr/>
          <p:nvPr/>
        </p:nvSpPr>
        <p:spPr>
          <a:xfrm>
            <a:off x="930885" y="4852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45" name="Shape 345"/>
          <p:cNvSpPr/>
          <p:nvPr/>
        </p:nvSpPr>
        <p:spPr>
          <a:xfrm>
            <a:off x="1184885" y="4852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46" name="Shape 346"/>
          <p:cNvSpPr/>
          <p:nvPr/>
        </p:nvSpPr>
        <p:spPr>
          <a:xfrm>
            <a:off x="1426185" y="4852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47" name="Shape 347"/>
          <p:cNvSpPr/>
          <p:nvPr/>
        </p:nvSpPr>
        <p:spPr>
          <a:xfrm>
            <a:off x="1692885" y="4852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48" name="Shape 348"/>
          <p:cNvSpPr/>
          <p:nvPr/>
        </p:nvSpPr>
        <p:spPr>
          <a:xfrm>
            <a:off x="1959585" y="4852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49" name="Shape 349"/>
          <p:cNvSpPr/>
          <p:nvPr/>
        </p:nvSpPr>
        <p:spPr>
          <a:xfrm>
            <a:off x="2200885" y="4852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50" name="Shape 350"/>
          <p:cNvSpPr/>
          <p:nvPr/>
        </p:nvSpPr>
        <p:spPr>
          <a:xfrm>
            <a:off x="2492985" y="4852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51" name="Shape 351"/>
          <p:cNvSpPr/>
          <p:nvPr/>
        </p:nvSpPr>
        <p:spPr>
          <a:xfrm>
            <a:off x="2772385" y="4852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52" name="Shape 352"/>
          <p:cNvSpPr/>
          <p:nvPr/>
        </p:nvSpPr>
        <p:spPr>
          <a:xfrm>
            <a:off x="3026385" y="4852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53" name="Shape 353"/>
          <p:cNvSpPr/>
          <p:nvPr/>
        </p:nvSpPr>
        <p:spPr>
          <a:xfrm>
            <a:off x="3318485" y="4852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54" name="Shape 354"/>
          <p:cNvSpPr/>
          <p:nvPr/>
        </p:nvSpPr>
        <p:spPr>
          <a:xfrm>
            <a:off x="3559785" y="4852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55" name="Shape 355"/>
          <p:cNvSpPr/>
          <p:nvPr/>
        </p:nvSpPr>
        <p:spPr>
          <a:xfrm>
            <a:off x="3813785" y="48529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56" name="Shape 356"/>
          <p:cNvSpPr/>
          <p:nvPr/>
        </p:nvSpPr>
        <p:spPr>
          <a:xfrm>
            <a:off x="740385" y="5068805"/>
            <a:ext cx="279401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grpSp>
        <p:nvGrpSpPr>
          <p:cNvPr id="359" name="Group 359"/>
          <p:cNvGrpSpPr/>
          <p:nvPr/>
        </p:nvGrpSpPr>
        <p:grpSpPr>
          <a:xfrm>
            <a:off x="7359148" y="6824178"/>
            <a:ext cx="5372101" cy="1394229"/>
            <a:chOff x="0" y="15472"/>
            <a:chExt cx="5372100" cy="1394227"/>
          </a:xfrm>
        </p:grpSpPr>
        <p:sp>
          <p:nvSpPr>
            <p:cNvPr id="357" name="Shape 357"/>
            <p:cNvSpPr/>
            <p:nvPr/>
          </p:nvSpPr>
          <p:spPr>
            <a:xfrm>
              <a:off x="0" y="15472"/>
              <a:ext cx="5372100" cy="1394228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 lvl="0" algn="l">
                <a:defRPr sz="1800"/>
              </a:pPr>
              <a:r>
                <a:rPr sz="4200"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Seleção gulosa </a:t>
              </a:r>
              <a:r>
                <a:rPr i="1" sz="4200"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nos dá</a:t>
              </a:r>
              <a:r>
                <a:rPr sz="4200"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:</a:t>
              </a:r>
            </a:p>
          </p:txBody>
        </p:sp>
        <p:pic>
          <p:nvPicPr>
            <p:cNvPr id="358" name="droppedImag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13936" y="768350"/>
              <a:ext cx="3746811" cy="609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60" name="Shape 360"/>
          <p:cNvSpPr/>
          <p:nvPr/>
        </p:nvSpPr>
        <p:spPr>
          <a:xfrm>
            <a:off x="6874485" y="2458955"/>
            <a:ext cx="1921297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/>
            </a:pPr>
            <a:r>
              <a:rPr sz="4200"/>
              <a:t>Inicialize</a:t>
            </a:r>
          </a:p>
        </p:txBody>
      </p:sp>
      <p:pic>
        <p:nvPicPr>
          <p:cNvPr id="361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60143" y="2490242"/>
            <a:ext cx="2019159" cy="661328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Shape 362"/>
          <p:cNvSpPr/>
          <p:nvPr/>
        </p:nvSpPr>
        <p:spPr>
          <a:xfrm>
            <a:off x="6874485" y="3195555"/>
            <a:ext cx="3348038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4200"/>
              <a:t>Repita </a:t>
            </a:r>
            <a:r>
              <a:rPr b="1" sz="4200"/>
              <a:t>d</a:t>
            </a:r>
            <a:r>
              <a:rPr sz="4200"/>
              <a:t> vezes:</a:t>
            </a:r>
          </a:p>
        </p:txBody>
      </p:sp>
      <p:pic>
        <p:nvPicPr>
          <p:cNvPr id="363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088310" y="4061939"/>
            <a:ext cx="5909650" cy="845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xit" presetSubtype="0" presetID="1" grpId="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"/>
                            </p:stCondLst>
                            <p:childTnLst>
                              <p:par>
                                <p:cTn id="17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"/>
                            </p:stCondLst>
                            <p:childTnLst>
                              <p:par>
                                <p:cTn id="20" nodeType="afterEffect" presetClass="exit" presetSubtype="0" presetID="1" grpId="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"/>
                            </p:stCondLst>
                            <p:childTnLst>
                              <p:par>
                                <p:cTn id="23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"/>
                            </p:stCondLst>
                            <p:childTnLst>
                              <p:par>
                                <p:cTn id="26" nodeType="afterEffect" presetClass="exit" presetSubtype="0" presetID="1" grpId="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nodeType="after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nodeType="afterEffect" presetClass="exit" presetSubtype="0" presetID="1" grpId="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"/>
                            </p:stCondLst>
                            <p:childTnLst>
                              <p:par>
                                <p:cTn id="35" nodeType="after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"/>
                            </p:stCondLst>
                            <p:childTnLst>
                              <p:par>
                                <p:cTn id="38" nodeType="afterEffect" presetClass="exit" presetSubtype="0" presetID="1" grpId="1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nodeType="after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nodeType="afterEffect" presetClass="exit" presetSubtype="0" presetID="1" grpId="1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nodeType="afterEffect" presetClass="entr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"/>
                            </p:stCondLst>
                            <p:childTnLst>
                              <p:par>
                                <p:cTn id="50" nodeType="afterEffect" presetClass="exit" presetSubtype="0" presetID="1" grpId="1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"/>
                            </p:stCondLst>
                            <p:childTnLst>
                              <p:par>
                                <p:cTn id="53" nodeType="afterEffect" presetClass="entr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"/>
                            </p:stCondLst>
                            <p:childTnLst>
                              <p:par>
                                <p:cTn id="56" nodeType="afterEffect" presetClass="exit" presetSubtype="0" presetID="1" grpId="1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"/>
                            </p:stCondLst>
                            <p:childTnLst>
                              <p:par>
                                <p:cTn id="59" nodeType="afterEffect" presetClass="entr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"/>
                            </p:stCondLst>
                            <p:childTnLst>
                              <p:par>
                                <p:cTn id="62" nodeType="afterEffect" presetClass="exit" presetSubtype="0" presetID="1" grpId="1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"/>
                            </p:stCondLst>
                            <p:childTnLst>
                              <p:par>
                                <p:cTn id="65" nodeType="afterEffect" presetClass="entr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"/>
                            </p:stCondLst>
                            <p:childTnLst>
                              <p:par>
                                <p:cTn id="68" nodeType="afterEffect" presetClass="exit" presetSubtype="0" presetID="1" grpId="2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nodeType="afterEffect" presetClass="entr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nodeType="afterEffect" presetClass="exit" presetSubtype="0" presetID="1" grpId="2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00"/>
                            </p:stCondLst>
                            <p:childTnLst>
                              <p:par>
                                <p:cTn id="77" nodeType="afterEffect" presetClass="entr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00"/>
                            </p:stCondLst>
                            <p:childTnLst>
                              <p:par>
                                <p:cTn id="80" nodeType="afterEffect" presetClass="exit" presetSubtype="0" presetID="1" grpId="2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00"/>
                            </p:stCondLst>
                            <p:childTnLst>
                              <p:par>
                                <p:cTn id="83" nodeType="afterEffect" presetClass="entr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00"/>
                            </p:stCondLst>
                            <p:childTnLst>
                              <p:par>
                                <p:cTn id="86" nodeType="afterEffect" presetClass="exit" presetSubtype="0" presetID="1" grpId="2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"/>
                            </p:stCondLst>
                            <p:childTnLst>
                              <p:par>
                                <p:cTn id="89" nodeType="afterEffect" presetClass="entr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300"/>
                            </p:stCondLst>
                            <p:childTnLst>
                              <p:par>
                                <p:cTn id="92" nodeType="afterEffect" presetClass="exit" presetSubtype="0" presetID="1" grpId="2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00"/>
                            </p:stCondLst>
                            <p:childTnLst>
                              <p:par>
                                <p:cTn id="95" nodeType="afterEffect" presetClass="entr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400"/>
                            </p:stCondLst>
                            <p:childTnLst>
                              <p:par>
                                <p:cTn id="98" nodeType="afterEffect" presetClass="exit" presetSubtype="0" presetID="1" grpId="3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nodeType="afterEffect" presetClass="entr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nodeType="afterEffect" presetClass="exit" presetSubtype="0" presetID="1" grpId="3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600"/>
                            </p:stCondLst>
                            <p:childTnLst>
                              <p:par>
                                <p:cTn id="107" nodeType="afterEffect" presetClass="entr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600"/>
                            </p:stCondLst>
                            <p:childTnLst>
                              <p:par>
                                <p:cTn id="110" nodeType="afterEffect" presetClass="exit" presetSubtype="0" presetID="1" grpId="3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700"/>
                            </p:stCondLst>
                            <p:childTnLst>
                              <p:par>
                                <p:cTn id="113" nodeType="afterEffect" presetClass="entr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700"/>
                            </p:stCondLst>
                            <p:childTnLst>
                              <p:par>
                                <p:cTn id="116" nodeType="afterEffect" presetClass="exit" presetSubtype="0" presetID="1" grpId="3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19" nodeType="afterEffect" presetClass="entr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800"/>
                            </p:stCondLst>
                            <p:childTnLst>
                              <p:par>
                                <p:cTn id="122" nodeType="afterEffect" presetClass="exit" presetSubtype="0" presetID="1" grpId="3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900"/>
                            </p:stCondLst>
                            <p:childTnLst>
                              <p:par>
                                <p:cTn id="125" nodeType="afterEffect" presetClass="entr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900"/>
                            </p:stCondLst>
                            <p:childTnLst>
                              <p:par>
                                <p:cTn id="128" nodeType="afterEffect" presetClass="exit" presetSubtype="0" presetID="1" grpId="4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nodeType="afterEffect" presetClass="entr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nodeType="afterEffect" presetClass="exit" presetSubtype="0" presetID="1" grpId="4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100"/>
                            </p:stCondLst>
                            <p:childTnLst>
                              <p:par>
                                <p:cTn id="137" nodeType="afterEffect" presetClass="entr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100"/>
                            </p:stCondLst>
                            <p:childTnLst>
                              <p:par>
                                <p:cTn id="140" nodeType="afterEffect" presetClass="exit" presetSubtype="0" presetID="1" grpId="4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00"/>
                            </p:stCondLst>
                            <p:childTnLst>
                              <p:par>
                                <p:cTn id="143" nodeType="afterEffect" presetClass="entr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200"/>
                            </p:stCondLst>
                            <p:childTnLst>
                              <p:par>
                                <p:cTn id="146" nodeType="afterEffect" presetClass="exit" presetSubtype="0" presetID="1" grpId="4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300"/>
                            </p:stCondLst>
                            <p:childTnLst>
                              <p:par>
                                <p:cTn id="149" nodeType="afterEffect" presetClass="entr" presetSubtype="0" presetID="1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300"/>
                            </p:stCondLst>
                            <p:childTnLst>
                              <p:par>
                                <p:cTn id="152" nodeType="afterEffect" presetClass="exit" presetSubtype="0" presetID="1" grpId="4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400"/>
                            </p:stCondLst>
                            <p:childTnLst>
                              <p:par>
                                <p:cTn id="155" nodeType="afterEffect" presetClass="entr" presetSubtype="0" presetID="1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400"/>
                            </p:stCondLst>
                            <p:childTnLst>
                              <p:par>
                                <p:cTn id="158" nodeType="afterEffect" presetClass="exit" presetSubtype="0" presetID="1" grpId="5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500"/>
                            </p:stCondLst>
                            <p:childTnLst>
                              <p:par>
                                <p:cTn id="161" nodeType="afterEffect" presetClass="entr" presetSubtype="0" presetID="1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500"/>
                            </p:stCondLst>
                            <p:childTnLst>
                              <p:par>
                                <p:cTn id="164" nodeType="afterEffect" presetClass="exit" presetSubtype="0" presetID="1" grpId="5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600"/>
                            </p:stCondLst>
                            <p:childTnLst>
                              <p:par>
                                <p:cTn id="167" nodeType="afterEffect" presetClass="entr" presetSubtype="0" presetID="1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600"/>
                            </p:stCondLst>
                            <p:childTnLst>
                              <p:par>
                                <p:cTn id="170" nodeType="afterEffect" presetClass="exit" presetSubtype="0" presetID="1" grpId="5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700"/>
                            </p:stCondLst>
                            <p:childTnLst>
                              <p:par>
                                <p:cTn id="173" nodeType="afterEffect" presetClass="entr" presetSubtype="0" presetID="1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700"/>
                            </p:stCondLst>
                            <p:childTnLst>
                              <p:par>
                                <p:cTn id="176" nodeType="afterEffect" presetClass="exit" presetSubtype="0" presetID="1" grpId="5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800"/>
                            </p:stCondLst>
                            <p:childTnLst>
                              <p:par>
                                <p:cTn id="179" nodeType="afterEffect" presetClass="entr" presetSubtype="0" presetID="1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800"/>
                            </p:stCondLst>
                            <p:childTnLst>
                              <p:par>
                                <p:cTn id="182" nodeType="afterEffect" presetClass="exit" presetSubtype="0" presetID="1" grpId="5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900"/>
                            </p:stCondLst>
                            <p:childTnLst>
                              <p:par>
                                <p:cTn id="185" nodeType="afterEffect" presetClass="entr" presetSubtype="0" presetID="1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900"/>
                            </p:stCondLst>
                            <p:childTnLst>
                              <p:par>
                                <p:cTn id="188" nodeType="afterEffect" presetClass="exit" presetSubtype="0" presetID="1" grpId="6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000"/>
                            </p:stCondLst>
                            <p:childTnLst>
                              <p:par>
                                <p:cTn id="191" nodeType="afterEffect" presetClass="entr" presetSubtype="0" presetID="1" grpId="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3000"/>
                            </p:stCondLst>
                            <p:childTnLst>
                              <p:par>
                                <p:cTn id="194" nodeType="afterEffect" presetClass="exit" presetSubtype="0" presetID="1" grpId="6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100"/>
                            </p:stCondLst>
                            <p:childTnLst>
                              <p:par>
                                <p:cTn id="197" nodeType="afterEffect" presetClass="entr" presetSubtype="0" presetID="1" grpId="6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3100"/>
                            </p:stCondLst>
                            <p:childTnLst>
                              <p:par>
                                <p:cTn id="200" nodeType="afterEffect" presetClass="exit" presetSubtype="0" presetID="1" grpId="6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200"/>
                            </p:stCondLst>
                            <p:childTnLst>
                              <p:par>
                                <p:cTn id="203" nodeType="afterEffect" presetClass="entr" presetSubtype="0" presetID="1" grpId="6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4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3200"/>
                            </p:stCondLst>
                            <p:childTnLst>
                              <p:par>
                                <p:cTn id="206" nodeType="afterEffect" presetClass="exit" presetSubtype="0" presetID="1" grpId="6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300"/>
                            </p:stCondLst>
                            <p:childTnLst>
                              <p:par>
                                <p:cTn id="209" nodeType="afterEffect" presetClass="entr" presetSubtype="0" presetID="1" grpId="6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3300"/>
                            </p:stCondLst>
                            <p:childTnLst>
                              <p:par>
                                <p:cTn id="212" nodeType="afterEffect" presetClass="exit" presetSubtype="0" presetID="1" grpId="6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400"/>
                            </p:stCondLst>
                            <p:childTnLst>
                              <p:par>
                                <p:cTn id="215" nodeType="afterEffect" presetClass="entr" presetSubtype="0" presetID="1" grpId="7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6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3400"/>
                            </p:stCondLst>
                            <p:childTnLst>
                              <p:par>
                                <p:cTn id="218" nodeType="afterEffect" presetClass="exit" presetSubtype="0" presetID="1" grpId="7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21" nodeType="afterEffect" presetClass="entr" presetSubtype="0" presetID="1" grpId="7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2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24" nodeType="afterEffect" presetClass="exit" presetSubtype="0" presetID="1" grpId="7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3600"/>
                            </p:stCondLst>
                            <p:childTnLst>
                              <p:par>
                                <p:cTn id="227" nodeType="afterEffect" presetClass="entr" presetSubtype="0" presetID="1" grpId="7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8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3600"/>
                            </p:stCondLst>
                            <p:childTnLst>
                              <p:par>
                                <p:cTn id="230" nodeType="afterEffect" presetClass="exit" presetSubtype="0" presetID="1" grpId="7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3700"/>
                            </p:stCondLst>
                            <p:childTnLst>
                              <p:par>
                                <p:cTn id="233" nodeType="afterEffect" presetClass="entr" presetSubtype="0" presetID="1" grpId="7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3700"/>
                            </p:stCondLst>
                            <p:childTnLst>
                              <p:par>
                                <p:cTn id="236" nodeType="afterEffect" presetClass="exit" presetSubtype="0" presetID="1" grpId="7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3800"/>
                            </p:stCondLst>
                            <p:childTnLst>
                              <p:par>
                                <p:cTn id="239" nodeType="afterEffect" presetClass="entr" presetSubtype="0" presetID="1" grpId="7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3800"/>
                            </p:stCondLst>
                            <p:childTnLst>
                              <p:par>
                                <p:cTn id="242" nodeType="afterEffect" presetClass="exit" presetSubtype="0" presetID="1" grpId="7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3900"/>
                            </p:stCondLst>
                            <p:childTnLst>
                              <p:par>
                                <p:cTn id="245" nodeType="afterEffect" presetClass="entr" presetSubtype="0" presetID="1" grpId="8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3900"/>
                            </p:stCondLst>
                            <p:childTnLst>
                              <p:par>
                                <p:cTn id="248" nodeType="afterEffect" presetClass="exit" presetSubtype="0" presetID="1" grpId="8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4000"/>
                            </p:stCondLst>
                            <p:childTnLst>
                              <p:par>
                                <p:cTn id="251" nodeType="afterEffect" presetClass="entr" presetSubtype="0" presetID="1" grpId="8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2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4000"/>
                            </p:stCondLst>
                            <p:childTnLst>
                              <p:par>
                                <p:cTn id="254" nodeType="afterEffect" presetClass="exit" presetSubtype="0" presetID="1" grpId="8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4100"/>
                            </p:stCondLst>
                            <p:childTnLst>
                              <p:par>
                                <p:cTn id="257" nodeType="afterEffect" presetClass="entr" presetSubtype="0" presetID="1" grpId="8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8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4100"/>
                            </p:stCondLst>
                            <p:childTnLst>
                              <p:par>
                                <p:cTn id="260" nodeType="afterEffect" presetClass="exit" presetSubtype="0" presetID="1" grpId="8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4200"/>
                            </p:stCondLst>
                            <p:childTnLst>
                              <p:par>
                                <p:cTn id="263" nodeType="afterEffect" presetClass="entr" presetSubtype="0" presetID="1" grpId="8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4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4200"/>
                            </p:stCondLst>
                            <p:childTnLst>
                              <p:par>
                                <p:cTn id="266" nodeType="afterEffect" presetClass="exit" presetSubtype="0" presetID="1" grpId="8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4300"/>
                            </p:stCondLst>
                            <p:childTnLst>
                              <p:par>
                                <p:cTn id="269" nodeType="afterEffect" presetClass="entr" presetSubtype="0" presetID="1" grpId="8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4300"/>
                            </p:stCondLst>
                            <p:childTnLst>
                              <p:par>
                                <p:cTn id="272" nodeType="afterEffect" presetClass="exit" presetSubtype="0" presetID="1" grpId="8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4400"/>
                            </p:stCondLst>
                            <p:childTnLst>
                              <p:par>
                                <p:cTn id="275" nodeType="afterEffect" presetClass="entr" presetSubtype="0" presetID="1" grpId="9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4400"/>
                            </p:stCondLst>
                            <p:childTnLst>
                              <p:par>
                                <p:cTn id="278" nodeType="afterEffect" presetClass="exit" presetSubtype="0" presetID="1" grpId="9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4500"/>
                            </p:stCondLst>
                            <p:childTnLst>
                              <p:par>
                                <p:cTn id="281" nodeType="afterEffect" presetClass="entr" presetSubtype="0" presetID="1" grpId="9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2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4500"/>
                            </p:stCondLst>
                            <p:childTnLst>
                              <p:par>
                                <p:cTn id="284" nodeType="afterEffect" presetClass="exit" presetSubtype="0" presetID="1" grpId="9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4600"/>
                            </p:stCondLst>
                            <p:childTnLst>
                              <p:par>
                                <p:cTn id="287" nodeType="afterEffect" presetClass="entr" presetSubtype="0" presetID="1" grpId="9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8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4600"/>
                            </p:stCondLst>
                            <p:childTnLst>
                              <p:par>
                                <p:cTn id="290" nodeType="afterEffect" presetClass="exit" presetSubtype="0" presetID="1" grpId="9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4700"/>
                            </p:stCondLst>
                            <p:childTnLst>
                              <p:par>
                                <p:cTn id="293" nodeType="afterEffect" presetClass="entr" presetSubtype="0" presetID="1" grpId="9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4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4700"/>
                            </p:stCondLst>
                            <p:childTnLst>
                              <p:par>
                                <p:cTn id="296" nodeType="afterEffect" presetClass="exit" presetSubtype="0" presetID="1" grpId="9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4800"/>
                            </p:stCondLst>
                            <p:childTnLst>
                              <p:par>
                                <p:cTn id="299" nodeType="afterEffect" presetClass="entr" presetSubtype="0" presetID="1" grpId="9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4800"/>
                            </p:stCondLst>
                            <p:childTnLst>
                              <p:par>
                                <p:cTn id="302" nodeType="afterEffect" presetClass="exit" presetSubtype="0" presetID="1" grpId="9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4900"/>
                            </p:stCondLst>
                            <p:childTnLst>
                              <p:par>
                                <p:cTn id="305" nodeType="afterEffect" presetClass="entr" presetSubtype="0" presetID="1" grpId="10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4900"/>
                            </p:stCondLst>
                            <p:childTnLst>
                              <p:par>
                                <p:cTn id="308" nodeType="afterEffect" presetClass="exit" presetSubtype="0" presetID="1" grpId="10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1" nodeType="afterEffect" presetClass="entr" presetSubtype="0" presetID="1" grpId="10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2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0"/>
                            </p:stCondLst>
                            <p:childTnLst>
                              <p:par>
                                <p:cTn id="314" nodeType="afterEffect" presetClass="exit" presetSubtype="0" presetID="1" grpId="10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100"/>
                            </p:stCondLst>
                            <p:childTnLst>
                              <p:par>
                                <p:cTn id="317" nodeType="afterEffect" presetClass="entr" presetSubtype="0" presetID="1" grpId="10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8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100"/>
                            </p:stCondLst>
                            <p:childTnLst>
                              <p:par>
                                <p:cTn id="320" nodeType="afterEffect" presetClass="exit" presetSubtype="0" presetID="1" grpId="10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200"/>
                            </p:stCondLst>
                            <p:childTnLst>
                              <p:par>
                                <p:cTn id="323" nodeType="afterEffect" presetClass="entr" presetSubtype="0" presetID="1" grpId="10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4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5200"/>
                            </p:stCondLst>
                            <p:childTnLst>
                              <p:par>
                                <p:cTn id="326" nodeType="afterEffect" presetClass="exit" presetSubtype="0" presetID="1" grpId="10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300"/>
                            </p:stCondLst>
                            <p:childTnLst>
                              <p:par>
                                <p:cTn id="329" nodeType="afterEffect" presetClass="entr" presetSubtype="0" presetID="1" grpId="10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300"/>
                            </p:stCondLst>
                            <p:childTnLst>
                              <p:par>
                                <p:cTn id="332" nodeType="afterEffect" presetClass="exit" presetSubtype="0" presetID="1" grpId="10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400"/>
                            </p:stCondLst>
                            <p:childTnLst>
                              <p:par>
                                <p:cTn id="335" nodeType="afterEffect" presetClass="entr" presetSubtype="0" presetID="1" grpId="1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400"/>
                            </p:stCondLst>
                            <p:childTnLst>
                              <p:par>
                                <p:cTn id="338" nodeType="afterEffect" presetClass="exit" presetSubtype="0" presetID="1" grpId="11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500"/>
                            </p:stCondLst>
                            <p:childTnLst>
                              <p:par>
                                <p:cTn id="341" nodeType="afterEffect" presetClass="entr" presetSubtype="0" presetID="1" grpId="1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2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4" nodeType="afterEffect" presetClass="exit" presetSubtype="0" presetID="1" grpId="11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600"/>
                            </p:stCondLst>
                            <p:childTnLst>
                              <p:par>
                                <p:cTn id="347" nodeType="afterEffect" presetClass="entr" presetSubtype="0" presetID="1" grpId="1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8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5600"/>
                            </p:stCondLst>
                            <p:childTnLst>
                              <p:par>
                                <p:cTn id="350" nodeType="afterEffect" presetClass="exit" presetSubtype="0" presetID="1" grpId="11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700"/>
                            </p:stCondLst>
                            <p:childTnLst>
                              <p:par>
                                <p:cTn id="353" nodeType="afterEffect" presetClass="entr" presetSubtype="0" presetID="1" grpId="1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4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700"/>
                            </p:stCondLst>
                            <p:childTnLst>
                              <p:par>
                                <p:cTn id="356" nodeType="afterEffect" presetClass="exit" presetSubtype="0" presetID="1" grpId="11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5800"/>
                            </p:stCondLst>
                            <p:childTnLst>
                              <p:par>
                                <p:cTn id="359" nodeType="afterEffect" presetClass="entr" presetSubtype="0" presetID="1" grpId="1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5800"/>
                            </p:stCondLst>
                            <p:childTnLst>
                              <p:par>
                                <p:cTn id="362" nodeType="afterEffect" presetClass="exit" presetSubtype="0" presetID="1" grpId="11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900"/>
                            </p:stCondLst>
                            <p:childTnLst>
                              <p:par>
                                <p:cTn id="365" nodeType="afterEffect" presetClass="entr" presetSubtype="0" presetID="1" grpId="1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5900"/>
                            </p:stCondLst>
                            <p:childTnLst>
                              <p:par>
                                <p:cTn id="368" nodeType="afterEffect" presetClass="exit" presetSubtype="0" presetID="1" grpId="12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6000"/>
                            </p:stCondLst>
                            <p:childTnLst>
                              <p:par>
                                <p:cTn id="371" nodeType="afterEffect" presetClass="entr" presetSubtype="0" presetID="1" grpId="1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6000"/>
                            </p:stCondLst>
                            <p:childTnLst>
                              <p:par>
                                <p:cTn id="374" nodeType="afterEffect" presetClass="exit" presetSubtype="0" presetID="1" grpId="12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6100"/>
                            </p:stCondLst>
                            <p:childTnLst>
                              <p:par>
                                <p:cTn id="377" nodeType="afterEffect" presetClass="entr" presetSubtype="0" presetID="1" grpId="1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8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6100"/>
                            </p:stCondLst>
                            <p:childTnLst>
                              <p:par>
                                <p:cTn id="380" nodeType="afterEffect" presetClass="exit" presetSubtype="0" presetID="1" grpId="12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6200"/>
                            </p:stCondLst>
                            <p:childTnLst>
                              <p:par>
                                <p:cTn id="383" nodeType="afterEffect" presetClass="entr" presetSubtype="0" presetID="1" grpId="1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4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6200"/>
                            </p:stCondLst>
                            <p:childTnLst>
                              <p:par>
                                <p:cTn id="386" nodeType="afterEffect" presetClass="exit" presetSubtype="0" presetID="1" grpId="12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6300"/>
                            </p:stCondLst>
                            <p:childTnLst>
                              <p:par>
                                <p:cTn id="389" nodeType="afterEffect" presetClass="entr" presetSubtype="0" presetID="1" grpId="1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6300"/>
                            </p:stCondLst>
                            <p:childTnLst>
                              <p:par>
                                <p:cTn id="392" nodeType="afterEffect" presetClass="exit" presetSubtype="0" presetID="1" grpId="12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6400"/>
                            </p:stCondLst>
                            <p:childTnLst>
                              <p:par>
                                <p:cTn id="395" nodeType="afterEffect" presetClass="entr" presetSubtype="0" presetID="1" grpId="1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6400"/>
                            </p:stCondLst>
                            <p:childTnLst>
                              <p:par>
                                <p:cTn id="398" nodeType="afterEffect" presetClass="exit" presetSubtype="0" presetID="1" grpId="13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6500"/>
                            </p:stCondLst>
                            <p:childTnLst>
                              <p:par>
                                <p:cTn id="401" nodeType="afterEffect" presetClass="entr" presetSubtype="0" presetID="1" grpId="1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2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6500"/>
                            </p:stCondLst>
                            <p:childTnLst>
                              <p:par>
                                <p:cTn id="404" nodeType="afterEffect" presetClass="exit" presetSubtype="0" presetID="1" grpId="13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6600"/>
                            </p:stCondLst>
                            <p:childTnLst>
                              <p:par>
                                <p:cTn id="407" nodeType="afterEffect" presetClass="entr" presetSubtype="0" presetID="1" grpId="1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8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6600"/>
                            </p:stCondLst>
                            <p:childTnLst>
                              <p:par>
                                <p:cTn id="410" nodeType="afterEffect" presetClass="exit" presetSubtype="0" presetID="1" grpId="13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6700"/>
                            </p:stCondLst>
                            <p:childTnLst>
                              <p:par>
                                <p:cTn id="413" nodeType="afterEffect" presetClass="entr" presetSubtype="0" presetID="1" grpId="1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4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6700"/>
                            </p:stCondLst>
                            <p:childTnLst>
                              <p:par>
                                <p:cTn id="416" nodeType="afterEffect" presetClass="exit" presetSubtype="0" presetID="1" grpId="13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6800"/>
                            </p:stCondLst>
                            <p:childTnLst>
                              <p:par>
                                <p:cTn id="419" nodeType="afterEffect" presetClass="entr" presetSubtype="0" presetID="1" grpId="1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6800"/>
                            </p:stCondLst>
                            <p:childTnLst>
                              <p:par>
                                <p:cTn id="422" nodeType="afterEffect" presetClass="exit" presetSubtype="0" presetID="1" grpId="13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6900"/>
                            </p:stCondLst>
                            <p:childTnLst>
                              <p:par>
                                <p:cTn id="425" nodeType="afterEffect" presetClass="entr" presetSubtype="0" presetID="1" grpId="1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6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6900"/>
                            </p:stCondLst>
                            <p:childTnLst>
                              <p:par>
                                <p:cTn id="428" nodeType="afterEffect" presetClass="exit" presetSubtype="0" presetID="1" grpId="14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7000"/>
                            </p:stCondLst>
                            <p:childTnLst>
                              <p:par>
                                <p:cTn id="431" nodeType="afterEffect" presetClass="entr" presetSubtype="0" presetID="1" grpId="1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2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7000"/>
                            </p:stCondLst>
                            <p:childTnLst>
                              <p:par>
                                <p:cTn id="434" nodeType="afterEffect" presetClass="exit" presetSubtype="0" presetID="1" grpId="14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7100"/>
                            </p:stCondLst>
                            <p:childTnLst>
                              <p:par>
                                <p:cTn id="437" nodeType="afterEffect" presetClass="entr" presetSubtype="0" presetID="1" grpId="1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8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7100"/>
                            </p:stCondLst>
                            <p:childTnLst>
                              <p:par>
                                <p:cTn id="440" nodeType="afterEffect" presetClass="exit" presetSubtype="0" presetID="1" grpId="14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7200"/>
                            </p:stCondLst>
                            <p:childTnLst>
                              <p:par>
                                <p:cTn id="443" nodeType="afterEffect" presetClass="entr" presetSubtype="0" presetID="1" grpId="1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7200"/>
                            </p:stCondLst>
                            <p:childTnLst>
                              <p:par>
                                <p:cTn id="446" nodeType="afterEffect" presetClass="exit" presetSubtype="0" presetID="1" grpId="14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7300"/>
                            </p:stCondLst>
                            <p:childTnLst>
                              <p:par>
                                <p:cTn id="449" nodeType="afterEffect" presetClass="entr" presetSubtype="0" presetID="1" grpId="1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7300"/>
                            </p:stCondLst>
                            <p:childTnLst>
                              <p:par>
                                <p:cTn id="452" nodeType="afterEffect" presetClass="exit" presetSubtype="0" presetID="1" grpId="14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7400"/>
                            </p:stCondLst>
                            <p:childTnLst>
                              <p:par>
                                <p:cTn id="455" nodeType="afterEffect" presetClass="entr" presetSubtype="0" presetID="1" grpId="1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7400"/>
                            </p:stCondLst>
                            <p:childTnLst>
                              <p:par>
                                <p:cTn id="458" nodeType="afterEffect" presetClass="exit" presetSubtype="0" presetID="1" grpId="15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7500"/>
                            </p:stCondLst>
                            <p:childTnLst>
                              <p:par>
                                <p:cTn id="461" nodeType="afterEffect" presetClass="entr" presetSubtype="0" presetID="1" grpId="1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2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7500"/>
                            </p:stCondLst>
                            <p:childTnLst>
                              <p:par>
                                <p:cTn id="464" nodeType="afterEffect" presetClass="exit" presetSubtype="0" presetID="1" grpId="15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7600"/>
                            </p:stCondLst>
                            <p:childTnLst>
                              <p:par>
                                <p:cTn id="467" nodeType="afterEffect" presetClass="entr" presetSubtype="0" presetID="1" grpId="1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8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7600"/>
                            </p:stCondLst>
                            <p:childTnLst>
                              <p:par>
                                <p:cTn id="470" nodeType="afterEffect" presetClass="exit" presetSubtype="0" presetID="1" grpId="15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7700"/>
                            </p:stCondLst>
                            <p:childTnLst>
                              <p:par>
                                <p:cTn id="473" nodeType="afterEffect" presetClass="entr" presetSubtype="0" presetID="1" grpId="1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4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7700"/>
                            </p:stCondLst>
                            <p:childTnLst>
                              <p:par>
                                <p:cTn id="476" nodeType="afterEffect" presetClass="exit" presetSubtype="0" presetID="1" grpId="15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7800"/>
                            </p:stCondLst>
                            <p:childTnLst>
                              <p:par>
                                <p:cTn id="479" nodeType="afterEffect" presetClass="entr" presetSubtype="0" presetID="1" grpId="1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7800"/>
                            </p:stCondLst>
                            <p:childTnLst>
                              <p:par>
                                <p:cTn id="482" nodeType="afterEffect" presetClass="exit" presetSubtype="0" presetID="1" grpId="15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7900"/>
                            </p:stCondLst>
                            <p:childTnLst>
                              <p:par>
                                <p:cTn id="485" nodeType="afterEffect" presetClass="entr" presetSubtype="0" presetID="1" grpId="1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6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7900"/>
                            </p:stCondLst>
                            <p:childTnLst>
                              <p:par>
                                <p:cTn id="488" nodeType="afterEffect" presetClass="exit" presetSubtype="0" presetID="1" grpId="16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8000"/>
                            </p:stCondLst>
                            <p:childTnLst>
                              <p:par>
                                <p:cTn id="491" nodeType="afterEffect" presetClass="entr" presetSubtype="0" presetID="1" grpId="1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2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8000"/>
                            </p:stCondLst>
                            <p:childTnLst>
                              <p:par>
                                <p:cTn id="494" nodeType="afterEffect" presetClass="exit" presetSubtype="0" presetID="1" grpId="16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8100"/>
                            </p:stCondLst>
                            <p:childTnLst>
                              <p:par>
                                <p:cTn id="497" nodeType="afterEffect" presetClass="entr" presetSubtype="0" presetID="1" grpId="16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8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8100"/>
                            </p:stCondLst>
                            <p:childTnLst>
                              <p:par>
                                <p:cTn id="500" nodeType="afterEffect" presetClass="exit" presetSubtype="0" presetID="1" grpId="16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8200"/>
                            </p:stCondLst>
                            <p:childTnLst>
                              <p:par>
                                <p:cTn id="503" nodeType="afterEffect" presetClass="entr" presetSubtype="0" presetID="1" grpId="16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4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8200"/>
                            </p:stCondLst>
                            <p:childTnLst>
                              <p:par>
                                <p:cTn id="506" nodeType="afterEffect" presetClass="exit" presetSubtype="0" presetID="1" grpId="16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8300"/>
                            </p:stCondLst>
                            <p:childTnLst>
                              <p:par>
                                <p:cTn id="509" nodeType="afterEffect" presetClass="entr" presetSubtype="0" presetID="1" grpId="16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8300"/>
                            </p:stCondLst>
                            <p:childTnLst>
                              <p:par>
                                <p:cTn id="512" nodeType="afterEffect" presetClass="exit" presetSubtype="0" presetID="1" grpId="16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8400"/>
                            </p:stCondLst>
                            <p:childTnLst>
                              <p:par>
                                <p:cTn id="515" nodeType="afterEffect" presetClass="entr" presetSubtype="0" presetID="1" grpId="17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6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8400"/>
                            </p:stCondLst>
                            <p:childTnLst>
                              <p:par>
                                <p:cTn id="518" nodeType="afterEffect" presetClass="exit" presetSubtype="0" presetID="1" grpId="17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8500"/>
                            </p:stCondLst>
                            <p:childTnLst>
                              <p:par>
                                <p:cTn id="521" nodeType="afterEffect" presetClass="entr" presetSubtype="0" presetID="1" grpId="17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2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8500"/>
                            </p:stCondLst>
                            <p:childTnLst>
                              <p:par>
                                <p:cTn id="524" nodeType="afterEffect" presetClass="exit" presetSubtype="0" presetID="1" grpId="17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8600"/>
                            </p:stCondLst>
                            <p:childTnLst>
                              <p:par>
                                <p:cTn id="527" nodeType="afterEffect" presetClass="entr" presetSubtype="0" presetID="1" grpId="17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8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8600"/>
                            </p:stCondLst>
                            <p:childTnLst>
                              <p:par>
                                <p:cTn id="530" nodeType="afterEffect" presetClass="exit" presetSubtype="0" presetID="1" grpId="17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8700"/>
                            </p:stCondLst>
                            <p:childTnLst>
                              <p:par>
                                <p:cTn id="533" nodeType="afterEffect" presetClass="entr" presetSubtype="0" presetID="1" grpId="17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4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8700"/>
                            </p:stCondLst>
                            <p:childTnLst>
                              <p:par>
                                <p:cTn id="536" nodeType="afterEffect" presetClass="exit" presetSubtype="0" presetID="1" grpId="17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8800"/>
                            </p:stCondLst>
                            <p:childTnLst>
                              <p:par>
                                <p:cTn id="539" nodeType="afterEffect" presetClass="entr" presetSubtype="0" presetID="1" grpId="17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8800"/>
                            </p:stCondLst>
                            <p:childTnLst>
                              <p:par>
                                <p:cTn id="542" nodeType="afterEffect" presetClass="exit" presetSubtype="0" presetID="1" grpId="17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8900"/>
                            </p:stCondLst>
                            <p:childTnLst>
                              <p:par>
                                <p:cTn id="545" nodeType="afterEffect" presetClass="entr" presetSubtype="0" presetID="1" grpId="18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8900"/>
                            </p:stCondLst>
                            <p:childTnLst>
                              <p:par>
                                <p:cTn id="548" nodeType="afterEffect" presetClass="exit" presetSubtype="0" presetID="1" grpId="18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51" nodeType="afterEffect" presetClass="entr" presetSubtype="0" presetID="1" grpId="18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2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9000"/>
                            </p:stCondLst>
                            <p:childTnLst>
                              <p:par>
                                <p:cTn id="554" nodeType="afterEffect" presetClass="exit" presetSubtype="0" presetID="1" grpId="18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9100"/>
                            </p:stCondLst>
                            <p:childTnLst>
                              <p:par>
                                <p:cTn id="557" nodeType="afterEffect" presetClass="entr" presetSubtype="0" presetID="1" grpId="18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8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9100"/>
                            </p:stCondLst>
                            <p:childTnLst>
                              <p:par>
                                <p:cTn id="560" nodeType="afterEffect" presetClass="exit" presetSubtype="0" presetID="1" grpId="18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9200"/>
                            </p:stCondLst>
                            <p:childTnLst>
                              <p:par>
                                <p:cTn id="563" nodeType="afterEffect" presetClass="entr" presetSubtype="0" presetID="1" grpId="18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4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9200"/>
                            </p:stCondLst>
                            <p:childTnLst>
                              <p:par>
                                <p:cTn id="566" nodeType="afterEffect" presetClass="exit" presetSubtype="0" presetID="1" grpId="18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9300"/>
                            </p:stCondLst>
                            <p:childTnLst>
                              <p:par>
                                <p:cTn id="569" nodeType="afterEffect" presetClass="entr" presetSubtype="0" presetID="1" grpId="18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9300"/>
                            </p:stCondLst>
                            <p:childTnLst>
                              <p:par>
                                <p:cTn id="572" nodeType="afterEffect" presetClass="exit" presetSubtype="0" presetID="1" grpId="18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9400"/>
                            </p:stCondLst>
                            <p:childTnLst>
                              <p:par>
                                <p:cTn id="575" nodeType="afterEffect" presetClass="entr" presetSubtype="0" presetID="1" grpId="19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6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9400"/>
                            </p:stCondLst>
                            <p:childTnLst>
                              <p:par>
                                <p:cTn id="578" nodeType="afterEffect" presetClass="exit" presetSubtype="0" presetID="1" grpId="19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9500"/>
                            </p:stCondLst>
                            <p:childTnLst>
                              <p:par>
                                <p:cTn id="581" nodeType="afterEffect" presetClass="entr" presetSubtype="0" presetID="1" grpId="19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2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9500"/>
                            </p:stCondLst>
                            <p:childTnLst>
                              <p:par>
                                <p:cTn id="584" nodeType="afterEffect" presetClass="exit" presetSubtype="0" presetID="1" grpId="19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9600"/>
                            </p:stCondLst>
                            <p:childTnLst>
                              <p:par>
                                <p:cTn id="587" nodeType="afterEffect" presetClass="entr" presetSubtype="0" presetID="1" grpId="19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8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9600"/>
                            </p:stCondLst>
                            <p:childTnLst>
                              <p:par>
                                <p:cTn id="590" nodeType="afterEffect" presetClass="exit" presetSubtype="0" presetID="1" grpId="19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9700"/>
                            </p:stCondLst>
                            <p:childTnLst>
                              <p:par>
                                <p:cTn id="593" nodeType="afterEffect" presetClass="entr" presetSubtype="0" presetID="1" grpId="19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4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9700"/>
                            </p:stCondLst>
                            <p:childTnLst>
                              <p:par>
                                <p:cTn id="596" nodeType="afterEffect" presetClass="exit" presetSubtype="0" presetID="1" grpId="19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9800"/>
                            </p:stCondLst>
                            <p:childTnLst>
                              <p:par>
                                <p:cTn id="599" nodeType="afterEffect" presetClass="entr" presetSubtype="0" presetID="1" grpId="19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9800"/>
                            </p:stCondLst>
                            <p:childTnLst>
                              <p:par>
                                <p:cTn id="602" nodeType="afterEffect" presetClass="exit" presetSubtype="0" presetID="1" grpId="19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9900"/>
                            </p:stCondLst>
                            <p:childTnLst>
                              <p:par>
                                <p:cTn id="605" nodeType="afterEffect" presetClass="entr" presetSubtype="0" presetID="1" grpId="20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9900"/>
                            </p:stCondLst>
                            <p:childTnLst>
                              <p:par>
                                <p:cTn id="608" nodeType="afterEffect" presetClass="exit" presetSubtype="0" presetID="1" grpId="20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1" nodeType="afterEffect" presetClass="entr" presetSubtype="0" presetID="1" grpId="20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2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4" nodeType="afterEffect" presetClass="exit" presetSubtype="0" presetID="1" grpId="20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10100"/>
                            </p:stCondLst>
                            <p:childTnLst>
                              <p:par>
                                <p:cTn id="617" nodeType="afterEffect" presetClass="entr" presetSubtype="0" presetID="1" grpId="20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8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10100"/>
                            </p:stCondLst>
                            <p:childTnLst>
                              <p:par>
                                <p:cTn id="620" nodeType="afterEffect" presetClass="exit" presetSubtype="0" presetID="1" grpId="20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2" fill="hold">
                            <p:stCondLst>
                              <p:cond delay="10200"/>
                            </p:stCondLst>
                            <p:childTnLst>
                              <p:par>
                                <p:cTn id="623" nodeType="afterEffect" presetClass="entr" presetSubtype="0" presetID="1" grpId="20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4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10200"/>
                            </p:stCondLst>
                            <p:childTnLst>
                              <p:par>
                                <p:cTn id="626" nodeType="afterEffect" presetClass="exit" presetSubtype="0" presetID="1" grpId="20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10300"/>
                            </p:stCondLst>
                            <p:childTnLst>
                              <p:par>
                                <p:cTn id="629" nodeType="afterEffect" presetClass="entr" presetSubtype="0" presetID="1" grpId="20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10300"/>
                            </p:stCondLst>
                            <p:childTnLst>
                              <p:par>
                                <p:cTn id="632" nodeType="afterEffect" presetClass="exit" presetSubtype="0" presetID="1" grpId="20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4" fill="hold">
                            <p:stCondLst>
                              <p:cond delay="10400"/>
                            </p:stCondLst>
                            <p:childTnLst>
                              <p:par>
                                <p:cTn id="635" nodeType="afterEffect" presetClass="entr" presetSubtype="0" presetID="1" grpId="2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10400"/>
                            </p:stCondLst>
                            <p:childTnLst>
                              <p:par>
                                <p:cTn id="638" nodeType="afterEffect" presetClass="exit" presetSubtype="0" presetID="1" grpId="21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41" nodeType="afterEffect" presetClass="entr" presetSubtype="0" presetID="1" grpId="2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2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10500"/>
                            </p:stCondLst>
                            <p:childTnLst>
                              <p:par>
                                <p:cTn id="644" nodeType="afterEffect" presetClass="exit" presetSubtype="0" presetID="1" grpId="21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10600"/>
                            </p:stCondLst>
                            <p:childTnLst>
                              <p:par>
                                <p:cTn id="647" nodeType="afterEffect" presetClass="entr" presetSubtype="0" presetID="1" grpId="2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8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10600"/>
                            </p:stCondLst>
                            <p:childTnLst>
                              <p:par>
                                <p:cTn id="650" nodeType="afterEffect" presetClass="exit" presetSubtype="0" presetID="1" grpId="21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10700"/>
                            </p:stCondLst>
                            <p:childTnLst>
                              <p:par>
                                <p:cTn id="653" nodeType="afterEffect" presetClass="entr" presetSubtype="0" presetID="1" grpId="2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4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10700"/>
                            </p:stCondLst>
                            <p:childTnLst>
                              <p:par>
                                <p:cTn id="656" nodeType="afterEffect" presetClass="exit" presetSubtype="0" presetID="1" grpId="21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8" fill="hold">
                            <p:stCondLst>
                              <p:cond delay="10800"/>
                            </p:stCondLst>
                            <p:childTnLst>
                              <p:par>
                                <p:cTn id="659" nodeType="afterEffect" presetClass="entr" presetSubtype="0" presetID="1" grpId="2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10800"/>
                            </p:stCondLst>
                            <p:childTnLst>
                              <p:par>
                                <p:cTn id="662" nodeType="afterEffect" presetClass="exit" presetSubtype="0" presetID="1" grpId="21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10900"/>
                            </p:stCondLst>
                            <p:childTnLst>
                              <p:par>
                                <p:cTn id="665" nodeType="afterEffect" presetClass="entr" presetSubtype="0" presetID="1" grpId="2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6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10900"/>
                            </p:stCondLst>
                            <p:childTnLst>
                              <p:par>
                                <p:cTn id="668" nodeType="afterEffect" presetClass="exit" presetSubtype="0" presetID="1" grpId="22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671" nodeType="afterEffect" presetClass="entr" presetSubtype="0" presetID="1" grpId="2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2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11000"/>
                            </p:stCondLst>
                            <p:childTnLst>
                              <p:par>
                                <p:cTn id="674" nodeType="afterEffect" presetClass="exit" presetSubtype="0" presetID="1" grpId="22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11100"/>
                            </p:stCondLst>
                            <p:childTnLst>
                              <p:par>
                                <p:cTn id="677" nodeType="afterEffect" presetClass="entr" presetSubtype="0" presetID="1" grpId="2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8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11100"/>
                            </p:stCondLst>
                            <p:childTnLst>
                              <p:par>
                                <p:cTn id="680" nodeType="afterEffect" presetClass="exit" presetSubtype="0" presetID="1" grpId="22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2" fill="hold">
                            <p:stCondLst>
                              <p:cond delay="11200"/>
                            </p:stCondLst>
                            <p:childTnLst>
                              <p:par>
                                <p:cTn id="683" nodeType="afterEffect" presetClass="entr" presetSubtype="0" presetID="1" grpId="2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4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11200"/>
                            </p:stCondLst>
                            <p:childTnLst>
                              <p:par>
                                <p:cTn id="686" nodeType="afterEffect" presetClass="exit" presetSubtype="0" presetID="1" grpId="22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11300"/>
                            </p:stCondLst>
                            <p:childTnLst>
                              <p:par>
                                <p:cTn id="689" nodeType="afterEffect" presetClass="entr" presetSubtype="0" presetID="1" grpId="2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11300"/>
                            </p:stCondLst>
                            <p:childTnLst>
                              <p:par>
                                <p:cTn id="692" nodeType="afterEffect" presetClass="exit" presetSubtype="0" presetID="1" grpId="22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4" fill="hold">
                            <p:stCondLst>
                              <p:cond delay="11400"/>
                            </p:stCondLst>
                            <p:childTnLst>
                              <p:par>
                                <p:cTn id="695" nodeType="afterEffect" presetClass="entr" presetSubtype="0" presetID="1" grpId="2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6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11400"/>
                            </p:stCondLst>
                            <p:childTnLst>
                              <p:par>
                                <p:cTn id="698" nodeType="afterEffect" presetClass="exit" presetSubtype="0" presetID="1" grpId="23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701" nodeType="afterEffect" presetClass="entr" presetSubtype="0" presetID="1" grpId="2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2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11500"/>
                            </p:stCondLst>
                            <p:childTnLst>
                              <p:par>
                                <p:cTn id="704" nodeType="afterEffect" presetClass="exit" presetSubtype="0" presetID="1" grpId="23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6" fill="hold">
                            <p:stCondLst>
                              <p:cond delay="11600"/>
                            </p:stCondLst>
                            <p:childTnLst>
                              <p:par>
                                <p:cTn id="707" nodeType="afterEffect" presetClass="entr" presetSubtype="0" presetID="1" grpId="2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8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11600"/>
                            </p:stCondLst>
                            <p:childTnLst>
                              <p:par>
                                <p:cTn id="710" nodeType="afterEffect" presetClass="exit" presetSubtype="0" presetID="1" grpId="23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11700"/>
                            </p:stCondLst>
                            <p:childTnLst>
                              <p:par>
                                <p:cTn id="713" nodeType="afterEffect" presetClass="entr" presetSubtype="0" presetID="1" grpId="2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4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fill="hold">
                            <p:stCondLst>
                              <p:cond delay="11700"/>
                            </p:stCondLst>
                            <p:childTnLst>
                              <p:par>
                                <p:cTn id="716" nodeType="afterEffect" presetClass="exit" presetSubtype="0" presetID="1" grpId="23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8" fill="hold">
                            <p:stCondLst>
                              <p:cond delay="11800"/>
                            </p:stCondLst>
                            <p:childTnLst>
                              <p:par>
                                <p:cTn id="719" nodeType="afterEffect" presetClass="entr" presetSubtype="0" presetID="1" grpId="2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11800"/>
                            </p:stCondLst>
                            <p:childTnLst>
                              <p:par>
                                <p:cTn id="722" nodeType="afterEffect" presetClass="exit" presetSubtype="0" presetID="1" grpId="23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11900"/>
                            </p:stCondLst>
                            <p:childTnLst>
                              <p:par>
                                <p:cTn id="725" nodeType="afterEffect" presetClass="entr" presetSubtype="0" presetID="1" grpId="2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6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11900"/>
                            </p:stCondLst>
                            <p:childTnLst>
                              <p:par>
                                <p:cTn id="728" nodeType="afterEffect" presetClass="exit" presetSubtype="0" presetID="1" grpId="24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0" fill="hold">
                            <p:stCondLst>
                              <p:cond delay="12000"/>
                            </p:stCondLst>
                            <p:childTnLst>
                              <p:par>
                                <p:cTn id="731" nodeType="afterEffect" presetClass="entr" presetSubtype="0" presetID="1" grpId="2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2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12000"/>
                            </p:stCondLst>
                            <p:childTnLst>
                              <p:par>
                                <p:cTn id="734" nodeType="afterEffect" presetClass="exit" presetSubtype="0" presetID="1" grpId="24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12100"/>
                            </p:stCondLst>
                            <p:childTnLst>
                              <p:par>
                                <p:cTn id="737" nodeType="afterEffect" presetClass="entr" presetSubtype="0" presetID="1" grpId="2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8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9" fill="hold">
                            <p:stCondLst>
                              <p:cond delay="12100"/>
                            </p:stCondLst>
                            <p:childTnLst>
                              <p:par>
                                <p:cTn id="740" nodeType="afterEffect" presetClass="exit" presetSubtype="0" presetID="1" grpId="24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2" fill="hold">
                            <p:stCondLst>
                              <p:cond delay="12200"/>
                            </p:stCondLst>
                            <p:childTnLst>
                              <p:par>
                                <p:cTn id="743" nodeType="afterEffect" presetClass="entr" presetSubtype="0" presetID="1" grpId="2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4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12200"/>
                            </p:stCondLst>
                            <p:childTnLst>
                              <p:par>
                                <p:cTn id="746" nodeType="afterEffect" presetClass="exit" presetSubtype="0" presetID="1" grpId="24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12300"/>
                            </p:stCondLst>
                            <p:childTnLst>
                              <p:par>
                                <p:cTn id="749" nodeType="afterEffect" presetClass="entr" presetSubtype="0" presetID="1" grpId="2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1" fill="hold">
                            <p:stCondLst>
                              <p:cond delay="12300"/>
                            </p:stCondLst>
                            <p:childTnLst>
                              <p:par>
                                <p:cTn id="752" nodeType="afterEffect" presetClass="exit" presetSubtype="0" presetID="1" grpId="24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4" fill="hold">
                            <p:stCondLst>
                              <p:cond delay="12400"/>
                            </p:stCondLst>
                            <p:childTnLst>
                              <p:par>
                                <p:cTn id="755" nodeType="afterEffect" presetClass="entr" presetSubtype="0" presetID="1" grpId="2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12400"/>
                            </p:stCondLst>
                            <p:childTnLst>
                              <p:par>
                                <p:cTn id="758" nodeType="afterEffect" presetClass="exit" presetSubtype="0" presetID="1" grpId="25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12500"/>
                            </p:stCondLst>
                            <p:childTnLst>
                              <p:par>
                                <p:cTn id="761" nodeType="afterEffect" presetClass="entr" presetSubtype="0" presetID="1" grpId="2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2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64" nodeType="afterEffect" presetClass="exit" presetSubtype="0" presetID="1" grpId="25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6" fill="hold">
                            <p:stCondLst>
                              <p:cond delay="12600"/>
                            </p:stCondLst>
                            <p:childTnLst>
                              <p:par>
                                <p:cTn id="767" nodeType="afterEffect" presetClass="entr" presetSubtype="0" presetID="1" grpId="2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8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12600"/>
                            </p:stCondLst>
                            <p:childTnLst>
                              <p:par>
                                <p:cTn id="770" nodeType="afterEffect" presetClass="exit" presetSubtype="0" presetID="1" grpId="25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12700"/>
                            </p:stCondLst>
                            <p:childTnLst>
                              <p:par>
                                <p:cTn id="773" nodeType="afterEffect" presetClass="entr" presetSubtype="0" presetID="1" grpId="2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4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5" fill="hold">
                            <p:stCondLst>
                              <p:cond delay="12700"/>
                            </p:stCondLst>
                            <p:childTnLst>
                              <p:par>
                                <p:cTn id="776" nodeType="afterEffect" presetClass="exit" presetSubtype="0" presetID="1" grpId="25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8" fill="hold">
                            <p:stCondLst>
                              <p:cond delay="12800"/>
                            </p:stCondLst>
                            <p:childTnLst>
                              <p:par>
                                <p:cTn id="779" nodeType="afterEffect" presetClass="entr" presetSubtype="0" presetID="1" grpId="2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12800"/>
                            </p:stCondLst>
                            <p:childTnLst>
                              <p:par>
                                <p:cTn id="782" nodeType="afterEffect" presetClass="exit" presetSubtype="0" presetID="1" grpId="25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nodeType="clickEffect" presetClass="entr" presetSubtype="0" presetID="1" grpId="2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7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nodeType="clickEffect" presetClass="entr" presetSubtype="0" presetID="1" grpId="2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1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4"/>
      <p:bldP build="whole" bldLvl="1" animBg="1" rev="0" advAuto="0" spid="228" grpId="5"/>
      <p:bldP build="whole" bldLvl="1" animBg="1" rev="0" advAuto="0" spid="285" grpId="118"/>
      <p:bldP build="whole" bldLvl="1" animBg="1" rev="0" advAuto="0" spid="285" grpId="119"/>
      <p:bldP build="whole" bldLvl="1" animBg="1" rev="0" advAuto="0" spid="321" grpId="188"/>
      <p:bldP build="whole" bldLvl="1" animBg="1" rev="0" advAuto="0" spid="321" grpId="189"/>
      <p:bldP build="whole" bldLvl="1" animBg="1" rev="0" advAuto="0" spid="323" grpId="192"/>
      <p:bldP build="whole" bldLvl="1" animBg="1" rev="0" advAuto="0" spid="323" grpId="193"/>
      <p:bldP build="whole" bldLvl="1" animBg="1" rev="0" advAuto="0" spid="274" grpId="96"/>
      <p:bldP build="whole" bldLvl="1" animBg="1" rev="0" advAuto="0" spid="274" grpId="97"/>
      <p:bldP build="whole" bldLvl="1" animBg="1" rev="0" advAuto="0" spid="233" grpId="14"/>
      <p:bldP build="whole" bldLvl="1" animBg="1" rev="0" advAuto="0" spid="233" grpId="15"/>
      <p:bldP build="whole" bldLvl="1" animBg="1" rev="0" advAuto="0" spid="246" grpId="40"/>
      <p:bldP build="whole" bldLvl="1" animBg="1" rev="0" advAuto="0" spid="246" grpId="41"/>
      <p:bldP build="whole" bldLvl="1" animBg="1" rev="0" advAuto="0" spid="259" grpId="66"/>
      <p:bldP build="whole" bldLvl="1" animBg="1" rev="0" advAuto="0" spid="259" grpId="67"/>
      <p:bldP build="whole" bldLvl="1" animBg="1" rev="0" advAuto="0" spid="334" grpId="214"/>
      <p:bldP build="whole" bldLvl="1" animBg="1" rev="0" advAuto="0" spid="334" grpId="215"/>
      <p:bldP build="whole" bldLvl="1" animBg="1" rev="0" advAuto="0" spid="346" grpId="238"/>
      <p:bldP build="whole" bldLvl="1" animBg="1" rev="0" advAuto="0" spid="346" grpId="239"/>
      <p:bldP build="whole" bldLvl="1" animBg="1" rev="0" advAuto="0" spid="310" grpId="166"/>
      <p:bldP build="whole" bldLvl="1" animBg="1" rev="0" advAuto="0" spid="310" grpId="167"/>
      <p:bldP build="whole" bldLvl="1" animBg="1" rev="0" advAuto="0" spid="355" grpId="256"/>
      <p:bldP build="whole" bldLvl="1" animBg="1" rev="0" advAuto="0" spid="355" grpId="257"/>
      <p:bldP build="whole" bldLvl="1" animBg="1" rev="0" advAuto="0" spid="296" grpId="138"/>
      <p:bldP build="whole" bldLvl="1" animBg="1" rev="0" advAuto="0" spid="296" grpId="139"/>
      <p:bldP build="whole" bldLvl="1" animBg="1" rev="0" advAuto="0" spid="305" grpId="156"/>
      <p:bldP build="whole" bldLvl="1" animBg="1" rev="0" advAuto="0" spid="305" grpId="157"/>
      <p:bldP build="whole" bldLvl="1" animBg="1" rev="0" advAuto="0" spid="284" grpId="116"/>
      <p:bldP build="whole" bldLvl="1" animBg="1" rev="0" advAuto="0" spid="284" grpId="117"/>
      <p:bldP build="whole" bldLvl="1" animBg="1" rev="0" advAuto="0" spid="251" grpId="50"/>
      <p:bldP build="whole" bldLvl="1" animBg="1" rev="0" advAuto="0" spid="251" grpId="51"/>
      <p:bldP build="whole" bldLvl="1" animBg="1" rev="0" advAuto="0" spid="273" grpId="94"/>
      <p:bldP build="whole" bldLvl="1" animBg="1" rev="0" advAuto="0" spid="273" grpId="95"/>
      <p:bldP build="whole" bldLvl="1" animBg="1" rev="0" advAuto="0" spid="232" grpId="12"/>
      <p:bldP build="whole" bldLvl="1" animBg="1" rev="0" advAuto="0" spid="232" grpId="13"/>
      <p:bldP build="whole" bldLvl="1" animBg="1" rev="0" advAuto="0" spid="245" grpId="38"/>
      <p:bldP build="whole" bldLvl="1" animBg="1" rev="0" advAuto="0" spid="245" grpId="39"/>
      <p:bldP build="whole" bldLvl="1" animBg="1" rev="0" advAuto="0" spid="258" grpId="64"/>
      <p:bldP build="whole" bldLvl="1" animBg="1" rev="0" advAuto="0" spid="258" grpId="65"/>
      <p:bldP build="whole" bldLvl="1" animBg="1" rev="0" advAuto="0" spid="324" grpId="194"/>
      <p:bldP build="whole" bldLvl="1" animBg="1" rev="0" advAuto="0" spid="324" grpId="195"/>
      <p:bldP build="whole" bldLvl="1" animBg="1" rev="0" advAuto="0" spid="331" grpId="208"/>
      <p:bldP build="whole" bldLvl="1" animBg="1" rev="0" advAuto="0" spid="345" grpId="236"/>
      <p:bldP build="whole" bldLvl="1" animBg="1" rev="0" advAuto="0" spid="345" grpId="237"/>
      <p:bldP build="whole" bldLvl="1" animBg="1" rev="0" advAuto="0" spid="331" grpId="209"/>
      <p:bldP build="whole" bldLvl="1" animBg="1" rev="0" advAuto="0" spid="332" grpId="210"/>
      <p:bldP build="whole" bldLvl="1" animBg="1" rev="0" advAuto="0" spid="332" grpId="211"/>
      <p:bldP build="whole" bldLvl="1" animBg="1" rev="0" advAuto="0" spid="316" grpId="178"/>
      <p:bldP build="whole" bldLvl="1" animBg="1" rev="0" advAuto="0" spid="316" grpId="179"/>
      <p:bldP build="whole" bldLvl="1" animBg="1" rev="0" advAuto="0" spid="283" grpId="114"/>
      <p:bldP build="whole" bldLvl="1" animBg="1" rev="0" advAuto="0" spid="283" grpId="115"/>
      <p:bldP build="whole" bldLvl="1" animBg="1" rev="0" advAuto="0" spid="339" grpId="224"/>
      <p:bldP build="whole" bldLvl="1" animBg="1" rev="0" advAuto="0" spid="339" grpId="225"/>
      <p:bldP build="whole" bldLvl="1" animBg="1" rev="0" advAuto="0" spid="272" grpId="92"/>
      <p:bldP build="whole" bldLvl="1" animBg="1" rev="0" advAuto="0" spid="272" grpId="93"/>
      <p:bldP build="whole" bldLvl="1" animBg="1" rev="0" advAuto="0" spid="231" grpId="10"/>
      <p:bldP build="whole" bldLvl="1" animBg="1" rev="0" advAuto="0" spid="231" grpId="11"/>
      <p:bldP build="whole" bldLvl="1" animBg="1" rev="0" advAuto="0" spid="227" grpId="2"/>
      <p:bldP build="whole" bldLvl="1" animBg="1" rev="0" advAuto="0" spid="227" grpId="3"/>
      <p:bldP build="whole" bldLvl="1" animBg="1" rev="0" advAuto="0" spid="244" grpId="36"/>
      <p:bldP build="whole" bldLvl="1" animBg="1" rev="0" advAuto="0" spid="244" grpId="37"/>
      <p:bldP build="whole" bldLvl="1" animBg="1" rev="0" advAuto="0" spid="257" grpId="62"/>
      <p:bldP build="whole" bldLvl="1" animBg="1" rev="0" advAuto="0" spid="257" grpId="63"/>
      <p:bldP build="whole" bldLvl="1" animBg="1" rev="0" advAuto="0" spid="330" grpId="206"/>
      <p:bldP build="whole" bldLvl="1" animBg="1" rev="0" advAuto="0" spid="330" grpId="207"/>
      <p:bldP build="whole" bldLvl="1" animBg="1" rev="0" advAuto="0" spid="344" grpId="234"/>
      <p:bldP build="whole" bldLvl="1" animBg="1" rev="0" advAuto="0" spid="344" grpId="235"/>
      <p:bldP build="whole" bldLvl="1" animBg="1" rev="0" advAuto="0" spid="304" grpId="154"/>
      <p:bldP build="whole" bldLvl="1" animBg="1" rev="0" advAuto="0" spid="304" grpId="155"/>
      <p:bldP build="whole" bldLvl="1" animBg="1" rev="0" advAuto="0" spid="356" grpId="258"/>
      <p:bldP build="whole" bldLvl="1" animBg="1" rev="0" advAuto="0" spid="356" grpId="259"/>
      <p:bldP build="whole" bldLvl="1" animBg="1" rev="0" advAuto="0" spid="230" grpId="8"/>
      <p:bldP build="whole" bldLvl="1" animBg="1" rev="0" advAuto="0" spid="230" grpId="9"/>
      <p:bldP build="whole" bldLvl="1" animBg="1" rev="0" advAuto="0" spid="307" grpId="160"/>
      <p:bldP build="whole" bldLvl="1" animBg="1" rev="0" advAuto="0" spid="307" grpId="161"/>
      <p:bldP build="whole" bldLvl="1" animBg="1" rev="0" advAuto="0" spid="315" grpId="176"/>
      <p:bldP build="whole" bldLvl="1" animBg="1" rev="0" advAuto="0" spid="315" grpId="177"/>
      <p:bldP build="whole" bldLvl="1" animBg="1" rev="0" advAuto="0" spid="327" grpId="200"/>
      <p:bldP build="whole" bldLvl="1" animBg="1" rev="0" advAuto="0" spid="327" grpId="201"/>
      <p:bldP build="whole" bldLvl="1" animBg="1" rev="0" advAuto="0" spid="351" grpId="248"/>
      <p:bldP build="whole" bldLvl="1" animBg="1" rev="0" advAuto="0" spid="351" grpId="249"/>
      <p:bldP build="whole" bldLvl="1" animBg="1" rev="0" advAuto="0" spid="353" grpId="252"/>
      <p:bldP build="whole" bldLvl="1" animBg="1" rev="0" advAuto="0" spid="282" grpId="112"/>
      <p:bldP build="whole" bldLvl="1" animBg="1" rev="0" advAuto="0" spid="282" grpId="113"/>
      <p:bldP build="whole" bldLvl="1" animBg="1" rev="0" advAuto="0" spid="353" grpId="253"/>
      <p:bldP build="whole" bldLvl="1" animBg="1" rev="0" advAuto="0" spid="338" grpId="222"/>
      <p:bldP build="whole" bldLvl="1" animBg="1" rev="0" advAuto="0" spid="338" grpId="223"/>
      <p:bldP build="whole" bldLvl="1" animBg="1" rev="0" advAuto="0" spid="271" grpId="90"/>
      <p:bldP build="whole" bldLvl="1" animBg="1" rev="0" advAuto="0" spid="271" grpId="91"/>
      <p:bldP build="whole" bldLvl="1" animBg="1" rev="0" advAuto="0" spid="243" grpId="34"/>
      <p:bldP build="whole" bldLvl="1" animBg="1" rev="0" advAuto="0" spid="243" grpId="35"/>
      <p:bldP build="whole" bldLvl="1" animBg="1" rev="0" advAuto="0" spid="256" grpId="60"/>
      <p:bldP build="whole" bldLvl="1" animBg="1" rev="0" advAuto="0" spid="256" grpId="61"/>
      <p:bldP build="whole" bldLvl="1" animBg="1" rev="0" advAuto="0" spid="318" grpId="182"/>
      <p:bldP build="whole" bldLvl="1" animBg="1" rev="0" advAuto="0" spid="318" grpId="183"/>
      <p:bldP build="whole" bldLvl="1" animBg="1" rev="0" advAuto="0" spid="359" grpId="260"/>
      <p:bldP build="whole" bldLvl="1" animBg="1" rev="0" advAuto="0" spid="343" grpId="232"/>
      <p:bldP build="whole" bldLvl="1" animBg="1" rev="0" advAuto="0" spid="343" grpId="233"/>
      <p:bldP build="whole" bldLvl="1" animBg="1" rev="0" advAuto="0" spid="326" grpId="198"/>
      <p:bldP build="whole" bldLvl="1" animBg="1" rev="0" advAuto="0" spid="326" grpId="199"/>
      <p:bldP build="whole" bldLvl="1" animBg="1" rev="0" advAuto="0" spid="229" grpId="6"/>
      <p:bldP build="whole" bldLvl="1" animBg="1" rev="0" advAuto="0" spid="229" grpId="7"/>
      <p:bldP build="whole" bldLvl="1" animBg="1" rev="0" advAuto="0" spid="312" grpId="170"/>
      <p:bldP build="whole" bldLvl="1" animBg="1" rev="0" advAuto="0" spid="312" grpId="171"/>
      <p:bldP build="whole" bldLvl="1" animBg="1" rev="0" advAuto="0" spid="292" grpId="132"/>
      <p:bldP build="whole" bldLvl="1" animBg="1" rev="0" advAuto="0" spid="292" grpId="133"/>
      <p:bldP build="whole" bldLvl="1" animBg="1" rev="0" advAuto="0" spid="350" grpId="246"/>
      <p:bldP build="whole" bldLvl="1" animBg="1" rev="0" advAuto="0" spid="350" grpId="247"/>
      <p:bldP build="whole" bldLvl="1" animBg="1" rev="0" advAuto="0" spid="281" grpId="110"/>
      <p:bldP build="whole" bldLvl="1" animBg="1" rev="0" advAuto="0" spid="281" grpId="111"/>
      <p:bldP build="whole" bldLvl="1" animBg="1" rev="0" advAuto="0" spid="337" grpId="220"/>
      <p:bldP build="whole" bldLvl="1" animBg="1" rev="0" advAuto="0" spid="337" grpId="221"/>
      <p:bldP build="whole" bldLvl="1" animBg="1" rev="0" advAuto="0" spid="270" grpId="88"/>
      <p:bldP build="whole" bldLvl="1" animBg="1" rev="0" advAuto="0" spid="270" grpId="89"/>
      <p:bldP build="whole" bldLvl="1" animBg="1" rev="0" advAuto="0" spid="266" grpId="80"/>
      <p:bldP build="whole" bldLvl="1" animBg="1" rev="0" advAuto="0" spid="266" grpId="81"/>
      <p:bldP build="whole" bldLvl="1" animBg="1" rev="0" advAuto="0" spid="242" grpId="32"/>
      <p:bldP build="whole" bldLvl="1" animBg="1" rev="0" advAuto="0" spid="242" grpId="33"/>
      <p:bldP build="whole" bldLvl="1" animBg="1" rev="0" advAuto="0" spid="255" grpId="58"/>
      <p:bldP build="whole" bldLvl="1" animBg="1" rev="0" advAuto="0" spid="255" grpId="59"/>
      <p:bldP build="whole" bldLvl="1" animBg="1" rev="0" advAuto="0" spid="342" grpId="230"/>
      <p:bldP build="whole" bldLvl="1" animBg="1" rev="0" advAuto="0" spid="342" grpId="231"/>
      <p:bldP build="whole" bldLvl="1" animBg="1" rev="0" advAuto="0" spid="303" grpId="152"/>
      <p:bldP build="whole" bldLvl="1" animBg="1" rev="0" advAuto="0" spid="303" grpId="153"/>
      <p:bldP build="whole" bldLvl="1" animBg="1" rev="0" advAuto="0" spid="291" grpId="130"/>
      <p:bldP build="whole" bldLvl="1" animBg="1" rev="0" advAuto="0" spid="291" grpId="131"/>
      <p:bldP build="whole" bldLvl="1" animBg="1" rev="0" advAuto="0" spid="240" grpId="28"/>
      <p:bldP build="whole" bldLvl="1" animBg="1" rev="0" advAuto="0" spid="240" grpId="29"/>
      <p:bldP build="whole" bldLvl="1" animBg="1" rev="0" advAuto="0" spid="224" grpId="261"/>
      <p:bldP build="whole" bldLvl="1" animBg="1" rev="0" advAuto="0" spid="325" grpId="196"/>
      <p:bldP build="whole" bldLvl="1" animBg="1" rev="0" advAuto="0" spid="280" grpId="108"/>
      <p:bldP build="whole" bldLvl="1" animBg="1" rev="0" advAuto="0" spid="280" grpId="109"/>
      <p:bldP build="whole" bldLvl="1" animBg="1" rev="0" advAuto="0" spid="314" grpId="174"/>
      <p:bldP build="whole" bldLvl="1" animBg="1" rev="0" advAuto="0" spid="314" grpId="175"/>
      <p:bldP build="whole" bldLvl="1" animBg="1" rev="0" advAuto="0" spid="325" grpId="197"/>
      <p:bldP build="whole" bldLvl="1" animBg="1" rev="0" advAuto="0" spid="336" grpId="218"/>
      <p:bldP build="whole" bldLvl="1" animBg="1" rev="0" advAuto="0" spid="336" grpId="219"/>
      <p:bldP build="whole" bldLvl="1" animBg="1" rev="0" advAuto="0" spid="269" grpId="86"/>
      <p:bldP build="whole" bldLvl="1" animBg="1" rev="0" advAuto="0" spid="269" grpId="87"/>
      <p:bldP build="whole" bldLvl="1" animBg="1" rev="0" advAuto="0" spid="313" grpId="172"/>
      <p:bldP build="whole" bldLvl="1" animBg="1" rev="0" advAuto="0" spid="313" grpId="173"/>
      <p:bldP build="whole" bldLvl="1" animBg="1" rev="0" advAuto="0" spid="265" grpId="78"/>
      <p:bldP build="whole" bldLvl="1" animBg="1" rev="0" advAuto="0" spid="265" grpId="79"/>
      <p:bldP build="whole" bldLvl="1" animBg="1" rev="0" advAuto="0" spid="241" grpId="30"/>
      <p:bldP build="whole" bldLvl="1" animBg="1" rev="0" advAuto="0" spid="241" grpId="31"/>
      <p:bldP build="whole" bldLvl="1" animBg="1" rev="0" advAuto="0" spid="254" grpId="56"/>
      <p:bldP build="whole" bldLvl="1" animBg="1" rev="0" advAuto="0" spid="254" grpId="57"/>
      <p:bldP build="whole" bldLvl="1" animBg="1" rev="0" advAuto="0" spid="341" grpId="228"/>
      <p:bldP build="whole" bldLvl="1" animBg="1" rev="0" advAuto="0" spid="341" grpId="229"/>
      <p:bldP build="whole" bldLvl="1" animBg="1" rev="0" advAuto="0" spid="302" grpId="150"/>
      <p:bldP build="whole" bldLvl="1" animBg="1" rev="0" advAuto="0" spid="302" grpId="151"/>
      <p:bldP build="whole" bldLvl="1" animBg="1" rev="0" advAuto="0" spid="309" grpId="164"/>
      <p:bldP build="whole" bldLvl="1" animBg="1" rev="0" advAuto="0" spid="309" grpId="165"/>
      <p:bldP build="whole" bldLvl="1" animBg="1" rev="0" advAuto="0" spid="354" grpId="254"/>
      <p:bldP build="whole" bldLvl="1" animBg="1" rev="0" advAuto="0" spid="354" grpId="255"/>
      <p:bldP build="whole" bldLvl="1" animBg="1" rev="0" advAuto="0" spid="290" grpId="128"/>
      <p:bldP build="whole" bldLvl="1" animBg="1" rev="0" advAuto="0" spid="290" grpId="129"/>
      <p:bldP build="whole" bldLvl="1" animBg="1" rev="0" advAuto="0" spid="239" grpId="26"/>
      <p:bldP build="whole" bldLvl="1" animBg="1" rev="0" advAuto="0" spid="239" grpId="27"/>
      <p:bldP build="whole" bldLvl="1" animBg="1" rev="0" advAuto="0" spid="279" grpId="106"/>
      <p:bldP build="whole" bldLvl="1" animBg="1" rev="0" advAuto="0" spid="279" grpId="107"/>
      <p:bldP build="whole" bldLvl="1" animBg="1" rev="0" advAuto="0" spid="335" grpId="216"/>
      <p:bldP build="whole" bldLvl="1" animBg="1" rev="0" advAuto="0" spid="335" grpId="217"/>
      <p:bldP build="whole" bldLvl="1" animBg="1" rev="0" advAuto="0" spid="268" grpId="84"/>
      <p:bldP build="whole" bldLvl="1" animBg="1" rev="0" advAuto="0" spid="268" grpId="85"/>
      <p:bldP build="whole" bldLvl="1" animBg="1" rev="0" advAuto="0" spid="264" grpId="76"/>
      <p:bldP build="whole" bldLvl="1" animBg="1" rev="0" advAuto="0" spid="264" grpId="77"/>
      <p:bldP build="whole" bldLvl="1" animBg="1" rev="0" advAuto="0" spid="293" grpId="1"/>
      <p:bldP build="whole" bldLvl="1" animBg="1" rev="0" advAuto="0" spid="253" grpId="54"/>
      <p:bldP build="whole" bldLvl="1" animBg="1" rev="0" advAuto="0" spid="253" grpId="55"/>
      <p:bldP build="whole" bldLvl="1" animBg="1" rev="0" advAuto="0" spid="340" grpId="226"/>
      <p:bldP build="whole" bldLvl="1" animBg="1" rev="0" advAuto="0" spid="340" grpId="227"/>
      <p:bldP build="whole" bldLvl="1" animBg="1" rev="0" advAuto="0" spid="352" grpId="250"/>
      <p:bldP build="whole" bldLvl="1" animBg="1" rev="0" advAuto="0" spid="352" grpId="251"/>
      <p:bldP build="whole" bldLvl="1" animBg="1" rev="0" advAuto="0" spid="301" grpId="148"/>
      <p:bldP build="whole" bldLvl="1" animBg="1" rev="0" advAuto="0" spid="301" grpId="149"/>
      <p:bldP build="whole" bldLvl="1" animBg="1" rev="0" advAuto="0" spid="294" grpId="134"/>
      <p:bldP build="whole" bldLvl="1" animBg="1" rev="0" advAuto="0" spid="294" grpId="135"/>
      <p:bldP build="whole" bldLvl="1" animBg="1" rev="0" advAuto="0" spid="289" grpId="126"/>
      <p:bldP build="whole" bldLvl="1" animBg="1" rev="0" advAuto="0" spid="289" grpId="127"/>
      <p:bldP build="whole" bldLvl="1" animBg="1" rev="0" advAuto="0" spid="238" grpId="24"/>
      <p:bldP build="whole" bldLvl="1" animBg="1" rev="0" advAuto="0" spid="238" grpId="25"/>
      <p:bldP build="whole" bldLvl="1" animBg="1" rev="0" advAuto="0" spid="278" grpId="104"/>
      <p:bldP build="whole" bldLvl="1" animBg="1" rev="0" advAuto="0" spid="278" grpId="105"/>
      <p:bldP build="whole" bldLvl="1" animBg="1" rev="0" advAuto="0" spid="267" grpId="82"/>
      <p:bldP build="whole" bldLvl="1" animBg="1" rev="0" advAuto="0" spid="267" grpId="83"/>
      <p:bldP build="whole" bldLvl="1" animBg="1" rev="0" advAuto="0" spid="250" grpId="48"/>
      <p:bldP build="whole" bldLvl="1" animBg="1" rev="0" advAuto="0" spid="250" grpId="49"/>
      <p:bldP build="whole" bldLvl="1" animBg="1" rev="0" advAuto="0" spid="263" grpId="74"/>
      <p:bldP build="whole" bldLvl="1" animBg="1" rev="0" advAuto="0" spid="263" grpId="75"/>
      <p:bldP build="whole" bldLvl="1" animBg="1" rev="0" advAuto="0" spid="333" grpId="212"/>
      <p:bldP build="whole" bldLvl="1" animBg="1" rev="0" advAuto="0" spid="333" grpId="213"/>
      <p:bldP build="whole" bldLvl="1" animBg="1" rev="0" advAuto="0" spid="252" grpId="52"/>
      <p:bldP build="whole" bldLvl="1" animBg="1" rev="0" advAuto="0" spid="252" grpId="53"/>
      <p:bldP build="whole" bldLvl="1" animBg="1" rev="0" advAuto="0" spid="319" grpId="184"/>
      <p:bldP build="whole" bldLvl="1" animBg="1" rev="0" advAuto="0" spid="319" grpId="185"/>
      <p:bldP build="whole" bldLvl="1" animBg="1" rev="0" advAuto="0" spid="300" grpId="146"/>
      <p:bldP build="whole" bldLvl="1" animBg="1" rev="0" advAuto="0" spid="300" grpId="147"/>
      <p:bldP build="whole" bldLvl="1" animBg="1" rev="0" advAuto="0" spid="295" grpId="136"/>
      <p:bldP build="whole" bldLvl="1" animBg="1" rev="0" advAuto="0" spid="295" grpId="137"/>
      <p:bldP build="whole" bldLvl="1" animBg="1" rev="0" advAuto="0" spid="308" grpId="162"/>
      <p:bldP build="whole" bldLvl="1" animBg="1" rev="0" advAuto="0" spid="308" grpId="163"/>
      <p:bldP build="whole" bldLvl="1" animBg="1" rev="0" advAuto="0" spid="288" grpId="124"/>
      <p:bldP build="whole" bldLvl="1" animBg="1" rev="0" advAuto="0" spid="288" grpId="125"/>
      <p:bldP build="whole" bldLvl="1" animBg="1" rev="0" advAuto="0" spid="237" grpId="22"/>
      <p:bldP build="whole" bldLvl="1" animBg="1" rev="0" advAuto="0" spid="237" grpId="23"/>
      <p:bldP build="whole" bldLvl="1" animBg="1" rev="0" advAuto="0" spid="277" grpId="102"/>
      <p:bldP build="whole" bldLvl="1" animBg="1" rev="0" advAuto="0" spid="277" grpId="103"/>
      <p:bldP build="whole" bldLvl="1" animBg="1" rev="0" advAuto="0" spid="249" grpId="46"/>
      <p:bldP build="whole" bldLvl="1" animBg="1" rev="0" advAuto="0" spid="249" grpId="47"/>
      <p:bldP build="whole" bldLvl="1" animBg="1" rev="0" advAuto="0" spid="322" grpId="190"/>
      <p:bldP build="whole" bldLvl="1" animBg="1" rev="0" advAuto="0" spid="262" grpId="72"/>
      <p:bldP build="whole" bldLvl="1" animBg="1" rev="0" advAuto="0" spid="262" grpId="73"/>
      <p:bldP build="whole" bldLvl="1" animBg="1" rev="0" advAuto="0" spid="322" grpId="191"/>
      <p:bldP build="whole" bldLvl="1" animBg="1" rev="0" advAuto="0" spid="349" grpId="244"/>
      <p:bldP build="whole" bldLvl="1" animBg="1" rev="0" advAuto="0" spid="349" grpId="245"/>
      <p:bldP build="whole" bldLvl="1" animBg="1" rev="0" advAuto="0" spid="311" grpId="168"/>
      <p:bldP build="whole" bldLvl="1" animBg="1" rev="0" advAuto="0" spid="311" grpId="169"/>
      <p:bldP build="whole" bldLvl="1" animBg="1" rev="0" advAuto="0" spid="299" grpId="144"/>
      <p:bldP build="whole" bldLvl="1" animBg="1" rev="0" advAuto="0" spid="299" grpId="145"/>
      <p:bldP build="whole" bldLvl="1" animBg="1" rev="0" advAuto="0" spid="287" grpId="122"/>
      <p:bldP build="whole" bldLvl="1" animBg="1" rev="0" advAuto="0" spid="287" grpId="123"/>
      <p:bldP build="whole" bldLvl="1" animBg="1" rev="0" advAuto="0" spid="236" grpId="20"/>
      <p:bldP build="whole" bldLvl="1" animBg="1" rev="0" advAuto="0" spid="236" grpId="21"/>
      <p:bldP build="whole" bldLvl="1" animBg="1" rev="0" advAuto="0" spid="276" grpId="100"/>
      <p:bldP build="whole" bldLvl="1" animBg="1" rev="0" advAuto="0" spid="276" grpId="101"/>
      <p:bldP build="whole" bldLvl="1" animBg="1" rev="0" advAuto="0" spid="248" grpId="44"/>
      <p:bldP build="whole" bldLvl="1" animBg="1" rev="0" advAuto="0" spid="248" grpId="45"/>
      <p:bldP build="whole" bldLvl="1" animBg="1" rev="0" advAuto="0" spid="261" grpId="70"/>
      <p:bldP build="whole" bldLvl="1" animBg="1" rev="0" advAuto="0" spid="261" grpId="71"/>
      <p:bldP build="whole" bldLvl="1" animBg="1" rev="0" advAuto="0" spid="348" grpId="242"/>
      <p:bldP build="whole" bldLvl="1" animBg="1" rev="0" advAuto="0" spid="348" grpId="243"/>
      <p:bldP build="whole" bldLvl="1" animBg="1" rev="0" advAuto="0" spid="298" grpId="142"/>
      <p:bldP build="whole" bldLvl="1" animBg="1" rev="0" advAuto="0" spid="298" grpId="143"/>
      <p:bldP build="whole" bldLvl="1" animBg="1" rev="0" advAuto="0" spid="329" grpId="204"/>
      <p:bldP build="whole" bldLvl="1" animBg="1" rev="0" advAuto="0" spid="329" grpId="205"/>
      <p:bldP build="whole" bldLvl="1" animBg="1" rev="0" advAuto="0" spid="328" grpId="202"/>
      <p:bldP build="whole" bldLvl="1" animBg="1" rev="0" advAuto="0" spid="328" grpId="203"/>
      <p:bldP build="whole" bldLvl="1" animBg="1" rev="0" advAuto="0" spid="286" grpId="120"/>
      <p:bldP build="whole" bldLvl="1" animBg="1" rev="0" advAuto="0" spid="286" grpId="121"/>
      <p:bldP build="whole" bldLvl="1" animBg="1" rev="0" advAuto="0" spid="235" grpId="18"/>
      <p:bldP build="whole" bldLvl="1" animBg="1" rev="0" advAuto="0" spid="235" grpId="19"/>
      <p:bldP build="whole" bldLvl="1" animBg="1" rev="0" advAuto="0" spid="275" grpId="98"/>
      <p:bldP build="whole" bldLvl="1" animBg="1" rev="0" advAuto="0" spid="275" grpId="99"/>
      <p:bldP build="whole" bldLvl="1" animBg="1" rev="0" advAuto="0" spid="234" grpId="16"/>
      <p:bldP build="whole" bldLvl="1" animBg="1" rev="0" advAuto="0" spid="234" grpId="17"/>
      <p:bldP build="whole" bldLvl="1" animBg="1" rev="0" advAuto="0" spid="247" grpId="42"/>
      <p:bldP build="whole" bldLvl="1" animBg="1" rev="0" advAuto="0" spid="247" grpId="43"/>
      <p:bldP build="whole" bldLvl="1" animBg="1" rev="0" advAuto="0" spid="306" grpId="158"/>
      <p:bldP build="whole" bldLvl="1" animBg="1" rev="0" advAuto="0" spid="306" grpId="159"/>
      <p:bldP build="whole" bldLvl="1" animBg="1" rev="0" advAuto="0" spid="260" grpId="68"/>
      <p:bldP build="whole" bldLvl="1" animBg="1" rev="0" advAuto="0" spid="260" grpId="69"/>
      <p:bldP build="whole" bldLvl="1" animBg="1" rev="0" advAuto="0" spid="320" grpId="186"/>
      <p:bldP build="whole" bldLvl="1" animBg="1" rev="0" advAuto="0" spid="320" grpId="187"/>
      <p:bldP build="whole" bldLvl="1" animBg="1" rev="0" advAuto="0" spid="347" grpId="240"/>
      <p:bldP build="whole" bldLvl="1" animBg="1" rev="0" advAuto="0" spid="347" grpId="241"/>
      <p:bldP build="whole" bldLvl="1" animBg="1" rev="0" advAuto="0" spid="317" grpId="180"/>
      <p:bldP build="whole" bldLvl="1" animBg="1" rev="0" advAuto="0" spid="317" grpId="181"/>
      <p:bldP build="whole" bldLvl="1" animBg="1" rev="0" advAuto="0" spid="297" grpId="140"/>
      <p:bldP build="whole" bldLvl="1" animBg="1" rev="0" advAuto="0" spid="297" grpId="14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title"/>
          </p:nvPr>
        </p:nvSpPr>
        <p:spPr>
          <a:xfrm>
            <a:off x="1270000" y="254000"/>
            <a:ext cx="10464800" cy="255671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Seleção Gulosa - Amostragem</a:t>
            </a:r>
          </a:p>
        </p:txBody>
      </p:sp>
      <p:pic>
        <p:nvPicPr>
          <p:cNvPr id="366" name="droppedImage.png"/>
          <p:cNvPicPr/>
          <p:nvPr/>
        </p:nvPicPr>
        <p:blipFill>
          <a:blip r:embed="rId2">
            <a:extLst/>
          </a:blip>
          <a:srcRect l="3298" t="4617" r="6992" b="7124"/>
          <a:stretch>
            <a:fillRect/>
          </a:stretch>
        </p:blipFill>
        <p:spPr>
          <a:xfrm>
            <a:off x="368300" y="2646521"/>
            <a:ext cx="6197600" cy="6097346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Shape 367"/>
          <p:cNvSpPr/>
          <p:nvPr/>
        </p:nvSpPr>
        <p:spPr>
          <a:xfrm>
            <a:off x="1397000" y="2842493"/>
            <a:ext cx="279400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68" name="Shape 368"/>
          <p:cNvSpPr/>
          <p:nvPr/>
        </p:nvSpPr>
        <p:spPr>
          <a:xfrm>
            <a:off x="2603500" y="2842493"/>
            <a:ext cx="279400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69" name="Shape 369"/>
          <p:cNvSpPr/>
          <p:nvPr/>
        </p:nvSpPr>
        <p:spPr>
          <a:xfrm>
            <a:off x="889000" y="3464793"/>
            <a:ext cx="279400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70" name="Shape 370"/>
          <p:cNvSpPr/>
          <p:nvPr/>
        </p:nvSpPr>
        <p:spPr>
          <a:xfrm>
            <a:off x="2120900" y="3464793"/>
            <a:ext cx="279400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71" name="Shape 371"/>
          <p:cNvSpPr/>
          <p:nvPr/>
        </p:nvSpPr>
        <p:spPr>
          <a:xfrm>
            <a:off x="3187700" y="3477493"/>
            <a:ext cx="279400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72" name="Shape 372"/>
          <p:cNvSpPr/>
          <p:nvPr/>
        </p:nvSpPr>
        <p:spPr>
          <a:xfrm>
            <a:off x="6146800" y="7985993"/>
            <a:ext cx="279400" cy="279401"/>
          </a:xfrm>
          <a:prstGeom prst="rect">
            <a:avLst/>
          </a:prstGeom>
          <a:solidFill>
            <a:srgbClr val="77BB41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73" name="Shape 373"/>
          <p:cNvSpPr/>
          <p:nvPr/>
        </p:nvSpPr>
        <p:spPr>
          <a:xfrm>
            <a:off x="1333500" y="4099793"/>
            <a:ext cx="279400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74" name="Shape 374"/>
          <p:cNvSpPr/>
          <p:nvPr/>
        </p:nvSpPr>
        <p:spPr>
          <a:xfrm>
            <a:off x="3035300" y="4341093"/>
            <a:ext cx="279400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75" name="Shape 375"/>
          <p:cNvSpPr/>
          <p:nvPr/>
        </p:nvSpPr>
        <p:spPr>
          <a:xfrm>
            <a:off x="3937000" y="4341093"/>
            <a:ext cx="279400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76" name="Shape 376"/>
          <p:cNvSpPr/>
          <p:nvPr/>
        </p:nvSpPr>
        <p:spPr>
          <a:xfrm>
            <a:off x="889000" y="4760193"/>
            <a:ext cx="279400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77" name="Shape 377"/>
          <p:cNvSpPr/>
          <p:nvPr/>
        </p:nvSpPr>
        <p:spPr>
          <a:xfrm>
            <a:off x="1892300" y="4849093"/>
            <a:ext cx="279400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78" name="Shape 378"/>
          <p:cNvSpPr/>
          <p:nvPr/>
        </p:nvSpPr>
        <p:spPr>
          <a:xfrm>
            <a:off x="2971800" y="4925293"/>
            <a:ext cx="279400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79" name="Shape 379"/>
          <p:cNvSpPr/>
          <p:nvPr/>
        </p:nvSpPr>
        <p:spPr>
          <a:xfrm>
            <a:off x="1562100" y="5407893"/>
            <a:ext cx="279400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80" name="Shape 380"/>
          <p:cNvSpPr/>
          <p:nvPr/>
        </p:nvSpPr>
        <p:spPr>
          <a:xfrm>
            <a:off x="2565400" y="5572993"/>
            <a:ext cx="279400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81" name="Shape 381"/>
          <p:cNvSpPr/>
          <p:nvPr/>
        </p:nvSpPr>
        <p:spPr>
          <a:xfrm>
            <a:off x="3378200" y="5560293"/>
            <a:ext cx="279400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82" name="Shape 382"/>
          <p:cNvSpPr/>
          <p:nvPr/>
        </p:nvSpPr>
        <p:spPr>
          <a:xfrm>
            <a:off x="4673600" y="5331693"/>
            <a:ext cx="279400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83" name="Shape 383"/>
          <p:cNvSpPr/>
          <p:nvPr/>
        </p:nvSpPr>
        <p:spPr>
          <a:xfrm>
            <a:off x="5562600" y="5331693"/>
            <a:ext cx="279400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84" name="Shape 384"/>
          <p:cNvSpPr/>
          <p:nvPr/>
        </p:nvSpPr>
        <p:spPr>
          <a:xfrm>
            <a:off x="4343400" y="5928593"/>
            <a:ext cx="279400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85" name="Shape 385"/>
          <p:cNvSpPr/>
          <p:nvPr/>
        </p:nvSpPr>
        <p:spPr>
          <a:xfrm>
            <a:off x="5181600" y="6068293"/>
            <a:ext cx="279400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86" name="Shape 386"/>
          <p:cNvSpPr/>
          <p:nvPr/>
        </p:nvSpPr>
        <p:spPr>
          <a:xfrm>
            <a:off x="2120900" y="6550893"/>
            <a:ext cx="279400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87" name="Shape 387"/>
          <p:cNvSpPr/>
          <p:nvPr/>
        </p:nvSpPr>
        <p:spPr>
          <a:xfrm>
            <a:off x="4343400" y="6754093"/>
            <a:ext cx="279400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88" name="Shape 388"/>
          <p:cNvSpPr/>
          <p:nvPr/>
        </p:nvSpPr>
        <p:spPr>
          <a:xfrm>
            <a:off x="5181600" y="6855693"/>
            <a:ext cx="279400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89" name="Shape 389"/>
          <p:cNvSpPr/>
          <p:nvPr/>
        </p:nvSpPr>
        <p:spPr>
          <a:xfrm>
            <a:off x="863600" y="7274793"/>
            <a:ext cx="279400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90" name="Shape 390"/>
          <p:cNvSpPr/>
          <p:nvPr/>
        </p:nvSpPr>
        <p:spPr>
          <a:xfrm>
            <a:off x="1739900" y="7350993"/>
            <a:ext cx="279400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91" name="Shape 391"/>
          <p:cNvSpPr/>
          <p:nvPr/>
        </p:nvSpPr>
        <p:spPr>
          <a:xfrm>
            <a:off x="2565400" y="7350993"/>
            <a:ext cx="279400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92" name="Shape 392"/>
          <p:cNvSpPr/>
          <p:nvPr/>
        </p:nvSpPr>
        <p:spPr>
          <a:xfrm>
            <a:off x="3314700" y="7350993"/>
            <a:ext cx="279400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93" name="Shape 393"/>
          <p:cNvSpPr/>
          <p:nvPr/>
        </p:nvSpPr>
        <p:spPr>
          <a:xfrm>
            <a:off x="4572000" y="7363693"/>
            <a:ext cx="279400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94" name="Shape 394"/>
          <p:cNvSpPr/>
          <p:nvPr/>
        </p:nvSpPr>
        <p:spPr>
          <a:xfrm>
            <a:off x="5562600" y="7503393"/>
            <a:ext cx="279400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95" name="Shape 395"/>
          <p:cNvSpPr/>
          <p:nvPr/>
        </p:nvSpPr>
        <p:spPr>
          <a:xfrm>
            <a:off x="2146300" y="8100293"/>
            <a:ext cx="279400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96" name="Shape 396"/>
          <p:cNvSpPr/>
          <p:nvPr/>
        </p:nvSpPr>
        <p:spPr>
          <a:xfrm>
            <a:off x="3060700" y="8100293"/>
            <a:ext cx="279400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97" name="Shape 397"/>
          <p:cNvSpPr/>
          <p:nvPr/>
        </p:nvSpPr>
        <p:spPr>
          <a:xfrm>
            <a:off x="3937000" y="8138393"/>
            <a:ext cx="279400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98" name="Shape 398"/>
          <p:cNvSpPr/>
          <p:nvPr/>
        </p:nvSpPr>
        <p:spPr>
          <a:xfrm>
            <a:off x="4864100" y="8138393"/>
            <a:ext cx="279400" cy="279401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grpSp>
        <p:nvGrpSpPr>
          <p:cNvPr id="401" name="Group 401"/>
          <p:cNvGrpSpPr/>
          <p:nvPr/>
        </p:nvGrpSpPr>
        <p:grpSpPr>
          <a:xfrm>
            <a:off x="8230756" y="8123594"/>
            <a:ext cx="4193000" cy="733829"/>
            <a:chOff x="1563236" y="-17663"/>
            <a:chExt cx="4192998" cy="733827"/>
          </a:xfrm>
        </p:grpSpPr>
        <p:sp>
          <p:nvSpPr>
            <p:cNvPr id="399" name="Shape 399"/>
            <p:cNvSpPr/>
            <p:nvPr/>
          </p:nvSpPr>
          <p:spPr>
            <a:xfrm>
              <a:off x="1563236" y="-17664"/>
              <a:ext cx="1823848" cy="73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b">
              <a:spAutoFit/>
            </a:bodyPr>
            <a:lstStyle>
              <a:lvl1pPr>
                <a:defRPr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/>
              </a:pPr>
              <a:r>
                <a:rPr sz="4200"/>
                <a:t>Tempo:</a:t>
              </a:r>
            </a:p>
          </p:txBody>
        </p:sp>
        <p:pic>
          <p:nvPicPr>
            <p:cNvPr id="400" name="droppedImage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559135" y="40753"/>
              <a:ext cx="2197101" cy="6169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nodeType="afterEffect" presetClass="entr" presetSubtype="0" presetID="1" grpId="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nodeType="afterEffect" presetClass="exit" presetSubtype="0" presetID="1" grpId="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nodeType="afterEffect" presetClass="exit" presetSubtype="0" presetID="1" grpId="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nodeType="afterEffect" presetClass="exit" presetSubtype="0" presetID="1" grpId="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0"/>
                            </p:stCondLst>
                            <p:childTnLst>
                              <p:par>
                                <p:cTn id="28" nodeType="after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nodeType="afterEffect" presetClass="exit" presetSubtype="0" presetID="1" grpId="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"/>
                            </p:stCondLst>
                            <p:childTnLst>
                              <p:par>
                                <p:cTn id="34" nodeType="after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"/>
                            </p:stCondLst>
                            <p:childTnLst>
                              <p:par>
                                <p:cTn id="37" nodeType="afterEffect" presetClass="exit" presetSubtype="0" presetID="1" grpId="1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nodeType="after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nodeType="afterEffect" presetClass="exit" presetSubtype="0" presetID="1" grpId="1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600"/>
                            </p:stCondLst>
                            <p:childTnLst>
                              <p:par>
                                <p:cTn id="46" nodeType="afterEffect" presetClass="entr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00"/>
                            </p:stCondLst>
                            <p:childTnLst>
                              <p:par>
                                <p:cTn id="49" nodeType="afterEffect" presetClass="exit" presetSubtype="0" presetID="1" grpId="1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00"/>
                            </p:stCondLst>
                            <p:childTnLst>
                              <p:par>
                                <p:cTn id="52" nodeType="afterEffect" presetClass="entr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00"/>
                            </p:stCondLst>
                            <p:childTnLst>
                              <p:par>
                                <p:cTn id="55" nodeType="afterEffect" presetClass="exit" presetSubtype="0" presetID="1" grpId="1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800"/>
                            </p:stCondLst>
                            <p:childTnLst>
                              <p:par>
                                <p:cTn id="58" nodeType="afterEffect" presetClass="entr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800"/>
                            </p:stCondLst>
                            <p:childTnLst>
                              <p:par>
                                <p:cTn id="61" nodeType="afterEffect" presetClass="exit" presetSubtype="0" presetID="1" grpId="1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900"/>
                            </p:stCondLst>
                            <p:childTnLst>
                              <p:par>
                                <p:cTn id="64" nodeType="afterEffect" presetClass="entr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900"/>
                            </p:stCondLst>
                            <p:childTnLst>
                              <p:par>
                                <p:cTn id="67" nodeType="afterEffect" presetClass="exit" presetSubtype="0" presetID="1" grpId="2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nodeType="afterEffect" presetClass="entr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nodeType="afterEffect" presetClass="exit" presetSubtype="0" presetID="1" grpId="2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100"/>
                            </p:stCondLst>
                            <p:childTnLst>
                              <p:par>
                                <p:cTn id="76" nodeType="afterEffect" presetClass="entr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100"/>
                            </p:stCondLst>
                            <p:childTnLst>
                              <p:par>
                                <p:cTn id="79" nodeType="afterEffect" presetClass="exit" presetSubtype="0" presetID="1" grpId="2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200"/>
                            </p:stCondLst>
                            <p:childTnLst>
                              <p:par>
                                <p:cTn id="82" nodeType="afterEffect" presetClass="entr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200"/>
                            </p:stCondLst>
                            <p:childTnLst>
                              <p:par>
                                <p:cTn id="85" nodeType="afterEffect" presetClass="exit" presetSubtype="0" presetID="1" grpId="2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300"/>
                            </p:stCondLst>
                            <p:childTnLst>
                              <p:par>
                                <p:cTn id="88" nodeType="afterEffect" presetClass="entr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300"/>
                            </p:stCondLst>
                            <p:childTnLst>
                              <p:par>
                                <p:cTn id="91" nodeType="afterEffect" presetClass="exit" presetSubtype="0" presetID="1" grpId="2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400"/>
                            </p:stCondLst>
                            <p:childTnLst>
                              <p:par>
                                <p:cTn id="94" nodeType="afterEffect" presetClass="entr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400"/>
                            </p:stCondLst>
                            <p:childTnLst>
                              <p:par>
                                <p:cTn id="97" nodeType="afterEffect" presetClass="exit" presetSubtype="0" presetID="1" grpId="3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nodeType="afterEffect" presetClass="entr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nodeType="afterEffect" presetClass="exit" presetSubtype="0" presetID="1" grpId="3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600"/>
                            </p:stCondLst>
                            <p:childTnLst>
                              <p:par>
                                <p:cTn id="106" nodeType="afterEffect" presetClass="entr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600"/>
                            </p:stCondLst>
                            <p:childTnLst>
                              <p:par>
                                <p:cTn id="109" nodeType="afterEffect" presetClass="exit" presetSubtype="0" presetID="1" grpId="3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700"/>
                            </p:stCondLst>
                            <p:childTnLst>
                              <p:par>
                                <p:cTn id="112" nodeType="afterEffect" presetClass="entr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700"/>
                            </p:stCondLst>
                            <p:childTnLst>
                              <p:par>
                                <p:cTn id="115" nodeType="afterEffect" presetClass="exit" presetSubtype="0" presetID="1" grpId="3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18" nodeType="afterEffect" presetClass="entr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800"/>
                            </p:stCondLst>
                            <p:childTnLst>
                              <p:par>
                                <p:cTn id="121" nodeType="afterEffect" presetClass="exit" presetSubtype="0" presetID="1" grpId="3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900"/>
                            </p:stCondLst>
                            <p:childTnLst>
                              <p:par>
                                <p:cTn id="124" nodeType="afterEffect" presetClass="entr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900"/>
                            </p:stCondLst>
                            <p:childTnLst>
                              <p:par>
                                <p:cTn id="127" nodeType="afterEffect" presetClass="exit" presetSubtype="0" presetID="1" grpId="4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000"/>
                            </p:stCondLst>
                            <p:childTnLst>
                              <p:par>
                                <p:cTn id="130" nodeType="afterEffect" presetClass="entr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nodeType="afterEffect" presetClass="exit" presetSubtype="0" presetID="1" grpId="4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nodeType="afterEffect" presetClass="entr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100"/>
                            </p:stCondLst>
                            <p:childTnLst>
                              <p:par>
                                <p:cTn id="139" nodeType="afterEffect" presetClass="exit" presetSubtype="0" presetID="1" grpId="4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200"/>
                            </p:stCondLst>
                            <p:childTnLst>
                              <p:par>
                                <p:cTn id="142" nodeType="afterEffect" presetClass="entr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200"/>
                            </p:stCondLst>
                            <p:childTnLst>
                              <p:par>
                                <p:cTn id="145" nodeType="afterEffect" presetClass="exit" presetSubtype="0" presetID="1" grpId="4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300"/>
                            </p:stCondLst>
                            <p:childTnLst>
                              <p:par>
                                <p:cTn id="148" nodeType="afterEffect" presetClass="entr" presetSubtype="0" presetID="1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300"/>
                            </p:stCondLst>
                            <p:childTnLst>
                              <p:par>
                                <p:cTn id="151" nodeType="afterEffect" presetClass="exit" presetSubtype="0" presetID="1" grpId="4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400"/>
                            </p:stCondLst>
                            <p:childTnLst>
                              <p:par>
                                <p:cTn id="154" nodeType="afterEffect" presetClass="entr" presetSubtype="0" presetID="1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400"/>
                            </p:stCondLst>
                            <p:childTnLst>
                              <p:par>
                                <p:cTn id="157" nodeType="afterEffect" presetClass="exit" presetSubtype="0" presetID="1" grpId="5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500"/>
                            </p:stCondLst>
                            <p:childTnLst>
                              <p:par>
                                <p:cTn id="160" nodeType="afterEffect" presetClass="entr" presetSubtype="0" presetID="1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0"/>
                            </p:stCondLst>
                            <p:childTnLst>
                              <p:par>
                                <p:cTn id="163" nodeType="afterEffect" presetClass="exit" presetSubtype="0" presetID="1" grpId="5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3600"/>
                            </p:stCondLst>
                            <p:childTnLst>
                              <p:par>
                                <p:cTn id="166" nodeType="afterEffect" presetClass="entr" presetSubtype="0" presetID="1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3600"/>
                            </p:stCondLst>
                            <p:childTnLst>
                              <p:par>
                                <p:cTn id="169" nodeType="afterEffect" presetClass="exit" presetSubtype="0" presetID="1" grpId="5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700"/>
                            </p:stCondLst>
                            <p:childTnLst>
                              <p:par>
                                <p:cTn id="172" nodeType="afterEffect" presetClass="entr" presetSubtype="0" presetID="1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3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700"/>
                            </p:stCondLst>
                            <p:childTnLst>
                              <p:par>
                                <p:cTn id="175" nodeType="afterEffect" presetClass="exit" presetSubtype="0" presetID="1" grpId="5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800"/>
                            </p:stCondLst>
                            <p:childTnLst>
                              <p:par>
                                <p:cTn id="178" nodeType="afterEffect" presetClass="entr" presetSubtype="0" presetID="1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9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800"/>
                            </p:stCondLst>
                            <p:childTnLst>
                              <p:par>
                                <p:cTn id="181" nodeType="afterEffect" presetClass="exit" presetSubtype="0" presetID="1" grpId="5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3900"/>
                            </p:stCondLst>
                            <p:childTnLst>
                              <p:par>
                                <p:cTn id="184" nodeType="afterEffect" presetClass="entr" presetSubtype="0" presetID="1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900"/>
                            </p:stCondLst>
                            <p:childTnLst>
                              <p:par>
                                <p:cTn id="187" nodeType="afterEffect" presetClass="exit" presetSubtype="0" presetID="1" grpId="6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4000"/>
                            </p:stCondLst>
                            <p:childTnLst>
                              <p:par>
                                <p:cTn id="190" nodeType="afterEffect" presetClass="entr" presetSubtype="0" presetID="1" grpId="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1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000"/>
                            </p:stCondLst>
                            <p:childTnLst>
                              <p:par>
                                <p:cTn id="193" nodeType="afterEffect" presetClass="exit" presetSubtype="0" presetID="1" grpId="6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presetClass="entr" presetSubtype="0" presetID="1" grpId="6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8" grpId="22"/>
      <p:bldP build="whole" bldLvl="1" animBg="1" rev="0" advAuto="0" spid="378" grpId="23"/>
      <p:bldP build="whole" bldLvl="1" animBg="1" rev="0" advAuto="0" spid="376" grpId="18"/>
      <p:bldP build="whole" bldLvl="1" animBg="1" rev="0" advAuto="0" spid="376" grpId="19"/>
      <p:bldP build="whole" bldLvl="1" animBg="1" rev="0" advAuto="0" spid="386" grpId="38"/>
      <p:bldP build="whole" bldLvl="1" animBg="1" rev="0" advAuto="0" spid="386" grpId="39"/>
      <p:bldP build="whole" bldLvl="1" animBg="1" rev="0" advAuto="0" spid="391" grpId="48"/>
      <p:bldP build="whole" bldLvl="1" animBg="1" rev="0" advAuto="0" spid="391" grpId="49"/>
      <p:bldP build="whole" bldLvl="1" animBg="1" rev="0" advAuto="0" spid="396" grpId="58"/>
      <p:bldP build="whole" bldLvl="1" animBg="1" rev="0" advAuto="0" spid="396" grpId="59"/>
      <p:bldP build="whole" bldLvl="1" animBg="1" rev="0" advAuto="0" spid="377" grpId="20"/>
      <p:bldP build="whole" bldLvl="1" animBg="1" rev="0" advAuto="0" spid="377" grpId="21"/>
      <p:bldP build="whole" bldLvl="1" animBg="1" rev="0" advAuto="0" spid="375" grpId="16"/>
      <p:bldP build="whole" bldLvl="1" animBg="1" rev="0" advAuto="0" spid="375" grpId="17"/>
      <p:bldP build="whole" bldLvl="1" animBg="1" rev="0" advAuto="0" spid="382" grpId="30"/>
      <p:bldP build="whole" bldLvl="1" animBg="1" rev="0" advAuto="0" spid="382" grpId="31"/>
      <p:bldP build="whole" bldLvl="1" animBg="1" rev="0" advAuto="0" spid="370" grpId="8"/>
      <p:bldP build="whole" bldLvl="1" animBg="1" rev="0" advAuto="0" spid="385" grpId="36"/>
      <p:bldP build="whole" bldLvl="1" animBg="1" rev="0" advAuto="0" spid="385" grpId="37"/>
      <p:bldP build="whole" bldLvl="1" animBg="1" rev="0" advAuto="0" spid="390" grpId="46"/>
      <p:bldP build="whole" bldLvl="1" animBg="1" rev="0" advAuto="0" spid="390" grpId="47"/>
      <p:bldP build="whole" bldLvl="1" animBg="1" rev="0" advAuto="0" spid="370" grpId="9"/>
      <p:bldP build="whole" bldLvl="1" animBg="1" rev="0" advAuto="0" spid="395" grpId="56"/>
      <p:bldP build="whole" bldLvl="1" animBg="1" rev="0" advAuto="0" spid="395" grpId="57"/>
      <p:bldP build="whole" bldLvl="1" animBg="1" rev="0" advAuto="0" spid="372" grpId="1"/>
      <p:bldP build="whole" bldLvl="1" animBg="1" rev="0" advAuto="0" spid="393" grpId="52"/>
      <p:bldP build="whole" bldLvl="1" animBg="1" rev="0" advAuto="0" spid="393" grpId="53"/>
      <p:bldP build="whole" bldLvl="1" animBg="1" rev="0" advAuto="0" spid="374" grpId="14"/>
      <p:bldP build="whole" bldLvl="1" animBg="1" rev="0" advAuto="0" spid="374" grpId="15"/>
      <p:bldP build="whole" bldLvl="1" animBg="1" rev="0" advAuto="0" spid="381" grpId="28"/>
      <p:bldP build="whole" bldLvl="1" animBg="1" rev="0" advAuto="0" spid="381" grpId="29"/>
      <p:bldP build="whole" bldLvl="1" animBg="1" rev="0" advAuto="0" spid="384" grpId="34"/>
      <p:bldP build="whole" bldLvl="1" animBg="1" rev="0" advAuto="0" spid="384" grpId="35"/>
      <p:bldP build="whole" bldLvl="1" animBg="1" rev="0" advAuto="0" spid="389" grpId="44"/>
      <p:bldP build="whole" bldLvl="1" animBg="1" rev="0" advAuto="0" spid="389" grpId="45"/>
      <p:bldP build="whole" bldLvl="1" animBg="1" rev="0" advAuto="0" spid="394" grpId="54"/>
      <p:bldP build="whole" bldLvl="1" animBg="1" rev="0" advAuto="0" spid="394" grpId="55"/>
      <p:bldP build="whole" bldLvl="1" animBg="1" rev="0" advAuto="0" spid="373" grpId="12"/>
      <p:bldP build="whole" bldLvl="1" animBg="1" rev="0" advAuto="0" spid="373" grpId="13"/>
      <p:bldP build="whole" bldLvl="1" animBg="1" rev="0" advAuto="0" spid="380" grpId="26"/>
      <p:bldP build="whole" bldLvl="1" animBg="1" rev="0" advAuto="0" spid="380" grpId="27"/>
      <p:bldP build="whole" bldLvl="1" animBg="1" rev="0" advAuto="0" spid="383" grpId="32"/>
      <p:bldP build="whole" bldLvl="1" animBg="1" rev="0" advAuto="0" spid="383" grpId="33"/>
      <p:bldP build="whole" bldLvl="1" animBg="1" rev="0" advAuto="0" spid="388" grpId="42"/>
      <p:bldP build="whole" bldLvl="1" animBg="1" rev="0" advAuto="0" spid="388" grpId="43"/>
      <p:bldP build="whole" bldLvl="1" animBg="1" rev="0" advAuto="0" spid="398" grpId="62"/>
      <p:bldP build="whole" bldLvl="1" animBg="1" rev="0" advAuto="0" spid="398" grpId="63"/>
      <p:bldP build="whole" bldLvl="1" animBg="1" rev="0" advAuto="0" spid="368" grpId="4"/>
      <p:bldP build="whole" bldLvl="1" animBg="1" rev="0" advAuto="0" spid="368" grpId="5"/>
      <p:bldP build="whole" bldLvl="1" animBg="1" rev="0" advAuto="0" spid="379" grpId="24"/>
      <p:bldP build="whole" bldLvl="1" animBg="1" rev="0" advAuto="0" spid="379" grpId="25"/>
      <p:bldP build="whole" bldLvl="1" animBg="1" rev="0" advAuto="0" spid="387" grpId="40"/>
      <p:bldP build="whole" bldLvl="1" animBg="1" rev="0" advAuto="0" spid="387" grpId="41"/>
      <p:bldP build="whole" bldLvl="1" animBg="1" rev="0" advAuto="0" spid="392" grpId="50"/>
      <p:bldP build="whole" bldLvl="1" animBg="1" rev="0" advAuto="0" spid="392" grpId="51"/>
      <p:bldP build="whole" bldLvl="1" animBg="1" rev="0" advAuto="0" spid="369" grpId="6"/>
      <p:bldP build="whole" bldLvl="1" animBg="1" rev="0" advAuto="0" spid="369" grpId="7"/>
      <p:bldP build="whole" bldLvl="1" animBg="1" rev="0" advAuto="0" spid="397" grpId="60"/>
      <p:bldP build="whole" bldLvl="1" animBg="1" rev="0" advAuto="0" spid="397" grpId="61"/>
      <p:bldP build="whole" bldLvl="1" animBg="1" rev="0" advAuto="0" spid="401" grpId="64"/>
      <p:bldP build="whole" bldLvl="1" animBg="1" rev="0" advAuto="0" spid="367" grpId="2"/>
      <p:bldP build="whole" bldLvl="1" animBg="1" rev="0" advAuto="0" spid="367" grpId="3"/>
      <p:bldP build="whole" bldLvl="1" animBg="1" rev="0" advAuto="0" spid="371" grpId="10"/>
      <p:bldP build="whole" bldLvl="1" animBg="1" rev="0" advAuto="0" spid="371" grpId="1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Mapas de Video Games</a:t>
            </a:r>
            <a:endParaRPr sz="8400"/>
          </a:p>
          <a:p>
            <a:pPr lvl="0">
              <a:defRPr sz="1800"/>
            </a:pPr>
            <a:r>
              <a:rPr sz="8400"/>
              <a:t>3 Heurísticas</a:t>
            </a:r>
          </a:p>
        </p:txBody>
      </p:sp>
      <p:graphicFrame>
        <p:nvGraphicFramePr>
          <p:cNvPr id="404" name="Chart 404"/>
          <p:cNvGraphicFramePr/>
          <p:nvPr/>
        </p:nvGraphicFramePr>
        <p:xfrm>
          <a:off x="1236866" y="2740712"/>
          <a:ext cx="10531068" cy="648145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05" name="Shape 405"/>
          <p:cNvSpPr/>
          <p:nvPr/>
        </p:nvSpPr>
        <p:spPr>
          <a:xfrm>
            <a:off x="4294562" y="9029141"/>
            <a:ext cx="442061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35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3500"/>
              <a:t>Comprimento Solução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22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>
                                            <p:graphicEl>
                                              <a:chart bldStep="series" categoryIdx="-4" seriesIdx="0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04">
                                            <p:graphicEl>
                                              <a:chart bldStep="series" categoryIdx="-4" seriesIdx="0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8" presetID="22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4">
                                            <p:graphicEl>
                                              <a:chart bldStep="series" categoryIdx="-4" seriesIdx="1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04">
                                            <p:graphicEl>
                                              <a:chart bldStep="series" categoryIdx="-4" seriesIdx="1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8" presetID="22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4">
                                            <p:graphicEl>
                                              <a:chart bldStep="series" categoryIdx="-4" seriesIdx="2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404">
                                            <p:graphicEl>
                                              <a:chart bldStep="series" categoryIdx="-4" seriesIdx="2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04" grpId="1">
        <p:bldSub>
          <a:bldChart bld="series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Mapas de Video Games</a:t>
            </a:r>
            <a:endParaRPr sz="8400"/>
          </a:p>
          <a:p>
            <a:pPr lvl="0">
              <a:defRPr sz="1800"/>
            </a:pPr>
            <a:r>
              <a:rPr sz="8400"/>
              <a:t>10 Heurísticas</a:t>
            </a:r>
          </a:p>
        </p:txBody>
      </p:sp>
      <p:sp>
        <p:nvSpPr>
          <p:cNvPr id="408" name="Shape 408"/>
          <p:cNvSpPr/>
          <p:nvPr/>
        </p:nvSpPr>
        <p:spPr>
          <a:xfrm>
            <a:off x="4294562" y="9029141"/>
            <a:ext cx="442061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35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3500"/>
              <a:t>Comprimento Solução</a:t>
            </a:r>
          </a:p>
        </p:txBody>
      </p:sp>
      <p:graphicFrame>
        <p:nvGraphicFramePr>
          <p:cNvPr id="409" name="Chart 409"/>
          <p:cNvGraphicFramePr/>
          <p:nvPr/>
        </p:nvGraphicFramePr>
        <p:xfrm>
          <a:off x="1236866" y="2668640"/>
          <a:ext cx="10531068" cy="648145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22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9">
                                            <p:graphicEl>
                                              <a:chart bldStep="series" categoryIdx="-4" seriesIdx="0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09">
                                            <p:graphicEl>
                                              <a:chart bldStep="series" categoryIdx="-4" seriesIdx="0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8" presetID="22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9">
                                            <p:graphicEl>
                                              <a:chart bldStep="series" categoryIdx="-4" seriesIdx="1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09">
                                            <p:graphicEl>
                                              <a:chart bldStep="series" categoryIdx="-4" seriesIdx="1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8" presetID="22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9">
                                            <p:graphicEl>
                                              <a:chart bldStep="series" categoryIdx="-4" seriesIdx="2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409">
                                            <p:graphicEl>
                                              <a:chart bldStep="series" categoryIdx="-4" seriesIdx="2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09" grpId="1">
        <p:bldSub>
          <a:bldChart bld="series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O Problema</a:t>
            </a:r>
          </a:p>
        </p:txBody>
      </p:sp>
      <p:pic>
        <p:nvPicPr>
          <p:cNvPr id="60" name="needl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65875" y="2876550"/>
            <a:ext cx="6000750" cy="4000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3" name="Group 63"/>
          <p:cNvGrpSpPr/>
          <p:nvPr/>
        </p:nvGrpSpPr>
        <p:grpSpPr>
          <a:xfrm>
            <a:off x="133671" y="5357283"/>
            <a:ext cx="5986070" cy="1104901"/>
            <a:chOff x="0" y="0"/>
            <a:chExt cx="5986068" cy="1104900"/>
          </a:xfrm>
        </p:grpSpPr>
        <p:pic>
          <p:nvPicPr>
            <p:cNvPr id="61" name="droppedImage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086100" cy="1104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" name="Shape 62"/>
            <p:cNvSpPr/>
            <p:nvPr/>
          </p:nvSpPr>
          <p:spPr>
            <a:xfrm>
              <a:off x="3162300" y="239979"/>
              <a:ext cx="2823769" cy="572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b">
              <a:spAutoFit/>
            </a:bodyPr>
            <a:lstStyle>
              <a:lvl1pPr algn="l">
                <a:spcBef>
                  <a:spcPts val="2000"/>
                </a:spcBef>
                <a:defRPr sz="3200">
                  <a:solidFill>
                    <a:srgbClr val="747474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747474"/>
                  </a:solidFill>
                </a:rPr>
                <a:t>possibilidades!</a:t>
              </a:r>
            </a:p>
          </p:txBody>
        </p:sp>
      </p:grpSp>
      <p:sp>
        <p:nvSpPr>
          <p:cNvPr id="64" name="Shape 64"/>
          <p:cNvSpPr/>
          <p:nvPr/>
        </p:nvSpPr>
        <p:spPr>
          <a:xfrm>
            <a:off x="828675" y="2918883"/>
            <a:ext cx="540402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spcBef>
                <a:spcPts val="2000"/>
              </a:spcBef>
              <a:defRPr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747474"/>
                </a:solidFill>
              </a:rPr>
              <a:t>|C| = 1,000 heurísticas</a:t>
            </a:r>
          </a:p>
        </p:txBody>
      </p:sp>
      <p:sp>
        <p:nvSpPr>
          <p:cNvPr id="65" name="Shape 65"/>
          <p:cNvSpPr/>
          <p:nvPr/>
        </p:nvSpPr>
        <p:spPr>
          <a:xfrm>
            <a:off x="2416175" y="4138083"/>
            <a:ext cx="193692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spcBef>
                <a:spcPts val="2000"/>
              </a:spcBef>
              <a:defRPr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747474"/>
                </a:solidFill>
              </a:rPr>
              <a:t>d = 100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" grpId="2"/>
      <p:bldP build="whole" bldLvl="1" animBg="1" rev="0" advAuto="0" spid="64" grpId="1"/>
      <p:bldP build="whole" bldLvl="1" animBg="1" rev="0" advAuto="0" spid="60" grpId="4"/>
      <p:bldP build="whole" bldLvl="1" animBg="1" rev="0" advAuto="0" spid="63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Heurísticas Diferenciais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1270000" y="2768600"/>
            <a:ext cx="10464800" cy="874919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SzTx/>
              <a:buNone/>
            </a:lvl1pPr>
          </a:lstStyle>
          <a:p>
            <a:pPr lvl="0">
              <a:defRPr sz="1800"/>
            </a:pPr>
            <a:r>
              <a:rPr sz="4200"/>
              <a:t>Para um estado canônico p, temos que,</a:t>
            </a:r>
          </a:p>
        </p:txBody>
      </p:sp>
      <p:pic>
        <p:nvPicPr>
          <p:cNvPr id="69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5950" y="5391150"/>
            <a:ext cx="6692900" cy="469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Interpretação Geométrica</a:t>
            </a:r>
          </a:p>
        </p:txBody>
      </p:sp>
      <p:pic>
        <p:nvPicPr>
          <p:cNvPr id="72" name="DH1-slower.mov"/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701800" y="2922821"/>
            <a:ext cx="9601200" cy="2997201"/>
          </a:xfrm>
          <a:prstGeom prst="rect">
            <a:avLst/>
          </a:prstGeom>
        </p:spPr>
      </p:pic>
      <p:pic>
        <p:nvPicPr>
          <p:cNvPr id="73" name="DH3-slower.mov"/>
          <p:cNvPicPr/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701800" y="6339121"/>
            <a:ext cx="9601200" cy="2997201"/>
          </a:xfrm>
          <a:prstGeom prst="rect">
            <a:avLst/>
          </a:prstGeom>
        </p:spPr>
      </p:pic>
      <p:grpSp>
        <p:nvGrpSpPr>
          <p:cNvPr id="76" name="Group 76"/>
          <p:cNvGrpSpPr/>
          <p:nvPr/>
        </p:nvGrpSpPr>
        <p:grpSpPr>
          <a:xfrm>
            <a:off x="7213600" y="3608621"/>
            <a:ext cx="1409700" cy="1377231"/>
            <a:chOff x="0" y="0"/>
            <a:chExt cx="1409700" cy="1377229"/>
          </a:xfrm>
        </p:grpSpPr>
        <p:sp>
          <p:nvSpPr>
            <p:cNvPr id="74" name="Shape 74"/>
            <p:cNvSpPr/>
            <p:nvPr/>
          </p:nvSpPr>
          <p:spPr>
            <a:xfrm flipH="1">
              <a:off x="-1" y="0"/>
              <a:ext cx="2" cy="1377230"/>
            </a:xfrm>
            <a:prstGeom prst="line">
              <a:avLst/>
            </a:prstGeom>
            <a:noFill/>
            <a:ln w="1016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" name="Shape 75"/>
            <p:cNvSpPr/>
            <p:nvPr/>
          </p:nvSpPr>
          <p:spPr>
            <a:xfrm flipH="1">
              <a:off x="1409700" y="0"/>
              <a:ext cx="1" cy="1377230"/>
            </a:xfrm>
            <a:prstGeom prst="line">
              <a:avLst/>
            </a:prstGeom>
            <a:noFill/>
            <a:ln w="1016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79" name="Group 79"/>
          <p:cNvGrpSpPr/>
          <p:nvPr/>
        </p:nvGrpSpPr>
        <p:grpSpPr>
          <a:xfrm>
            <a:off x="5384800" y="7151921"/>
            <a:ext cx="3441700" cy="1377231"/>
            <a:chOff x="0" y="0"/>
            <a:chExt cx="3441700" cy="1377229"/>
          </a:xfrm>
        </p:grpSpPr>
        <p:sp>
          <p:nvSpPr>
            <p:cNvPr id="77" name="Shape 77"/>
            <p:cNvSpPr/>
            <p:nvPr/>
          </p:nvSpPr>
          <p:spPr>
            <a:xfrm flipH="1">
              <a:off x="-1" y="0"/>
              <a:ext cx="2" cy="1377230"/>
            </a:xfrm>
            <a:prstGeom prst="line">
              <a:avLst/>
            </a:prstGeom>
            <a:noFill/>
            <a:ln w="1016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" name="Shape 78"/>
            <p:cNvSpPr/>
            <p:nvPr/>
          </p:nvSpPr>
          <p:spPr>
            <a:xfrm>
              <a:off x="3441700" y="0"/>
              <a:ext cx="0" cy="1377230"/>
            </a:xfrm>
            <a:prstGeom prst="line">
              <a:avLst/>
            </a:prstGeom>
            <a:noFill/>
            <a:ln w="1016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pic>
        <p:nvPicPr>
          <p:cNvPr id="80" name="dropped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62200" y="5424721"/>
            <a:ext cx="8280400" cy="482601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/>
        </p:nvSpPr>
        <p:spPr>
          <a:xfrm>
            <a:off x="1803400" y="3367321"/>
            <a:ext cx="406401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762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82" name="Shape 82"/>
          <p:cNvSpPr/>
          <p:nvPr/>
        </p:nvSpPr>
        <p:spPr>
          <a:xfrm>
            <a:off x="3467100" y="6872521"/>
            <a:ext cx="406401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762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mediacall" presetSubtype="0" presetID="1" grp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0" fill="hold"/>
                                        <p:tgtEl>
                                          <p:spTgt spid="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afterEffect" presetClass="exit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4" dur="1000" fill="hold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presetClass="entr" presetSubtype="0" presetID="9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mediacall" presetSubtype="0" presetID="1" grpId="6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0" fill="hold"/>
                                        <p:tgtEl>
                                          <p:spTgt spid="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afterEffect" presetClass="exit" presetSubtype="0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presetClass="entr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45" fill="hold" display="0">
                  <p:stCondLst>
                    <p:cond delay="indefinite"/>
                  </p:stCondLst>
                </p:cTn>
                <p:tgtEl>
                  <p:spTgt spid="72"/>
                </p:tgtEl>
              </p:cMediaNode>
            </p:video>
            <p:video fullScrn="0">
              <p:cMediaNode mute="0" showWhenStopped="1" numSld="1" vol="100000">
                <p:cTn id="46" fill="hold" display="0">
                  <p:stCondLst>
                    <p:cond delay="indefinite"/>
                  </p:stCondLst>
                </p:cTn>
                <p:tgtEl>
                  <p:spTgt spid="73"/>
                </p:tgtEl>
              </p:cMediaNode>
            </p:video>
          </p:childTnLst>
        </p:cTn>
      </p:par>
    </p:tnLst>
    <p:bldLst>
      <p:bldP build="whole" bldLvl="1" animBg="1" rev="0" advAuto="0" spid="81" grpId="1"/>
      <p:bldP build="whole" bldLvl="1" animBg="1" rev="0" advAuto="0" spid="81" grpId="3"/>
      <p:bldP build="whole" bldLvl="1" animBg="1" rev="0" advAuto="0" spid="76" grpId="4"/>
      <p:bldP build="whole" bldLvl="1" animBg="1" rev="0" advAuto="0" spid="79" grpId="8"/>
      <p:bldP build="whole" bldLvl="1" animBg="1" rev="0" advAuto="0" spid="82" grpId="5"/>
      <p:bldP build="whole" bldLvl="1" animBg="1" rev="0" advAuto="0" spid="80" grpId="9"/>
      <p:bldP build="whole" bldLvl="1" animBg="1" rev="0" advAuto="0" spid="82" grpId="7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44934" y="4381500"/>
            <a:ext cx="3209088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Mais Distante</a:t>
            </a:r>
          </a:p>
        </p:txBody>
      </p:sp>
      <p:pic>
        <p:nvPicPr>
          <p:cNvPr id="85" name="droppedImage.png"/>
          <p:cNvPicPr/>
          <p:nvPr/>
        </p:nvPicPr>
        <p:blipFill>
          <a:blip r:embed="rId3">
            <a:extLst/>
          </a:blip>
          <a:srcRect l="3298" t="4617" r="6992" b="7124"/>
          <a:stretch>
            <a:fillRect/>
          </a:stretch>
        </p:blipFill>
        <p:spPr>
          <a:xfrm>
            <a:off x="8940800" y="787400"/>
            <a:ext cx="3733800" cy="3673401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9129838" y="4475309"/>
            <a:ext cx="3355724" cy="138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lvl="0">
              <a:defRPr sz="1800"/>
            </a:pPr>
            <a:r>
              <a:rPr sz="4200">
                <a:latin typeface="Helvetica Neue Light"/>
                <a:ea typeface="Helvetica Neue Light"/>
                <a:cs typeface="Helvetica Neue Light"/>
                <a:sym typeface="Helvetica Neue Light"/>
              </a:rPr>
              <a:t>Otimização</a:t>
            </a:r>
            <a:endParaRPr sz="4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>
              <a:defRPr sz="1800"/>
            </a:pPr>
            <a:r>
              <a:rPr sz="4200">
                <a:latin typeface="Helvetica Neue Light"/>
                <a:ea typeface="Helvetica Neue Light"/>
                <a:cs typeface="Helvetica Neue Light"/>
                <a:sym typeface="Helvetica Neue Light"/>
              </a:rPr>
              <a:t>Submodular</a:t>
            </a:r>
          </a:p>
        </p:txBody>
      </p:sp>
      <p:pic>
        <p:nvPicPr>
          <p:cNvPr id="87" name="droppedImage.png"/>
          <p:cNvPicPr/>
          <p:nvPr/>
        </p:nvPicPr>
        <p:blipFill>
          <a:blip r:embed="rId3">
            <a:extLst/>
          </a:blip>
          <a:srcRect l="3298" t="4617" r="6992" b="7124"/>
          <a:stretch>
            <a:fillRect/>
          </a:stretch>
        </p:blipFill>
        <p:spPr>
          <a:xfrm>
            <a:off x="177800" y="787400"/>
            <a:ext cx="3733800" cy="3673401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9728199" y="76834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rgbClr val="FF2600"/>
              </a:gs>
            </a:gsLst>
            <a:path>
              <a:fillToRect l="35327" t="33178" r="64672" b="66821"/>
            </a:path>
          </a:gra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89" name="Shape 89"/>
          <p:cNvSpPr/>
          <p:nvPr/>
        </p:nvSpPr>
        <p:spPr>
          <a:xfrm>
            <a:off x="2844799" y="17017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rgbClr val="FF2600"/>
              </a:gs>
            </a:gsLst>
            <a:path>
              <a:fillToRect l="35327" t="33178" r="64672" b="66821"/>
            </a:path>
          </a:gra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90" name="Shape 90"/>
          <p:cNvSpPr/>
          <p:nvPr/>
        </p:nvSpPr>
        <p:spPr>
          <a:xfrm>
            <a:off x="2806699" y="65277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rgbClr val="FF2600"/>
              </a:gs>
            </a:gsLst>
            <a:path>
              <a:fillToRect l="35327" t="33178" r="64672" b="66821"/>
            </a:path>
          </a:gra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91" name="Shape 91"/>
          <p:cNvSpPr/>
          <p:nvPr/>
        </p:nvSpPr>
        <p:spPr>
          <a:xfrm>
            <a:off x="3683000" y="4038600"/>
            <a:ext cx="127000" cy="127000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92" name="Shape 92"/>
          <p:cNvSpPr/>
          <p:nvPr/>
        </p:nvSpPr>
        <p:spPr>
          <a:xfrm>
            <a:off x="241300" y="1079500"/>
            <a:ext cx="127000" cy="127000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93" name="Shape 93"/>
          <p:cNvSpPr/>
          <p:nvPr/>
        </p:nvSpPr>
        <p:spPr>
          <a:xfrm>
            <a:off x="241300" y="3479800"/>
            <a:ext cx="127000" cy="127000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nodeType="afterEffect" presetClass="exit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3" dur="250" fill="hold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nodeType="afterEffect" presetClass="exit" presetSubtype="0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7" dur="250" fill="hold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nodeType="afterEffect" presetClass="exit" presetSubtype="0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1" dur="250" fill="hold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nodeType="afterEffect" presetClass="entr" presetSubtype="0" presetID="9" grpId="7" fill="hold">
                                  <p:stCondLst>
                                    <p:cond delay="8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300"/>
                            </p:stCondLst>
                            <p:childTnLst>
                              <p:par>
                                <p:cTn id="38" nodeType="afterEffect" presetClass="entr" presetSubtype="0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50"/>
                            </p:stCondLst>
                            <p:childTnLst>
                              <p:par>
                                <p:cTn id="42" nodeType="afterEffect" presetClass="entr" presetSubtype="0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1" grpId="7"/>
      <p:bldP build="whole" bldLvl="1" animBg="1" rev="0" advAuto="0" spid="89" grpId="2"/>
      <p:bldP build="whole" bldLvl="1" animBg="1" rev="0" advAuto="0" spid="89" grpId="5"/>
      <p:bldP build="whole" bldLvl="1" animBg="1" rev="0" advAuto="0" spid="93" grpId="9"/>
      <p:bldP build="whole" bldLvl="1" animBg="1" rev="0" advAuto="0" spid="88" grpId="1"/>
      <p:bldP build="whole" bldLvl="1" animBg="1" rev="0" advAuto="0" spid="90" grpId="3"/>
      <p:bldP build="whole" bldLvl="1" animBg="1" rev="0" advAuto="0" spid="92" grpId="8"/>
      <p:bldP build="whole" bldLvl="1" animBg="1" rev="0" advAuto="0" spid="88" grpId="4"/>
      <p:bldP build="whole" bldLvl="1" animBg="1" rev="0" advAuto="0" spid="90" grpId="6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9142538" y="4547381"/>
            <a:ext cx="3355724" cy="138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lvl="0">
              <a:defRPr sz="1800"/>
            </a:pPr>
            <a:r>
              <a:rPr sz="4200">
                <a:latin typeface="Helvetica Neue Light"/>
                <a:ea typeface="Helvetica Neue Light"/>
                <a:cs typeface="Helvetica Neue Light"/>
                <a:sym typeface="Helvetica Neue Light"/>
              </a:rPr>
              <a:t>Otimização</a:t>
            </a:r>
            <a:endParaRPr sz="4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>
              <a:defRPr sz="1800"/>
            </a:pPr>
            <a:r>
              <a:rPr sz="4200">
                <a:latin typeface="Helvetica Neue Light"/>
                <a:ea typeface="Helvetica Neue Light"/>
                <a:cs typeface="Helvetica Neue Light"/>
                <a:sym typeface="Helvetica Neue Light"/>
              </a:rPr>
              <a:t>Submodular</a:t>
            </a:r>
          </a:p>
        </p:txBody>
      </p:sp>
      <p:pic>
        <p:nvPicPr>
          <p:cNvPr id="98" name="droppedImage.png"/>
          <p:cNvPicPr/>
          <p:nvPr/>
        </p:nvPicPr>
        <p:blipFill>
          <a:blip r:embed="rId2">
            <a:extLst/>
          </a:blip>
          <a:srcRect l="3298" t="4617" r="6992" b="7124"/>
          <a:stretch>
            <a:fillRect/>
          </a:stretch>
        </p:blipFill>
        <p:spPr>
          <a:xfrm>
            <a:off x="177800" y="787400"/>
            <a:ext cx="3733800" cy="3673401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/>
        </p:nvSpPr>
        <p:spPr>
          <a:xfrm>
            <a:off x="440924" y="4381500"/>
            <a:ext cx="3209088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Mais Distante</a:t>
            </a:r>
          </a:p>
        </p:txBody>
      </p:sp>
      <p:sp>
        <p:nvSpPr>
          <p:cNvPr id="100" name="Shape 100"/>
          <p:cNvSpPr/>
          <p:nvPr/>
        </p:nvSpPr>
        <p:spPr>
          <a:xfrm>
            <a:off x="3683000" y="4038600"/>
            <a:ext cx="127000" cy="127000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01" name="Shape 101"/>
          <p:cNvSpPr/>
          <p:nvPr/>
        </p:nvSpPr>
        <p:spPr>
          <a:xfrm>
            <a:off x="241300" y="1079500"/>
            <a:ext cx="127000" cy="127000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241300" y="3479800"/>
            <a:ext cx="127000" cy="127000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pic>
        <p:nvPicPr>
          <p:cNvPr id="103" name="droppedImage.png"/>
          <p:cNvPicPr/>
          <p:nvPr/>
        </p:nvPicPr>
        <p:blipFill>
          <a:blip r:embed="rId2">
            <a:extLst/>
          </a:blip>
          <a:srcRect l="3298" t="4617" r="6992" b="7124"/>
          <a:stretch>
            <a:fillRect/>
          </a:stretch>
        </p:blipFill>
        <p:spPr>
          <a:xfrm>
            <a:off x="8940800" y="787400"/>
            <a:ext cx="3733800" cy="3673401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hape 104"/>
          <p:cNvSpPr/>
          <p:nvPr/>
        </p:nvSpPr>
        <p:spPr>
          <a:xfrm>
            <a:off x="9372599" y="42798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rgbClr val="FF2600"/>
              </a:gs>
            </a:gsLst>
            <a:path>
              <a:fillToRect l="35327" t="33178" r="64672" b="66821"/>
            </a:path>
          </a:gra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05" name="Shape 105"/>
          <p:cNvSpPr/>
          <p:nvPr/>
        </p:nvSpPr>
        <p:spPr>
          <a:xfrm>
            <a:off x="6489699" y="15620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rgbClr val="FF2600"/>
              </a:gs>
            </a:gsLst>
            <a:path>
              <a:fillToRect l="35327" t="33178" r="64672" b="66821"/>
            </a:path>
          </a:gra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06" name="Shape 106"/>
          <p:cNvSpPr/>
          <p:nvPr/>
        </p:nvSpPr>
        <p:spPr>
          <a:xfrm>
            <a:off x="3086099" y="20446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rgbClr val="FF2600"/>
              </a:gs>
            </a:gsLst>
            <a:path>
              <a:fillToRect l="35327" t="33178" r="64672" b="66821"/>
            </a:path>
          </a:gra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07" name="Shape 107"/>
          <p:cNvSpPr/>
          <p:nvPr/>
        </p:nvSpPr>
        <p:spPr>
          <a:xfrm>
            <a:off x="12268200" y="2387600"/>
            <a:ext cx="127000" cy="127000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08" name="Shape 108"/>
          <p:cNvSpPr/>
          <p:nvPr/>
        </p:nvSpPr>
        <p:spPr>
          <a:xfrm>
            <a:off x="9105900" y="1257300"/>
            <a:ext cx="127000" cy="127000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09" name="Shape 109"/>
          <p:cNvSpPr/>
          <p:nvPr/>
        </p:nvSpPr>
        <p:spPr>
          <a:xfrm>
            <a:off x="10756900" y="990600"/>
            <a:ext cx="127000" cy="127000"/>
          </a:xfrm>
          <a:prstGeom prst="rect">
            <a:avLst/>
          </a:prstGeom>
          <a:solidFill>
            <a:srgbClr val="E324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nodeType="after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nodeType="afterEffect" presetClass="entr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nodeType="afterEffect" presetClass="exit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1" dur="250" fill="hold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nodeType="afterEffect" presetClass="exit" presetSubtype="0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5" dur="250" fill="hold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nodeType="afterEffect" presetClass="exit" presetSubtype="0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9" dur="250" fill="hold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nodeType="afterEffect" presetClass="entr" presetSubtype="0" presetID="9" grpId="7" fill="hold">
                                  <p:stCondLst>
                                    <p:cond delay="8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00"/>
                            </p:stCondLst>
                            <p:childTnLst>
                              <p:par>
                                <p:cTn id="36" nodeType="afterEffect" presetClass="entr" presetSubtype="0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50"/>
                            </p:stCondLst>
                            <p:childTnLst>
                              <p:par>
                                <p:cTn id="40" nodeType="afterEffect" presetClass="entr" presetSubtype="0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4" grpId="5"/>
      <p:bldP build="whole" bldLvl="1" animBg="1" rev="0" advAuto="0" spid="105" grpId="3"/>
      <p:bldP build="whole" bldLvl="1" animBg="1" rev="0" advAuto="0" spid="109" grpId="9"/>
      <p:bldP build="whole" bldLvl="1" animBg="1" rev="0" advAuto="0" spid="105" grpId="6"/>
      <p:bldP build="whole" bldLvl="1" animBg="1" rev="0" advAuto="0" spid="108" grpId="8"/>
      <p:bldP build="whole" bldLvl="1" animBg="1" rev="0" advAuto="0" spid="106" grpId="1"/>
      <p:bldP build="whole" bldLvl="1" animBg="1" rev="0" advAuto="0" spid="104" grpId="2"/>
      <p:bldP build="whole" bldLvl="1" animBg="1" rev="0" advAuto="0" spid="106" grpId="4"/>
      <p:bldP build="whole" bldLvl="1" animBg="1" rev="0" advAuto="0" spid="107" grpId="7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xfrm>
            <a:off x="1270000" y="254000"/>
            <a:ext cx="10464800" cy="262019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Resultados de Tempo em Segundos</a:t>
            </a:r>
          </a:p>
        </p:txBody>
      </p:sp>
      <p:graphicFrame>
        <p:nvGraphicFramePr>
          <p:cNvPr id="112" name="Chart 112"/>
          <p:cNvGraphicFramePr/>
          <p:nvPr/>
        </p:nvGraphicFramePr>
        <p:xfrm>
          <a:off x="1464342" y="2980570"/>
          <a:ext cx="10076116" cy="592560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13" name="Shape 113"/>
          <p:cNvSpPr/>
          <p:nvPr/>
        </p:nvSpPr>
        <p:spPr>
          <a:xfrm>
            <a:off x="3230201" y="8586915"/>
            <a:ext cx="1102966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/>
              <a:t>Base</a:t>
            </a:r>
          </a:p>
        </p:txBody>
      </p:sp>
      <p:sp>
        <p:nvSpPr>
          <p:cNvPr id="114" name="Shape 114"/>
          <p:cNvSpPr/>
          <p:nvPr/>
        </p:nvSpPr>
        <p:spPr>
          <a:xfrm>
            <a:off x="5299560" y="8586915"/>
            <a:ext cx="305607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/>
              <a:t>Mais Distante</a:t>
            </a:r>
          </a:p>
        </p:txBody>
      </p:sp>
      <p:sp>
        <p:nvSpPr>
          <p:cNvPr id="115" name="Shape 115"/>
          <p:cNvSpPr/>
          <p:nvPr/>
        </p:nvSpPr>
        <p:spPr>
          <a:xfrm>
            <a:off x="9482748" y="8586915"/>
            <a:ext cx="99774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/>
              <a:t>Opt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3898900"/>
            <a:ext cx="12196646" cy="95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droppedImage.pdf"/>
          <p:cNvPicPr/>
          <p:nvPr/>
        </p:nvPicPr>
        <p:blipFill>
          <a:blip r:embed="rId3">
            <a:extLst/>
          </a:blip>
          <a:srcRect l="0" t="0" r="93648" b="21333"/>
          <a:stretch>
            <a:fillRect/>
          </a:stretch>
        </p:blipFill>
        <p:spPr>
          <a:xfrm>
            <a:off x="469900" y="3898900"/>
            <a:ext cx="774700" cy="749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droppedImage.pdf"/>
          <p:cNvPicPr/>
          <p:nvPr/>
        </p:nvPicPr>
        <p:blipFill>
          <a:blip r:embed="rId3">
            <a:extLst/>
          </a:blip>
          <a:srcRect l="15202" t="0" r="29089" b="0"/>
          <a:stretch>
            <a:fillRect/>
          </a:stretch>
        </p:blipFill>
        <p:spPr>
          <a:xfrm>
            <a:off x="2324100" y="3898900"/>
            <a:ext cx="6794500" cy="95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droppedImage.pdf"/>
          <p:cNvPicPr/>
          <p:nvPr/>
        </p:nvPicPr>
        <p:blipFill>
          <a:blip r:embed="rId3">
            <a:extLst/>
          </a:blip>
          <a:srcRect l="75387" t="0" r="0" b="2666"/>
          <a:stretch>
            <a:fillRect/>
          </a:stretch>
        </p:blipFill>
        <p:spPr>
          <a:xfrm>
            <a:off x="9664700" y="3898900"/>
            <a:ext cx="3001846" cy="927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xi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afterEffect" presetClass="exi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presetClass="exi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2"/>
      <p:bldP build="whole" bldLvl="1" animBg="1" rev="0" advAuto="0" spid="118" grpId="1"/>
      <p:bldP build="whole" bldLvl="1" animBg="1" rev="0" advAuto="0" spid="120" grpId="4"/>
      <p:bldP build="whole" bldLvl="1" animBg="1" rev="0" advAuto="0" spid="118" grpId="3"/>
      <p:bldP build="whole" bldLvl="1" animBg="1" rev="0" advAuto="0" spid="119" grpId="5"/>
      <p:bldP build="whole" bldLvl="1" animBg="1" rev="0" advAuto="0" spid="119" grpId="6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