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818B-F54E-3346-A171-3AF4DE529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8400C2-35E0-8442-A915-91C23CFD0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09CAC-C899-5145-8F19-E7E00729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2AD15-72A0-9749-92D2-0ECECEF5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DE173-9C9A-6941-B6AC-5CAF37FA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35A2A-FE14-B64D-B82C-E69DA178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EC642-2F5A-0745-89FA-42E3EB250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07A1-2879-B247-BA1D-B69D8654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2FA4D-3957-924E-9396-DBF248EB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7481A-90B4-A141-A040-F16C10E2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3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72C57A-9C48-B04B-8E42-BFD299CD9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A1FAB-8198-EF4D-99A7-D90F9B07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4482F-2181-6942-969F-99C2CAA1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0320C-439D-7141-BC65-5F09279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00D67-9217-384A-A7D8-BCB1938C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1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2FDE7-B02B-A843-A631-DAC3A31C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A9811-78F4-594A-8559-B09A7FAA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31DB5-AE22-E74C-931A-60072C3D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30C70-92D9-8E41-BBDF-5EE7A61E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FF3AE-5B4F-9B43-94E9-7A7E63A6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AE3FB-43C1-4642-A3AD-B24A1868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72E26-BA84-B244-8AC8-E7AE73C8E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50451-1D70-2846-A0D6-9E382AE1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AA68D-5AC6-A941-BFFE-8FA80DCB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B829F-0A82-8F45-A8C4-E832525E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7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3134-F479-2F46-AD1B-8CD8891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0CA43-F23B-0740-A2CA-B77520FE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A1481-0562-0140-921A-3E16A8DD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8B6D9-7FBE-7241-A1AD-6D5FB7F2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5CFB7-335C-AB43-AB1C-46BBF566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87401-450D-924A-901F-520A9B0B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17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397F-2B3D-BB4F-9847-F76BA6D0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0D0F-EE47-9845-807B-B7F06820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C40E9-848C-3643-B525-6BB04FE9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BF024-FE7A-0043-A12A-CBBB1AA0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3220B-CADE-8441-BA48-DCEE4462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82A909-6647-EB43-A105-D5DF0D7B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F9D315-02F3-3E49-8CE8-9F4BB9A9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A746FF-8780-B443-9337-FD3AC0E8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5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84891-C2D8-A347-AE21-68F5B67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4A5AFA-1CFA-C649-B5AB-299B6C11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5A2BB-19B5-AE44-9D8D-9D112372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959225-054F-2643-B85F-A7377A7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0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1CECD-2A7F-FB40-A71E-DE1AD3EB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005B46-75EC-5A4D-90A0-8B88A5A2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34EF0-18EB-AC44-A790-43FF6E65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65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9F4A9-433A-7449-BB02-BC5BAEAE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7B73E-C39A-5D47-A0F8-C542D5AF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791D7-5E1B-294E-BFB5-A13F1329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B7681-CB72-6448-8ACB-DE45D6A9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4F861-A2EC-934C-94B8-C4E4FDAB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A09DC-349A-0C46-8504-44D4EB4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3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A0EFE-2ED6-4A4E-AC4C-7367E629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1275A0-7FA0-4A42-972B-68FE867AE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937F3-A4F4-3342-89CD-8C66A456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EB453-90AF-8D4A-91CA-78C7F87D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5B2BA-23C2-D445-9D43-BAF40828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027F4-09C2-3549-8131-428B329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C9FF21-3531-EC45-B6B2-75E2D561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CF1EE-FB59-5E4B-84BF-D17F773B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3F01E-F3FE-264D-A7EF-22CD4CE0D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65A4-F1D4-A241-B0F3-F7B4057D9E0C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75E83-1D17-EF44-8FE2-6F679D93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87728-284D-9C48-BD06-B57158C04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70C5-B283-5A4E-A33F-939947A366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6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16F4-59E9-D54A-9B9D-995EE6A1F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 Basics 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74173-5EAD-9949-ACD9-9A05DD153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3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UI Basics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Basics 5</dc:title>
  <dc:creator>周 广鉴</dc:creator>
  <cp:lastModifiedBy>周 广鉴</cp:lastModifiedBy>
  <cp:revision>1</cp:revision>
  <dcterms:created xsi:type="dcterms:W3CDTF">2023-03-16T12:47:56Z</dcterms:created>
  <dcterms:modified xsi:type="dcterms:W3CDTF">2023-03-16T12:50:02Z</dcterms:modified>
</cp:coreProperties>
</file>