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76" r:id="rId6"/>
    <p:sldId id="261" r:id="rId7"/>
    <p:sldId id="262" r:id="rId8"/>
    <p:sldId id="277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542"/>
  </p:normalViewPr>
  <p:slideViewPr>
    <p:cSldViewPr snapToGrid="0" snapToObjects="1">
      <p:cViewPr varScale="1">
        <p:scale>
          <a:sx n="122" d="100"/>
          <a:sy n="122" d="100"/>
        </p:scale>
        <p:origin x="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937D-1C4F-4C4C-8B37-DA90612D171A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C5D71-3523-C740-BC11-BC5E55C16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7489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C5D71-3523-C740-BC11-BC5E55C161C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6434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C5D71-3523-C740-BC11-BC5E55C161C9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013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17D6C-FA40-754A-93E7-116FA99FA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2ED1B9-53A1-D94E-B7A8-B678973DD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2216F6-5686-2442-9EE0-1461703B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E11-C61D-1B4D-97D6-1C62AE5B5B3F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E32D45-73C9-D14B-BD50-0122E813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6A465C-0B65-5441-8585-39DE97BF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B11-7BC3-4F42-A090-FE0D82BF90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772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8F817-709D-F540-A88E-05225F96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50A714-4AC4-954F-B0EE-6B2236023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23311-04EF-F54F-97A2-5905AA92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E11-C61D-1B4D-97D6-1C62AE5B5B3F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11424-EDA8-1843-9FBF-CD508A24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45AC9-7F5E-FB4F-A798-D0BDA2F8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B11-7BC3-4F42-A090-FE0D82BF90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969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E3F92E-496C-314D-B5BE-33DE59AE1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D87201-A0F0-6249-B643-0CF8F14BC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82A023-9A71-4A45-A502-779417CB0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E11-C61D-1B4D-97D6-1C62AE5B5B3F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6806BF-0FE7-B449-B782-EEB7787B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455097-B460-C149-8C70-314C765D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B11-7BC3-4F42-A090-FE0D82BF90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924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A3333-7616-6D4A-AE11-C9F8C8C02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8623F8-D7CE-ED4D-B2A3-8EC85FB3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D01B99-E0BB-FE43-AE2C-AE290A31F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E11-C61D-1B4D-97D6-1C62AE5B5B3F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BF1ABF-B1A7-7F47-BE2D-64862EF8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6D2AA1-ED34-064D-9F2C-419E81FB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B11-7BC3-4F42-A090-FE0D82BF90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743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7F9C0-90FD-234D-91FA-2FD31E8A7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16DE73-C0B1-D94D-8050-CE5A30CE7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57C8BF-BF80-4245-B9F7-E1AAC1A2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E11-C61D-1B4D-97D6-1C62AE5B5B3F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BF7DE8-7FF3-5741-BB98-B5C79C61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3B1D60-DE48-2B45-8EAC-225B2456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B11-7BC3-4F42-A090-FE0D82BF90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770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01391-8EFA-994E-A529-9AEA882C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A1D1D5-5298-C44C-99D2-3D8AD21F6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3D78CD-F14C-BA4E-B80A-173BC602A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CA6F43-FD96-4F4E-A14F-6897C1E1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E11-C61D-1B4D-97D6-1C62AE5B5B3F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B8F3C1-FDD1-3346-B8E2-C48C9F06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F55D55-CAFA-5C40-8CD0-2BF3648B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B11-7BC3-4F42-A090-FE0D82BF90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148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23592-FA2E-1648-9E35-CEC7FF286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2D7223-2A23-9C40-908A-C439A9191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6C668B-9EB9-8A4C-ADAD-ABC721268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28EA61-EB56-0849-908B-EEC18E7C8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4EE071-5369-2445-B68B-14C51A1F1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3209DE-1D51-9A4C-9B93-EF0208A4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E11-C61D-1B4D-97D6-1C62AE5B5B3F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6EC7B1-6284-3C49-9FA4-A0C13212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C12F66-6AF8-4D46-9C6D-6E6D6F47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B11-7BC3-4F42-A090-FE0D82BF90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484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21F26-AE6A-9244-ACE5-505F4A40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EC580A-5046-4449-8C22-E8897681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E11-C61D-1B4D-97D6-1C62AE5B5B3F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E0A140-EE8C-714D-8AB8-89DFD3D5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078278-A415-354D-B7AB-A4965807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B11-7BC3-4F42-A090-FE0D82BF90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204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BB1332-3BA9-A84D-BF93-62EED0BC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E11-C61D-1B4D-97D6-1C62AE5B5B3F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9DEB04-551F-374B-BD94-97D82F3F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811D38-05CC-0142-B6A5-9198C902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B11-7BC3-4F42-A090-FE0D82BF90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346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EFF7B-BF3D-CD46-8F7D-88C987796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88E62-3891-C341-9E6F-B11A9BA6F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5BEAC0-8D55-E345-946B-EAAB27AD2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1E269B-DA90-4848-9081-6900E476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E11-C61D-1B4D-97D6-1C62AE5B5B3F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4B289B-FF2F-674F-8E20-A0556E0D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9E9A86-13EF-044C-939F-B8DE0333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B11-7BC3-4F42-A090-FE0D82BF90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355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A0EEE-575D-7F4F-B7D4-A264A85D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8E24DB-1994-0240-B5A2-8BD297590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43EA90-75EB-0043-A410-F06341F48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70BC37-FB12-9544-A76A-634381DC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E11-C61D-1B4D-97D6-1C62AE5B5B3F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4F4789-1A16-8149-965D-6DAD7732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EE7D7F-3952-9D42-B78F-618EA605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DB11-7BC3-4F42-A090-FE0D82BF90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60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6FE5F3-4191-1249-B633-907B8DCB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B8310D-EDFB-0F4E-8475-22EA330A7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61D3E8-BF8E-1A4D-BE8F-BA62C9F40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DFE11-C61D-1B4D-97D6-1C62AE5B5B3F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6C73BC-ACAD-2A40-8E6C-338F60386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A871A-39B8-8A48-9CA1-6DB6EA6D0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6DB11-7BC3-4F42-A090-FE0D82BF90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600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0E4A0-188D-4746-8B05-BB523EDA6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Java Basics 7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DAD102-4068-CF46-B4EC-98B3339BD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Guangjian Zhou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194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3F795-B491-E04A-8ED1-257CCA00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162.What are the differences between a HashMap and a </a:t>
            </a:r>
            <a:r>
              <a:rPr kumimoji="1" lang="en" altLang="zh-CN" dirty="0" err="1"/>
              <a:t>Hashtable</a:t>
            </a:r>
            <a:r>
              <a:rPr kumimoji="1" lang="en" altLang="zh-CN" dirty="0"/>
              <a:t> in Java?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5C67CD4-6788-3E40-AE4A-10B8ECB27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4893" y="1825625"/>
            <a:ext cx="72022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3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C02CA-B33F-2F42-844E-2788832F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163.What are the differences between a HashMap and a </a:t>
            </a:r>
            <a:r>
              <a:rPr kumimoji="1" lang="en" altLang="zh-CN" dirty="0" err="1"/>
              <a:t>TreeMap</a:t>
            </a:r>
            <a:r>
              <a:rPr kumimoji="1" lang="en" altLang="zh-CN" dirty="0"/>
              <a:t>?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0F0A075-684D-E74C-97DD-E08F24769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6631" y="1825625"/>
            <a:ext cx="48587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7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97590-273A-E84F-825E-1AE23919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164.What are the differences between Comparable and Comparator?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DAE82E-C6C2-8049-B2E0-0F446D19D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007" y="1626581"/>
            <a:ext cx="8129971" cy="18665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5AC1DAD-BCA3-1245-A5CE-01BE5AD1F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010" y="3662800"/>
            <a:ext cx="6963979" cy="283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51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F99B6-33AF-9644-9538-3B2D437B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165.In Java, what is the purpose of Properties file?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E3FFC-DB05-B346-B95E-95C1A10E8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634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14662-DDA5-5746-9C13-3068764F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166.What is the reason for overriding equals() method?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38496B-FF4A-B84C-9EB3-AF934261A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0811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C064D-9C93-7241-A856-13D2E464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167.How does </a:t>
            </a:r>
            <a:r>
              <a:rPr kumimoji="1" lang="en" altLang="zh-CN" dirty="0" err="1"/>
              <a:t>hashCode</a:t>
            </a:r>
            <a:r>
              <a:rPr kumimoji="1" lang="en" altLang="zh-CN" dirty="0"/>
              <a:t>() method work in Java?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64DFBC-DCF6-8145-8321-A7F2F3ECC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0960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1C8DC-6884-1A4B-9763-1A0BC9D4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168.Is it a good idea to use Generics in collections?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FCECE-041A-4747-927A-4E95F9518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5952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C8100-2597-6643-A256-B4A38CB7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What is maven?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522E56-4F9F-3D42-A4CF-8331EC14E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982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C912E-F570-004E-A016-310549BE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Important commands in maven?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DE8C3-1ACF-AA4D-987B-D9E0BF7BC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9389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57AD8-7BC6-C04C-A4FB-6C259F9F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What is </a:t>
            </a:r>
            <a:r>
              <a:rPr kumimoji="1" lang="en" altLang="zh-CN" dirty="0" err="1"/>
              <a:t>pom.xml</a:t>
            </a:r>
            <a:r>
              <a:rPr kumimoji="1" lang="en" altLang="zh-CN" dirty="0"/>
              <a:t> ? 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EC55E-9AF0-914C-BA1D-FC4E97D6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872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DFE80-12AF-C846-8810-A690814A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" altLang="zh-CN" dirty="0"/>
              <a:t>156.What are the differences between the two data structures: a Vector and an </a:t>
            </a:r>
            <a:r>
              <a:rPr kumimoji="1" lang="en" altLang="zh-CN" dirty="0" err="1"/>
              <a:t>ArrayList</a:t>
            </a:r>
            <a:r>
              <a:rPr kumimoji="1" lang="en" altLang="zh-CN" dirty="0"/>
              <a:t>?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1600279-E700-9E4E-862C-FAFA52776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8762" y="1825625"/>
            <a:ext cx="54344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59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3768F-A595-D247-9910-063B3537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18.What is packaging available?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4534D-96F9-0E45-B411-452E30282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70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83627-F849-5C4E-85EB-24916B3C1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157.What are the differences between Collection and Collections in Java?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56D3C85-6E9C-5A43-9125-9E7E58EFF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8015"/>
            <a:ext cx="10515600" cy="416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5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08CEE-2B8E-3E40-AA67-34871F9E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158.In which scenario, LinkedList is better than </a:t>
            </a:r>
            <a:r>
              <a:rPr kumimoji="1" lang="en" altLang="zh-CN" dirty="0" err="1"/>
              <a:t>ArrayList</a:t>
            </a:r>
            <a:r>
              <a:rPr kumimoji="1" lang="en" altLang="zh-CN" dirty="0"/>
              <a:t> in Java?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E8486EB-E3F2-E04F-947D-080BFF540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9256" y="1825625"/>
            <a:ext cx="5633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5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08CEE-2B8E-3E40-AA67-34871F9E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158.In which scenario, LinkedList is better than </a:t>
            </a:r>
            <a:r>
              <a:rPr kumimoji="1" lang="en" altLang="zh-CN" dirty="0" err="1"/>
              <a:t>ArrayList</a:t>
            </a:r>
            <a:r>
              <a:rPr kumimoji="1" lang="en" altLang="zh-CN" dirty="0"/>
              <a:t> in Java? Cont’d</a:t>
            </a:r>
            <a:endParaRPr kumimoji="1"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A22DF13-FF3C-3B41-B44D-16C38BA98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273" y="1825625"/>
            <a:ext cx="82234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C0773-EDA6-1A42-836C-7498C57D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159.What are the differences between a List and Set collection in Java?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35956A6-40D5-D043-9C1A-B6C792DD1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531" y="1825625"/>
            <a:ext cx="97789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3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3C237-FEE0-9D4F-957D-E804F636D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396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" altLang="zh-CN" sz="2800" dirty="0"/>
              <a:t>160.What are the differences between a HashSet and </a:t>
            </a:r>
            <a:r>
              <a:rPr kumimoji="1" lang="en" altLang="zh-CN" sz="2800" dirty="0" err="1"/>
              <a:t>TreeSet</a:t>
            </a:r>
            <a:r>
              <a:rPr kumimoji="1" lang="en" altLang="zh-CN" sz="2800" dirty="0"/>
              <a:t> collection in Java?</a:t>
            </a:r>
            <a:endParaRPr kumimoji="1" lang="zh-CN" altLang="en-US" sz="2800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6309AB3D-00BD-814B-B3A3-0C7C3EC58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740842"/>
              </p:ext>
            </p:extLst>
          </p:nvPr>
        </p:nvGraphicFramePr>
        <p:xfrm>
          <a:off x="149773" y="972416"/>
          <a:ext cx="11892454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716">
                  <a:extLst>
                    <a:ext uri="{9D8B030D-6E8A-4147-A177-3AD203B41FA5}">
                      <a16:colId xmlns:a16="http://schemas.microsoft.com/office/drawing/2014/main" val="3255724675"/>
                    </a:ext>
                  </a:extLst>
                </a:gridCol>
                <a:gridCol w="4448586">
                  <a:extLst>
                    <a:ext uri="{9D8B030D-6E8A-4147-A177-3AD203B41FA5}">
                      <a16:colId xmlns:a16="http://schemas.microsoft.com/office/drawing/2014/main" val="3990473754"/>
                    </a:ext>
                  </a:extLst>
                </a:gridCol>
                <a:gridCol w="3964152">
                  <a:extLst>
                    <a:ext uri="{9D8B030D-6E8A-4147-A177-3AD203B41FA5}">
                      <a16:colId xmlns:a16="http://schemas.microsoft.com/office/drawing/2014/main" val="3169934372"/>
                    </a:ext>
                  </a:extLst>
                </a:gridCol>
              </a:tblGrid>
              <a:tr h="340805">
                <a:tc>
                  <a:txBody>
                    <a:bodyPr/>
                    <a:lstStyle/>
                    <a:p>
                      <a:r>
                        <a:rPr lang="en-US" altLang="zh-CN" dirty="0"/>
                        <a:t>Features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HashSet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TreeSet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829840"/>
                  </a:ext>
                </a:extLst>
              </a:tr>
              <a:tr h="596409"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Internet working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HashSet internally uses HashMap for storing objects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TreeSet</a:t>
                      </a:r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uses </a:t>
                      </a:r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TreeMap</a:t>
                      </a:r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internally to store objects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666633"/>
                  </a:ext>
                </a:extLst>
              </a:tr>
              <a:tr h="852014"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To Use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don’t want to maintain insertion order but want to store unique objects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want to sort the elements according to some Comparator then use </a:t>
                      </a:r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TreeSet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902456"/>
                  </a:ext>
                </a:extLst>
              </a:tr>
              <a:tr h="1289888"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HashSet does not maintain insertion order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 </a:t>
                      </a:r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TreeSet</a:t>
                      </a:r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orders the elements according to supplied Comparator. By default, objects will be placed according to their natural ascending order.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478652"/>
                  </a:ext>
                </a:extLst>
              </a:tr>
              <a:tr h="852014"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Complexity of Operations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HashSet gives O(1) complexity for insertion, removing, and retrieving objects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 </a:t>
                      </a:r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TreeSet</a:t>
                      </a:r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gives the performance of order O(log(n)) for insertion, removing, and retrieving operations.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165814"/>
                  </a:ext>
                </a:extLst>
              </a:tr>
              <a:tr h="1363222"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performance of HashSet is better when compared to </a:t>
                      </a:r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LinkedHashSet</a:t>
                      </a:r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TreeSet</a:t>
                      </a:r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TreeSet</a:t>
                      </a:r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performance is better than </a:t>
                      </a:r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LinkedHashSet</a:t>
                      </a:r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except for insertion and removal operations because it has to sort the elements after each insertion and removal operation.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300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879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3C237-FEE0-9D4F-957D-E804F636D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396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" altLang="zh-CN" sz="2800" dirty="0"/>
              <a:t>160.What are the differences between a HashSet and </a:t>
            </a:r>
            <a:r>
              <a:rPr kumimoji="1" lang="en" altLang="zh-CN" sz="2800" dirty="0" err="1"/>
              <a:t>TreeSet</a:t>
            </a:r>
            <a:r>
              <a:rPr kumimoji="1" lang="en" altLang="zh-CN" sz="2800" dirty="0"/>
              <a:t> collection in Java?</a:t>
            </a:r>
            <a:endParaRPr kumimoji="1" lang="zh-CN" altLang="en-US" sz="2800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6309AB3D-00BD-814B-B3A3-0C7C3EC58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970698"/>
              </p:ext>
            </p:extLst>
          </p:nvPr>
        </p:nvGraphicFramePr>
        <p:xfrm>
          <a:off x="149773" y="972416"/>
          <a:ext cx="11892454" cy="5699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716">
                  <a:extLst>
                    <a:ext uri="{9D8B030D-6E8A-4147-A177-3AD203B41FA5}">
                      <a16:colId xmlns:a16="http://schemas.microsoft.com/office/drawing/2014/main" val="3255724675"/>
                    </a:ext>
                  </a:extLst>
                </a:gridCol>
                <a:gridCol w="4448586">
                  <a:extLst>
                    <a:ext uri="{9D8B030D-6E8A-4147-A177-3AD203B41FA5}">
                      <a16:colId xmlns:a16="http://schemas.microsoft.com/office/drawing/2014/main" val="3990473754"/>
                    </a:ext>
                  </a:extLst>
                </a:gridCol>
                <a:gridCol w="3964152">
                  <a:extLst>
                    <a:ext uri="{9D8B030D-6E8A-4147-A177-3AD203B41FA5}">
                      <a16:colId xmlns:a16="http://schemas.microsoft.com/office/drawing/2014/main" val="3169934372"/>
                    </a:ext>
                  </a:extLst>
                </a:gridCol>
              </a:tblGrid>
              <a:tr h="340805">
                <a:tc>
                  <a:txBody>
                    <a:bodyPr/>
                    <a:lstStyle/>
                    <a:p>
                      <a:r>
                        <a:rPr lang="en-US" altLang="zh-CN" dirty="0"/>
                        <a:t>Features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HashSet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TreeSet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829840"/>
                  </a:ext>
                </a:extLst>
              </a:tr>
              <a:tr h="596409"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HashSet uses equals() and </a:t>
                      </a:r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hashCode</a:t>
                      </a:r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methods to compare the objects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TreeSet</a:t>
                      </a:r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uses compare() and </a:t>
                      </a:r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compareTo</a:t>
                      </a:r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methods to compare the objects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666633"/>
                  </a:ext>
                </a:extLst>
              </a:tr>
              <a:tr h="852014"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 Elements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HashSet allows only one null value.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TreeSet</a:t>
                      </a:r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does not permit null value. If you insert null value into </a:t>
                      </a:r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TreeSet</a:t>
                      </a:r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it will throw </a:t>
                      </a:r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NullPointerException</a:t>
                      </a:r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902456"/>
                  </a:ext>
                </a:extLst>
              </a:tr>
              <a:tr h="1289888"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" sz="1250" b="0" dirty="0">
                          <a:effectLst/>
                        </a:rPr>
                        <a:t>HashSet obj = new HashSet();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TreeSet</a:t>
                      </a:r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obj = new </a:t>
                      </a:r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TreeSet</a:t>
                      </a:r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478652"/>
                  </a:ext>
                </a:extLst>
              </a:tr>
              <a:tr h="8520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165814"/>
                  </a:ext>
                </a:extLst>
              </a:tr>
              <a:tr h="136322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300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024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745CB-407F-5747-9B27-6E92FFA4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161. In Java, how will you decide when to use a List, Set or a Map collection?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954D84B-99D3-9742-8006-B523F9690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1594" y="1690688"/>
            <a:ext cx="5811178" cy="491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99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474</Words>
  <Application>Microsoft Macintosh PowerPoint</Application>
  <PresentationFormat>宽屏</PresentationFormat>
  <Paragraphs>53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Java Basics 7</vt:lpstr>
      <vt:lpstr>156.What are the differences between the two data structures: a Vector and an ArrayList?</vt:lpstr>
      <vt:lpstr>157.What are the differences between Collection and Collections in Java?</vt:lpstr>
      <vt:lpstr>158.In which scenario, LinkedList is better than ArrayList in Java?</vt:lpstr>
      <vt:lpstr>158.In which scenario, LinkedList is better than ArrayList in Java? Cont’d</vt:lpstr>
      <vt:lpstr>159.What are the differences between a List and Set collection in Java?</vt:lpstr>
      <vt:lpstr>160.What are the differences between a HashSet and TreeSet collection in Java?</vt:lpstr>
      <vt:lpstr>160.What are the differences between a HashSet and TreeSet collection in Java?</vt:lpstr>
      <vt:lpstr>161. In Java, how will you decide when to use a List, Set or a Map collection?</vt:lpstr>
      <vt:lpstr>162.What are the differences between a HashMap and a Hashtable in Java?</vt:lpstr>
      <vt:lpstr>163.What are the differences between a HashMap and a TreeMap?</vt:lpstr>
      <vt:lpstr>164.What are the differences between Comparable and Comparator?</vt:lpstr>
      <vt:lpstr>165.In Java, what is the purpose of Properties file?</vt:lpstr>
      <vt:lpstr>166.What is the reason for overriding equals() method?</vt:lpstr>
      <vt:lpstr>167.How does hashCode() method work in Java?</vt:lpstr>
      <vt:lpstr>168.Is it a good idea to use Generics in collections?</vt:lpstr>
      <vt:lpstr>What is maven?</vt:lpstr>
      <vt:lpstr>Important commands in maven?</vt:lpstr>
      <vt:lpstr>What is pom.xml ?  </vt:lpstr>
      <vt:lpstr>18.What is packaging available?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 6</dc:title>
  <dc:creator>周 广鉴</dc:creator>
  <cp:lastModifiedBy>周 广鉴</cp:lastModifiedBy>
  <cp:revision>3</cp:revision>
  <dcterms:created xsi:type="dcterms:W3CDTF">2023-02-21T01:17:02Z</dcterms:created>
  <dcterms:modified xsi:type="dcterms:W3CDTF">2023-02-21T14:10:00Z</dcterms:modified>
</cp:coreProperties>
</file>