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6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42"/>
  </p:normalViewPr>
  <p:slideViewPr>
    <p:cSldViewPr snapToGrid="0" snapToObjects="1">
      <p:cViewPr varScale="1">
        <p:scale>
          <a:sx n="122" d="100"/>
          <a:sy n="12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937D-1C4F-4C4C-8B37-DA90612D171A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D71-3523-C740-BC11-BC5E55C16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48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3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1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7D6C-FA40-754A-93E7-116FA99F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ED1B9-53A1-D94E-B7A8-B678973D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16F6-5686-2442-9EE0-1461703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32D45-73C9-D14B-BD50-0122E813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A465C-0B65-5441-8585-39DE97B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7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F817-709D-F540-A88E-05225F96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0A714-4AC4-954F-B0EE-6B223602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23311-04EF-F54F-97A2-5905AA9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1424-EDA8-1843-9FBF-CD508A24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45AC9-7F5E-FB4F-A798-D0BDA2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3F92E-496C-314D-B5BE-33DE59AE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87201-A0F0-6249-B643-0CF8F14B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A023-9A71-4A45-A502-779417CB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806BF-0FE7-B449-B782-EEB7787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55097-B460-C149-8C70-314C765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3333-7616-6D4A-AE11-C9F8C8C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23F8-D7CE-ED4D-B2A3-8EC85FB3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01B99-E0BB-FE43-AE2C-AE290A3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F1ABF-B1A7-7F47-BE2D-64862EF8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D2AA1-ED34-064D-9F2C-419E81F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4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F9C0-90FD-234D-91FA-2FD31E8A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DE73-C0B1-D94D-8050-CE5A30CE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7C8BF-BF80-4245-B9F7-E1AAC1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7DE8-7FF3-5741-BB98-B5C79C61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B1D60-DE48-2B45-8EAC-225B245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7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1391-8EFA-994E-A529-9AEA882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D1D5-5298-C44C-99D2-3D8AD21F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D78CD-F14C-BA4E-B80A-173BC602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6F43-FD96-4F4E-A14F-6897C1E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8F3C1-FDD1-3346-B8E2-C48C9F06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55D55-CAFA-5C40-8CD0-2BF3648B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3592-FA2E-1648-9E35-CEC7FF28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7223-2A23-9C40-908A-C439A919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C668B-9EB9-8A4C-ADAD-ABC7212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8EA61-EB56-0849-908B-EEC18E7C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EE071-5369-2445-B68B-14C51A1F1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209DE-1D51-9A4C-9B93-EF0208A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EC7B1-6284-3C49-9FA4-A0C13212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12F66-6AF8-4D46-9C6D-6E6D6F4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1F26-AE6A-9244-ACE5-505F4A40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C580A-5046-4449-8C22-E8897681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0A140-EE8C-714D-8AB8-89DFD3D5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78278-A415-354D-B7AB-A4965807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0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B1332-3BA9-A84D-BF93-62EED0B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9DEB04-551F-374B-BD94-97D82F3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11D38-05CC-0142-B6A5-9198C902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4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FF7B-BF3D-CD46-8F7D-88C98779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88E62-3891-C341-9E6F-B11A9BA6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BEAC0-8D55-E345-946B-EAAB27AD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E269B-DA90-4848-9081-6900E476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B289B-FF2F-674F-8E20-A0556E0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E9A86-13EF-044C-939F-B8DE033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0EEE-575D-7F4F-B7D4-A264A85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E24DB-1994-0240-B5A2-8BD29759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EA90-75EB-0043-A410-F06341F4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0BC37-FB12-9544-A76A-634381D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F4789-1A16-8149-965D-6DAD7732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E7D7F-3952-9D42-B78F-618EA60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E5F3-4191-1249-B633-907B8DC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310D-EDFB-0F4E-8475-22EA330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D3E8-BF8E-1A4D-BE8F-BA62C9F4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73BC-ACAD-2A40-8E6C-338F6038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71A-39B8-8A48-9CA1-6DB6EA6D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0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0E4A0-188D-4746-8B05-BB523EDA6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7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AD102-4068-CF46-B4EC-98B3339BD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F795-B491-E04A-8ED1-257CCA0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162.What are the differences between a HashMap and a </a:t>
            </a:r>
            <a:r>
              <a:rPr kumimoji="1" lang="en" altLang="zh-CN" dirty="0" err="1"/>
              <a:t>Hashtable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C67CD4-6788-3E40-AE4A-10B8ECB27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93" y="1825625"/>
            <a:ext cx="7202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02CA-B33F-2F42-844E-2788832F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163.What are the differences between a HashMap and a </a:t>
            </a:r>
            <a:r>
              <a:rPr kumimoji="1" lang="en" altLang="zh-CN" dirty="0" err="1"/>
              <a:t>TreeMap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F0A075-684D-E74C-97DD-E08F2476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631" y="1825625"/>
            <a:ext cx="4858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7590-273A-E84F-825E-1AE23919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164.What are the differences between Comparable and Comparator?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DAE82E-C6C2-8049-B2E0-0F446D19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07" y="1626581"/>
            <a:ext cx="8129971" cy="1866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AC1DAD-BCA3-1245-A5CE-01BE5AD1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10" y="3662800"/>
            <a:ext cx="6963979" cy="28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99B6-33AF-9644-9538-3B2D437B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165.In Java, what is the purpose of Properties file?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3FFC-DB05-B346-B95E-95C1A10E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6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4662-DDA5-5746-9C13-3068764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166.What is the reason for overriding equals() method?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496B-FF4A-B84C-9EB3-AF934261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81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064D-9C93-7241-A856-13D2E464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167.How does </a:t>
            </a:r>
            <a:r>
              <a:rPr kumimoji="1" lang="en" altLang="zh-CN" dirty="0" err="1"/>
              <a:t>hashCode</a:t>
            </a:r>
            <a:r>
              <a:rPr kumimoji="1" lang="en" altLang="zh-CN" dirty="0"/>
              <a:t>() method work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DFBC-DCF6-8145-8321-A7F2F3EC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96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1C8DC-6884-1A4B-9763-1A0BC9D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168.Is it a good idea to use Generics in collections?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ECE-041A-4747-927A-4E95F951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95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8100-2597-6643-A256-B4A38CB7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22E56-4F9F-3D42-A4CF-8331EC14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8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912E-F570-004E-A016-310549BE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Important commands in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E8C3-1ACF-AA4D-987B-D9E0BF7B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38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57AD8-7BC6-C04C-A4FB-6C259F9F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</a:t>
            </a:r>
            <a:r>
              <a:rPr kumimoji="1" lang="en" altLang="zh-CN" dirty="0" err="1"/>
              <a:t>pom.xml</a:t>
            </a:r>
            <a:r>
              <a:rPr kumimoji="1" lang="en" altLang="zh-CN" dirty="0"/>
              <a:t> ?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C55E-9AF0-914C-BA1D-FC4E97D6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FE80-12AF-C846-8810-A690814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156.What are the differences between the two data structures: a Vector and 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600279-E700-9E4E-862C-FAFA5277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762" y="1825625"/>
            <a:ext cx="5434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768F-A595-D247-9910-063B353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18.What is packaging available?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4534D-96F9-0E45-B411-452E3028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7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3627-F849-5C4E-85EB-24916B3C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157.What are the differences between Collection and Collections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6D3C85-6E9C-5A43-9125-9E7E58EFF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015"/>
            <a:ext cx="10515600" cy="41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8CEE-2B8E-3E40-AA67-34871F9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8486EB-E3F2-E04F-947D-080BFF54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56" y="1825625"/>
            <a:ext cx="5633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8CEE-2B8E-3E40-AA67-34871F9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 Cont’d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A22DF13-FF3C-3B41-B44D-16C38BA9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273" y="1825625"/>
            <a:ext cx="8223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C0773-EDA6-1A42-836C-7498C5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159.What are the differences between a List and Set collection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5956A6-40D5-D043-9C1A-B6C792DD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31" y="1825625"/>
            <a:ext cx="977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C237-FEE0-9D4F-957D-E804F63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9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sz="2800" dirty="0"/>
              <a:t>160.What are the differences between a HashSet and </a:t>
            </a:r>
            <a:r>
              <a:rPr kumimoji="1" lang="en" altLang="zh-CN" sz="2800" dirty="0" err="1"/>
              <a:t>TreeSet</a:t>
            </a:r>
            <a:r>
              <a:rPr kumimoji="1" lang="en" altLang="zh-CN" sz="2800" dirty="0"/>
              <a:t> collection in Java?</a:t>
            </a:r>
            <a:endParaRPr kumimoji="1" lang="zh-CN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309AB3D-00BD-814B-B3A3-0C7C3EC58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40842"/>
              </p:ext>
            </p:extLst>
          </p:nvPr>
        </p:nvGraphicFramePr>
        <p:xfrm>
          <a:off x="149773" y="972416"/>
          <a:ext cx="118924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716">
                  <a:extLst>
                    <a:ext uri="{9D8B030D-6E8A-4147-A177-3AD203B41FA5}">
                      <a16:colId xmlns:a16="http://schemas.microsoft.com/office/drawing/2014/main" val="3255724675"/>
                    </a:ext>
                  </a:extLst>
                </a:gridCol>
                <a:gridCol w="4448586">
                  <a:extLst>
                    <a:ext uri="{9D8B030D-6E8A-4147-A177-3AD203B41FA5}">
                      <a16:colId xmlns:a16="http://schemas.microsoft.com/office/drawing/2014/main" val="3990473754"/>
                    </a:ext>
                  </a:extLst>
                </a:gridCol>
                <a:gridCol w="3964152">
                  <a:extLst>
                    <a:ext uri="{9D8B030D-6E8A-4147-A177-3AD203B41FA5}">
                      <a16:colId xmlns:a16="http://schemas.microsoft.com/office/drawing/2014/main" val="3169934372"/>
                    </a:ext>
                  </a:extLst>
                </a:gridCol>
              </a:tblGrid>
              <a:tr h="340805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HashSet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29840"/>
                  </a:ext>
                </a:extLst>
              </a:tr>
              <a:tr h="596409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Internet working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internally uses HashMap for storing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internally to store objects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6633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To 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don’t want to maintain insertion order but want to store unique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want to sort the elements according to some Comparator then use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02456"/>
                  </a:ext>
                </a:extLst>
              </a:tr>
              <a:tr h="1289888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does not maintain insertion 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orders the elements according to supplied Comparator. By default, objects will be placed according to their natural ascending order.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8652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of Operations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gives O(1) complexity for insertion, removing, and retrieving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gives the performance of order O(log(n)) for insertion, removing, and retrieving operations.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65814"/>
                  </a:ext>
                </a:extLst>
              </a:tr>
              <a:tr h="1363222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performance of HashSet is better when compared to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LinkedHashSet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 is better than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LinkedHashSet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 for insertion and removal operations because it has to sort the elements after each insertion and removal operation.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0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8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C237-FEE0-9D4F-957D-E804F63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9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sz="2800" dirty="0"/>
              <a:t>160.What are the differences between a HashSet and </a:t>
            </a:r>
            <a:r>
              <a:rPr kumimoji="1" lang="en" altLang="zh-CN" sz="2800" dirty="0" err="1"/>
              <a:t>TreeSet</a:t>
            </a:r>
            <a:r>
              <a:rPr kumimoji="1" lang="en" altLang="zh-CN" sz="2800" dirty="0"/>
              <a:t> collection in Java?</a:t>
            </a:r>
            <a:endParaRPr kumimoji="1" lang="zh-CN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309AB3D-00BD-814B-B3A3-0C7C3EC58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70698"/>
              </p:ext>
            </p:extLst>
          </p:nvPr>
        </p:nvGraphicFramePr>
        <p:xfrm>
          <a:off x="149773" y="972416"/>
          <a:ext cx="11892454" cy="569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716">
                  <a:extLst>
                    <a:ext uri="{9D8B030D-6E8A-4147-A177-3AD203B41FA5}">
                      <a16:colId xmlns:a16="http://schemas.microsoft.com/office/drawing/2014/main" val="3255724675"/>
                    </a:ext>
                  </a:extLst>
                </a:gridCol>
                <a:gridCol w="4448586">
                  <a:extLst>
                    <a:ext uri="{9D8B030D-6E8A-4147-A177-3AD203B41FA5}">
                      <a16:colId xmlns:a16="http://schemas.microsoft.com/office/drawing/2014/main" val="3990473754"/>
                    </a:ext>
                  </a:extLst>
                </a:gridCol>
                <a:gridCol w="3964152">
                  <a:extLst>
                    <a:ext uri="{9D8B030D-6E8A-4147-A177-3AD203B41FA5}">
                      <a16:colId xmlns:a16="http://schemas.microsoft.com/office/drawing/2014/main" val="3169934372"/>
                    </a:ext>
                  </a:extLst>
                </a:gridCol>
              </a:tblGrid>
              <a:tr h="340805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HashSet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29840"/>
                  </a:ext>
                </a:extLst>
              </a:tr>
              <a:tr h="596409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uses equals()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to compare the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compare()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to compare the objects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6633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allows only one null value.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 not permit null value. If you insert null value into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 will throw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02456"/>
                  </a:ext>
                </a:extLst>
              </a:tr>
              <a:tr h="1289888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" sz="1250" b="0" dirty="0">
                          <a:effectLst/>
                        </a:rPr>
                        <a:t>HashSet obj = new HashSet();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 = new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8652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65814"/>
                  </a:ext>
                </a:extLst>
              </a:tr>
              <a:tr h="13632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0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2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45CB-407F-5747-9B27-6E92FFA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161. In Java, how will you decide when to use a List, Set or a Map collection?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54D84B-99D3-9742-8006-B523F9690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594" y="1690688"/>
            <a:ext cx="5811178" cy="49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474</Words>
  <Application>Microsoft Macintosh PowerPoint</Application>
  <PresentationFormat>宽屏</PresentationFormat>
  <Paragraphs>53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Java Basics 7</vt:lpstr>
      <vt:lpstr>156.What are the differences between the two data structures: a Vector and an ArrayList?</vt:lpstr>
      <vt:lpstr>157.What are the differences between Collection and Collections in Java?</vt:lpstr>
      <vt:lpstr>158.In which scenario, LinkedList is better than ArrayList in Java?</vt:lpstr>
      <vt:lpstr>158.In which scenario, LinkedList is better than ArrayList in Java? Cont’d</vt:lpstr>
      <vt:lpstr>159.What are the differences between a List and Set collection in Java?</vt:lpstr>
      <vt:lpstr>160.What are the differences between a HashSet and TreeSet collection in Java?</vt:lpstr>
      <vt:lpstr>160.What are the differences between a HashSet and TreeSet collection in Java?</vt:lpstr>
      <vt:lpstr>161. In Java, how will you decide when to use a List, Set or a Map collection?</vt:lpstr>
      <vt:lpstr>162.What are the differences between a HashMap and a Hashtable in Java?</vt:lpstr>
      <vt:lpstr>163.What are the differences between a HashMap and a TreeMap?</vt:lpstr>
      <vt:lpstr>164.What are the differences between Comparable and Comparator?</vt:lpstr>
      <vt:lpstr>165.In Java, what is the purpose of Properties file?</vt:lpstr>
      <vt:lpstr>166.What is the reason for overriding equals() method?</vt:lpstr>
      <vt:lpstr>167.How does hashCode() method work in Java?</vt:lpstr>
      <vt:lpstr>168.Is it a good idea to use Generics in collections?</vt:lpstr>
      <vt:lpstr>What is maven?</vt:lpstr>
      <vt:lpstr>Important commands in maven?</vt:lpstr>
      <vt:lpstr>What is pom.xml ?  </vt:lpstr>
      <vt:lpstr>18.What is packaging available?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6</dc:title>
  <dc:creator>周 广鉴</dc:creator>
  <cp:lastModifiedBy>周 广鉴</cp:lastModifiedBy>
  <cp:revision>3</cp:revision>
  <dcterms:created xsi:type="dcterms:W3CDTF">2023-02-21T01:17:02Z</dcterms:created>
  <dcterms:modified xsi:type="dcterms:W3CDTF">2023-02-21T14:08:15Z</dcterms:modified>
</cp:coreProperties>
</file>