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0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1349F-2B77-774F-92F8-DA7C06571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B36E7A-A844-974A-A7D0-B580E3032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29FC0-C83A-2B4B-BFE6-A9384C17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C5BD5-77D7-9F41-8CA8-533979C6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205E4-07F3-EE4A-A180-7739C023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53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E7966-3488-004D-ADDC-63847F5E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AA946-F27C-7B4E-9DD9-BC9E7487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C74C7-78CD-F541-89E8-19E80464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331E7-A4E4-BD4C-84B7-772BB00A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A52BF-1734-E347-AD21-B6B8EDD8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78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EFA7CF-894C-7D45-A094-73E98DC40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C4DB6-EF38-8F41-B45E-3C5F0EE9F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74C98-47A8-7043-9155-E3346839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5DD93-75AB-FB44-816B-28904472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418AF-B907-5649-AA17-1CA9899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6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B3B4-4D2B-BB4C-958E-2850E41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89650-7521-0443-8BFF-2B30ADCB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E9D2-1BF3-C942-8744-653A1DF8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FAB70-1DFC-A845-81A0-3EB2F3E3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F91D1-A530-A348-9E8E-1F3165B7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18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654B-9DEE-B149-B393-354F00D4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00584-6339-364A-8ECC-453190EC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711CB-992B-3044-97B6-E94BE45A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56A15-2088-D643-8253-13E41777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EEDC3-BB70-2243-B9C4-78636D5C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7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1E908-D1AB-FB4E-BD40-F472B51E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6A61E-AA99-BE4E-A18B-33C0C63B6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807A9-4230-5343-9BFB-F87DB567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287B7-BF95-FF48-9F81-731C66B4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14305-471D-9748-B8FD-467DD9A5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047E6-F2DB-7041-9C7E-A4015FC7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7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94A7D-CB13-B74C-986C-2C19E530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14605-E67C-154E-8FE6-A8C7A4EC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5AF1AA-8E60-AA41-838C-CE6FE5676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5F16E-3A70-F842-B6D0-AB4BBCBE6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0C2C39-6E0B-154B-9D07-CDBBBDD8C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EEB88E-6027-D64F-9305-B7E463AB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54348A-FB38-544B-9954-78FE09EA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6F4BDD-257A-554A-855B-B7D90797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9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F50D-67BE-8243-88E6-4A8967F9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2DEF64-EF0B-7848-9448-7A99D094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1EAF66-121B-824A-9FBB-9B331730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CAE801-EC5F-C542-A5B3-2E6D6FC4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1741CC-E9E0-7F46-8EF7-30C7DB82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302685-58E5-8A4E-A961-0C7E47ED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535A1-7838-0C4F-95D2-265F5C4C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48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AD6C6-AC5D-6749-80CF-D4DF58B3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BB1F-F85E-3646-B014-D907115E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26471-D6F3-9349-B238-C5CD6B3E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85179-5495-A249-8A99-002FDC2B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BFDBE-7FA1-4647-838B-B440940A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666FB-B971-834B-B9F2-641730D0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51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B554-0919-6741-BC56-B162E971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C21AEE-B417-0E4B-8B63-FDFE06F03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CA5456-3168-3C4F-BB50-4E1BDC9B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8515F-E1E9-6F45-8927-C957D708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DC9A5-78AF-2047-9B71-216F6236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E7AE5-12D0-A742-8311-B4D66393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22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50B532-B91C-ED42-A5DB-3E93B39F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4E824-98AA-924B-B58C-5E675B5A1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1D709-552C-0942-8E4F-4DE081AB9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0F17-0676-DD4A-B9B4-41872C36D588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48319-8238-E649-BC5D-2D98471AC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3E515-C0D7-CB4D-9B75-E63620462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084C-6BAA-8B43-88FD-43A28B6D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39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FB90-230F-9840-9BE8-DD28DD427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UI Basics 4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B184F-45FF-BF4E-A7FC-D87C487A0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Guangjian 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5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UI Basics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Basics 4</dc:title>
  <dc:creator>周 广鉴</dc:creator>
  <cp:lastModifiedBy>周 广鉴</cp:lastModifiedBy>
  <cp:revision>1</cp:revision>
  <dcterms:created xsi:type="dcterms:W3CDTF">2023-03-15T12:53:01Z</dcterms:created>
  <dcterms:modified xsi:type="dcterms:W3CDTF">2023-03-15T12:53:29Z</dcterms:modified>
</cp:coreProperties>
</file>