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0" r:id="rId4"/>
    <p:sldId id="259" r:id="rId5"/>
    <p:sldId id="258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3EB6F-30F8-D345-8A30-925BB8FC6D58}" type="datetimeFigureOut">
              <a:rPr kumimoji="1" lang="zh-CN" altLang="en-US" smtClean="0"/>
              <a:t>2023/3/21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D675A-A998-AC40-B585-ABF5E50FAF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4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D675A-A998-AC40-B585-ABF5E50FAF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43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C1387-982E-B549-B271-31C98696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A8A72-3AF0-0F47-8F56-A95CFBEF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45B94-9B25-0A44-8C73-0A64F219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DFE86-BBE8-4440-919B-180F7F05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459B5-2383-2141-AA15-D72A87FF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33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EF61F-8F26-8F4C-9FA5-46EE087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8B7DD-D1A0-8442-9836-4BD61BE65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940B2-CED8-AB4D-8485-86ED962F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4CCEF-2B02-1743-A368-928ECAD2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2CCD2-677F-3642-8470-B7AECFF7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81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8DF08-4895-DA4D-9349-B01B8EAD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55712-1474-1A4B-AD50-8B22C801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2B0B2-8C66-BC42-B2DF-12F26404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FDD9A-4FAA-8E49-9F48-BB1A024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7F070-7FB8-B449-8AFB-ABDCE370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6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8352-C351-EC4B-9205-406ACDAC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8FA9-206A-0148-B32C-67C19C1B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0E013-C862-2144-B10C-9F29E405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A377-BAA4-0242-9C2A-F24722BB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5A518-D59D-3F45-BD5E-41E74C60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83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91AC6-D921-B643-8B8F-3FD8794F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E9B30-902B-A74E-8F7D-CF6DD001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6E01C-D442-C348-AF41-7BB4AF9E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974A1-FEC2-8B47-B8D2-C89452E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054DF-4959-1747-BD03-EFAA6EDF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7FFE7-28F9-354B-BD23-0B2093D0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EF4C7-7079-354A-AF8F-2220B3223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4EA63-52EF-4744-940F-090549EE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FB3EF-66C3-D54B-AA99-230CA6EA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F7DA3-6C25-0446-AD80-1C6C710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25C4D-EA4A-8D44-89A6-1D7CE915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62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DA4E6-3DE5-0241-B5BC-345451C6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AD55A-2961-B34D-83E0-A9D082D8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2658C-F1BD-4C42-8384-1F1732FC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23A31-59DD-A84B-A577-F8E10A5D4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CCA86C-D21B-D240-B9FA-337DB5328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A20BB6-FBE6-DD4F-9A2C-63BBCF3D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223C3-E65E-EF46-B5D2-DD09E03C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90A2FA-0134-C14F-A857-6B0BF1D4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67B2-79D0-A54C-862D-42F66F5D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39BDD-1914-2D48-8CF0-CF649BE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7BB45-2A2A-2D4A-B159-E73099A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77A742-05E3-5E4F-9193-61683C46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5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E651C-0A78-2D44-8918-83B109FA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6397EF-90AC-9541-B9B7-F7D388ED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5F4C0D-B09F-5743-8CAE-BCAEF521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8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B149-F174-4240-9360-811F9B63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1144F-3757-6D4C-A103-9B27F44A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360AE-EECA-6A48-97C9-A2A43220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37748-E564-1B41-92D7-7523FD2E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304E5-170D-2B40-81EB-C2DA86D7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5259-53DE-4140-BA8B-5F613A3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75AF8-ED8D-D241-86E3-CA0F2BC8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0E38C7-297B-E842-9569-92F8C65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5C382-763C-CC48-82BA-AEACC45D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272A5-5846-CE43-9F2F-402D3CAB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63DEA-70D3-074F-B3ED-51D9AAEF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50C7E-9DAB-5D47-84C7-AA62095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7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EF31E4-E3AF-CD4D-901C-AA095CD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CC53C-EFEE-6B47-B7FC-77DCC188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3C66B-30B2-A645-9008-413B5B81C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980E-F134-A448-939E-6C439C629E18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51CF5-2F0C-004D-9279-B01F3DF8A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2016-B56E-0E42-B392-B6E5CFF65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376E-44FB-D84F-86CA-217963C22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59212-AC97-C543-9117-3564E414C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3.20 Mock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998870-DF84-624C-81B7-831480D9C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30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BB86-9E83-3449-ACB3-C884FFE3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C3CA3-5F3D-4B48-B52E-5BADD065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/>
              <a:t>Set</a:t>
            </a:r>
          </a:p>
          <a:p>
            <a:r>
              <a:rPr kumimoji="1" lang="en-US" altLang="zh-CN" dirty="0"/>
              <a:t>HashSet </a:t>
            </a:r>
            <a:r>
              <a:rPr kumimoji="1" lang="en-US" altLang="zh-CN" dirty="0" err="1"/>
              <a:t>LinkedHashSet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TreeSet</a:t>
            </a:r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List</a:t>
            </a:r>
          </a:p>
          <a:p>
            <a:r>
              <a:rPr kumimoji="1" lang="en-US" altLang="zh-CN" dirty="0" err="1"/>
              <a:t>ArrayList</a:t>
            </a:r>
            <a:r>
              <a:rPr kumimoji="1" lang="en-US" altLang="zh-CN" dirty="0"/>
              <a:t> LinkedList Vector stack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Map</a:t>
            </a:r>
          </a:p>
          <a:p>
            <a:r>
              <a:rPr kumimoji="1" lang="en-US" altLang="zh-CN" dirty="0"/>
              <a:t>HashMap </a:t>
            </a:r>
            <a:r>
              <a:rPr kumimoji="1" lang="en-US" altLang="zh-CN" dirty="0" err="1"/>
              <a:t>LinkedHashMap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TreeMap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HashTable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ConcurrentHashMap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WeakHashMap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IdentityHashMap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Comparable vs Comparator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Cursor</a:t>
            </a:r>
          </a:p>
          <a:p>
            <a:r>
              <a:rPr kumimoji="1" lang="en-US" altLang="zh-CN" dirty="0"/>
              <a:t>Iterator </a:t>
            </a:r>
            <a:r>
              <a:rPr kumimoji="1" lang="en-US" altLang="zh-CN" dirty="0" err="1"/>
              <a:t>ListIterator</a:t>
            </a:r>
            <a:r>
              <a:rPr kumimoji="1" lang="en-US" altLang="zh-CN" dirty="0"/>
              <a:t> Enumerator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89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ABC29-5F56-0E4A-9EDC-C43BCCBE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 vs </a:t>
            </a:r>
            <a:r>
              <a:rPr kumimoji="1" lang="en-US" altLang="zh-CN" dirty="0" err="1"/>
              <a:t>ListIterator</a:t>
            </a:r>
            <a:r>
              <a:rPr kumimoji="1" lang="en-US" altLang="zh-CN" dirty="0"/>
              <a:t> vs Enumeration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B74F3E-A2D3-BC46-8213-B027ED17E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55" y="1918093"/>
            <a:ext cx="5398752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AF45CD-3CC8-E449-BBE1-53C36B28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43" y="1918093"/>
            <a:ext cx="6362806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D7A623-AA12-574E-9883-42CFA6208F68}"/>
              </a:ext>
            </a:extLst>
          </p:cNvPr>
          <p:cNvSpPr txBox="1"/>
          <p:nvPr/>
        </p:nvSpPr>
        <p:spPr>
          <a:xfrm>
            <a:off x="1356190" y="632915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01527-3DF1-DB4A-B66E-35B0F0503DA6}"/>
              </a:ext>
            </a:extLst>
          </p:cNvPr>
          <p:cNvSpPr txBox="1"/>
          <p:nvPr/>
        </p:nvSpPr>
        <p:spPr>
          <a:xfrm>
            <a:off x="3986373" y="632915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4+3+2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3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6D0AD-5070-E14A-86B0-E44422F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Stream API and what are some of its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E750F-5306-314C-B7E2-39B9FC13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6F27-6515-354D-80DB-46313889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functional interface?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DFD52-6C7B-6545-A2C6-83E0C1F9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4B81F-DBBC-5048-9E7E-FA878AAA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difference between filer() and map()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6889C-BC7D-8C49-BC85-EFBB876F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03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F996-28C1-494A-8DFF-0CFDB63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method reference?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B6E8-A24A-E148-BEEF-C7021C71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2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0988-C37E-3A48-856C-5F510D15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Optional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13C10-0FC5-1340-80FB-6B2F4F2F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72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012D-23B2-4244-8B1C-5AC13728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 optional objects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07FA1-85F7-0049-B562-48EADDC3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7337"/>
            <a:ext cx="10515600" cy="30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1DF30-7382-E942-B33B-4434C0CF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62" y="324028"/>
            <a:ext cx="10515600" cy="13255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8B366E-D430-464C-8F9F-A6C3A354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132"/>
            <a:ext cx="10515600" cy="43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B92E3-C528-8B4D-B518-D0F088A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0BFD5-2382-DC4F-B696-D3163443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IdentityHashMap</a:t>
            </a:r>
            <a:r>
              <a:rPr kumimoji="1" lang="en-US" altLang="zh-CN" dirty="0"/>
              <a:t> only compares key references</a:t>
            </a:r>
          </a:p>
          <a:p>
            <a:r>
              <a:rPr kumimoji="1" lang="en-US" altLang="zh-CN" dirty="0" err="1"/>
              <a:t>WeakHashMap</a:t>
            </a:r>
            <a:r>
              <a:rPr kumimoji="1" lang="en-US" altLang="zh-CN" dirty="0"/>
              <a:t> will make sure entries will be handled by </a:t>
            </a:r>
            <a:r>
              <a:rPr kumimoji="1" lang="en-US" altLang="zh-CN" dirty="0" err="1"/>
              <a:t>gc</a:t>
            </a:r>
            <a:r>
              <a:rPr kumimoji="1" lang="en-US" altLang="zh-CN" dirty="0"/>
              <a:t> once key is discarded.</a:t>
            </a:r>
          </a:p>
          <a:p>
            <a:r>
              <a:rPr kumimoji="1" lang="en-US" altLang="zh-CN" dirty="0" err="1"/>
              <a:t>LinkedHashMap</a:t>
            </a:r>
            <a:r>
              <a:rPr kumimoji="1" lang="en-US" altLang="zh-CN" dirty="0"/>
              <a:t> will maintain the insertion order of its entries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28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103</Words>
  <Application>Microsoft Macintosh PowerPoint</Application>
  <PresentationFormat>宽屏</PresentationFormat>
  <Paragraphs>27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3.20 Mock</vt:lpstr>
      <vt:lpstr>What is Stream API and what are some of its functions?</vt:lpstr>
      <vt:lpstr>What is functional interface?</vt:lpstr>
      <vt:lpstr>What is the difference between filer() and map()</vt:lpstr>
      <vt:lpstr>What is method reference?</vt:lpstr>
      <vt:lpstr>Optional </vt:lpstr>
      <vt:lpstr>Three ways we can create optional objects</vt:lpstr>
      <vt:lpstr>PowerPoint 演示文稿</vt:lpstr>
      <vt:lpstr>PowerPoint 演示文稿</vt:lpstr>
      <vt:lpstr>PowerPoint 演示文稿</vt:lpstr>
      <vt:lpstr>Iterator vs ListIterator vs Enumeration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3.20 Mock</dc:title>
  <dc:creator>周 广鉴</dc:creator>
  <cp:lastModifiedBy>周 广鉴</cp:lastModifiedBy>
  <cp:revision>2</cp:revision>
  <dcterms:created xsi:type="dcterms:W3CDTF">2023-03-20T14:14:17Z</dcterms:created>
  <dcterms:modified xsi:type="dcterms:W3CDTF">2023-03-23T12:59:36Z</dcterms:modified>
</cp:coreProperties>
</file>