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61" r:id="rId3"/>
    <p:sldId id="260" r:id="rId4"/>
    <p:sldId id="259" r:id="rId5"/>
    <p:sldId id="258" r:id="rId6"/>
    <p:sldId id="257" r:id="rId7"/>
    <p:sldId id="262" r:id="rId8"/>
    <p:sldId id="263" r:id="rId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737"/>
  </p:normalViewPr>
  <p:slideViewPr>
    <p:cSldViewPr snapToGrid="0" snapToObjects="1">
      <p:cViewPr varScale="1">
        <p:scale>
          <a:sx n="118" d="100"/>
          <a:sy n="118" d="100"/>
        </p:scale>
        <p:origin x="904" y="2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9E6298-58B6-9E47-9345-E0D5D322852B}"/>
              </a:ext>
            </a:extLst>
          </p:cNvPr>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a:extLst>
              <a:ext uri="{FF2B5EF4-FFF2-40B4-BE49-F238E27FC236}">
                <a16:creationId xmlns:a16="http://schemas.microsoft.com/office/drawing/2014/main" id="{2F663A03-2276-4D42-8881-4D1AF431DE9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a:extLst>
              <a:ext uri="{FF2B5EF4-FFF2-40B4-BE49-F238E27FC236}">
                <a16:creationId xmlns:a16="http://schemas.microsoft.com/office/drawing/2014/main" id="{E7635499-29E0-354D-A7D0-A416762A7A6B}"/>
              </a:ext>
            </a:extLst>
          </p:cNvPr>
          <p:cNvSpPr>
            <a:spLocks noGrp="1"/>
          </p:cNvSpPr>
          <p:nvPr>
            <p:ph type="dt" sz="half" idx="10"/>
          </p:nvPr>
        </p:nvSpPr>
        <p:spPr/>
        <p:txBody>
          <a:bodyPr/>
          <a:lstStyle/>
          <a:p>
            <a:fld id="{D851C6E4-5227-C645-BD59-7B6562197D2A}" type="datetimeFigureOut">
              <a:rPr kumimoji="1" lang="zh-CN" altLang="en-US" smtClean="0"/>
              <a:t>2023/3/23</a:t>
            </a:fld>
            <a:endParaRPr kumimoji="1" lang="zh-CN" altLang="en-US"/>
          </a:p>
        </p:txBody>
      </p:sp>
      <p:sp>
        <p:nvSpPr>
          <p:cNvPr id="5" name="页脚占位符 4">
            <a:extLst>
              <a:ext uri="{FF2B5EF4-FFF2-40B4-BE49-F238E27FC236}">
                <a16:creationId xmlns:a16="http://schemas.microsoft.com/office/drawing/2014/main" id="{DBA77BAF-BD4D-C248-9381-EA0E03B3BB29}"/>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C5D0007D-5645-BE4B-9E6B-184867CE96B1}"/>
              </a:ext>
            </a:extLst>
          </p:cNvPr>
          <p:cNvSpPr>
            <a:spLocks noGrp="1"/>
          </p:cNvSpPr>
          <p:nvPr>
            <p:ph type="sldNum" sz="quarter" idx="12"/>
          </p:nvPr>
        </p:nvSpPr>
        <p:spPr/>
        <p:txBody>
          <a:bodyPr/>
          <a:lstStyle/>
          <a:p>
            <a:fld id="{651621CC-680C-DE44-B2EF-86D127B3A568}" type="slidenum">
              <a:rPr kumimoji="1" lang="zh-CN" altLang="en-US" smtClean="0"/>
              <a:t>‹#›</a:t>
            </a:fld>
            <a:endParaRPr kumimoji="1" lang="zh-CN" altLang="en-US"/>
          </a:p>
        </p:txBody>
      </p:sp>
    </p:spTree>
    <p:extLst>
      <p:ext uri="{BB962C8B-B14F-4D97-AF65-F5344CB8AC3E}">
        <p14:creationId xmlns:p14="http://schemas.microsoft.com/office/powerpoint/2010/main" val="7842956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24FD0E-96E3-AD4D-82E8-D95ED436DA04}"/>
              </a:ext>
            </a:extLst>
          </p:cNvPr>
          <p:cNvSpPr>
            <a:spLocks noGrp="1"/>
          </p:cNvSpPr>
          <p:nvPr>
            <p:ph type="title"/>
          </p:nvPr>
        </p:nvSpPr>
        <p:spPr/>
        <p:txBody>
          <a:bodyPr/>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963A765D-1B9A-F84B-9089-16F4A681564A}"/>
              </a:ext>
            </a:extLst>
          </p:cNvPr>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F197A57D-CAD5-6F4F-BF1C-9A5E6D697490}"/>
              </a:ext>
            </a:extLst>
          </p:cNvPr>
          <p:cNvSpPr>
            <a:spLocks noGrp="1"/>
          </p:cNvSpPr>
          <p:nvPr>
            <p:ph type="dt" sz="half" idx="10"/>
          </p:nvPr>
        </p:nvSpPr>
        <p:spPr/>
        <p:txBody>
          <a:bodyPr/>
          <a:lstStyle/>
          <a:p>
            <a:fld id="{D851C6E4-5227-C645-BD59-7B6562197D2A}" type="datetimeFigureOut">
              <a:rPr kumimoji="1" lang="zh-CN" altLang="en-US" smtClean="0"/>
              <a:t>2023/3/23</a:t>
            </a:fld>
            <a:endParaRPr kumimoji="1" lang="zh-CN" altLang="en-US"/>
          </a:p>
        </p:txBody>
      </p:sp>
      <p:sp>
        <p:nvSpPr>
          <p:cNvPr id="5" name="页脚占位符 4">
            <a:extLst>
              <a:ext uri="{FF2B5EF4-FFF2-40B4-BE49-F238E27FC236}">
                <a16:creationId xmlns:a16="http://schemas.microsoft.com/office/drawing/2014/main" id="{ECD9C044-16C6-9D4D-A4C1-754CCC61831F}"/>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01FBAF60-337D-614C-9649-1CB3AC86BBB6}"/>
              </a:ext>
            </a:extLst>
          </p:cNvPr>
          <p:cNvSpPr>
            <a:spLocks noGrp="1"/>
          </p:cNvSpPr>
          <p:nvPr>
            <p:ph type="sldNum" sz="quarter" idx="12"/>
          </p:nvPr>
        </p:nvSpPr>
        <p:spPr/>
        <p:txBody>
          <a:bodyPr/>
          <a:lstStyle/>
          <a:p>
            <a:fld id="{651621CC-680C-DE44-B2EF-86D127B3A568}" type="slidenum">
              <a:rPr kumimoji="1" lang="zh-CN" altLang="en-US" smtClean="0"/>
              <a:t>‹#›</a:t>
            </a:fld>
            <a:endParaRPr kumimoji="1" lang="zh-CN" altLang="en-US"/>
          </a:p>
        </p:txBody>
      </p:sp>
    </p:spTree>
    <p:extLst>
      <p:ext uri="{BB962C8B-B14F-4D97-AF65-F5344CB8AC3E}">
        <p14:creationId xmlns:p14="http://schemas.microsoft.com/office/powerpoint/2010/main" val="28921262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201C115E-C950-6F45-A577-C5EABB0FE375}"/>
              </a:ext>
            </a:extLst>
          </p:cNvPr>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19806F42-34F3-0948-BF9D-002E4FBCB29F}"/>
              </a:ext>
            </a:extLst>
          </p:cNvPr>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D493A72D-F795-AF47-BBFE-7F0379614128}"/>
              </a:ext>
            </a:extLst>
          </p:cNvPr>
          <p:cNvSpPr>
            <a:spLocks noGrp="1"/>
          </p:cNvSpPr>
          <p:nvPr>
            <p:ph type="dt" sz="half" idx="10"/>
          </p:nvPr>
        </p:nvSpPr>
        <p:spPr/>
        <p:txBody>
          <a:bodyPr/>
          <a:lstStyle/>
          <a:p>
            <a:fld id="{D851C6E4-5227-C645-BD59-7B6562197D2A}" type="datetimeFigureOut">
              <a:rPr kumimoji="1" lang="zh-CN" altLang="en-US" smtClean="0"/>
              <a:t>2023/3/23</a:t>
            </a:fld>
            <a:endParaRPr kumimoji="1" lang="zh-CN" altLang="en-US"/>
          </a:p>
        </p:txBody>
      </p:sp>
      <p:sp>
        <p:nvSpPr>
          <p:cNvPr id="5" name="页脚占位符 4">
            <a:extLst>
              <a:ext uri="{FF2B5EF4-FFF2-40B4-BE49-F238E27FC236}">
                <a16:creationId xmlns:a16="http://schemas.microsoft.com/office/drawing/2014/main" id="{E7DF6B2F-AF31-DA49-AA95-E1A99EAC33FC}"/>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FB0E8130-9B1B-724E-BB4B-67090C04A6FE}"/>
              </a:ext>
            </a:extLst>
          </p:cNvPr>
          <p:cNvSpPr>
            <a:spLocks noGrp="1"/>
          </p:cNvSpPr>
          <p:nvPr>
            <p:ph type="sldNum" sz="quarter" idx="12"/>
          </p:nvPr>
        </p:nvSpPr>
        <p:spPr/>
        <p:txBody>
          <a:bodyPr/>
          <a:lstStyle/>
          <a:p>
            <a:fld id="{651621CC-680C-DE44-B2EF-86D127B3A568}" type="slidenum">
              <a:rPr kumimoji="1" lang="zh-CN" altLang="en-US" smtClean="0"/>
              <a:t>‹#›</a:t>
            </a:fld>
            <a:endParaRPr kumimoji="1" lang="zh-CN" altLang="en-US"/>
          </a:p>
        </p:txBody>
      </p:sp>
    </p:spTree>
    <p:extLst>
      <p:ext uri="{BB962C8B-B14F-4D97-AF65-F5344CB8AC3E}">
        <p14:creationId xmlns:p14="http://schemas.microsoft.com/office/powerpoint/2010/main" val="21952946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BE442E-8061-C949-8AB7-6F182AE1AB37}"/>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758A7683-1F54-BB4C-B2B9-8A1E30F5039D}"/>
              </a:ext>
            </a:extLst>
          </p:cNvPr>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D5F800EC-4DBE-0445-8CB4-6F91D6126D7B}"/>
              </a:ext>
            </a:extLst>
          </p:cNvPr>
          <p:cNvSpPr>
            <a:spLocks noGrp="1"/>
          </p:cNvSpPr>
          <p:nvPr>
            <p:ph type="dt" sz="half" idx="10"/>
          </p:nvPr>
        </p:nvSpPr>
        <p:spPr/>
        <p:txBody>
          <a:bodyPr/>
          <a:lstStyle/>
          <a:p>
            <a:fld id="{D851C6E4-5227-C645-BD59-7B6562197D2A}" type="datetimeFigureOut">
              <a:rPr kumimoji="1" lang="zh-CN" altLang="en-US" smtClean="0"/>
              <a:t>2023/3/23</a:t>
            </a:fld>
            <a:endParaRPr kumimoji="1" lang="zh-CN" altLang="en-US"/>
          </a:p>
        </p:txBody>
      </p:sp>
      <p:sp>
        <p:nvSpPr>
          <p:cNvPr id="5" name="页脚占位符 4">
            <a:extLst>
              <a:ext uri="{FF2B5EF4-FFF2-40B4-BE49-F238E27FC236}">
                <a16:creationId xmlns:a16="http://schemas.microsoft.com/office/drawing/2014/main" id="{5FFF8DC3-F57C-4F4D-8B5F-850432558C6A}"/>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68AE0551-E15B-DA4D-BDD1-DBC3777B7757}"/>
              </a:ext>
            </a:extLst>
          </p:cNvPr>
          <p:cNvSpPr>
            <a:spLocks noGrp="1"/>
          </p:cNvSpPr>
          <p:nvPr>
            <p:ph type="sldNum" sz="quarter" idx="12"/>
          </p:nvPr>
        </p:nvSpPr>
        <p:spPr/>
        <p:txBody>
          <a:bodyPr/>
          <a:lstStyle/>
          <a:p>
            <a:fld id="{651621CC-680C-DE44-B2EF-86D127B3A568}" type="slidenum">
              <a:rPr kumimoji="1" lang="zh-CN" altLang="en-US" smtClean="0"/>
              <a:t>‹#›</a:t>
            </a:fld>
            <a:endParaRPr kumimoji="1" lang="zh-CN" altLang="en-US"/>
          </a:p>
        </p:txBody>
      </p:sp>
    </p:spTree>
    <p:extLst>
      <p:ext uri="{BB962C8B-B14F-4D97-AF65-F5344CB8AC3E}">
        <p14:creationId xmlns:p14="http://schemas.microsoft.com/office/powerpoint/2010/main" val="33342982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E55502-9235-0949-8D59-00F606D53D88}"/>
              </a:ext>
            </a:extLst>
          </p:cNvPr>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a:extLst>
              <a:ext uri="{FF2B5EF4-FFF2-40B4-BE49-F238E27FC236}">
                <a16:creationId xmlns:a16="http://schemas.microsoft.com/office/drawing/2014/main" id="{BB40179F-4AB6-3446-B630-53E895D5D87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a:extLst>
              <a:ext uri="{FF2B5EF4-FFF2-40B4-BE49-F238E27FC236}">
                <a16:creationId xmlns:a16="http://schemas.microsoft.com/office/drawing/2014/main" id="{9685A11C-7D68-1B40-990D-83C084DB711A}"/>
              </a:ext>
            </a:extLst>
          </p:cNvPr>
          <p:cNvSpPr>
            <a:spLocks noGrp="1"/>
          </p:cNvSpPr>
          <p:nvPr>
            <p:ph type="dt" sz="half" idx="10"/>
          </p:nvPr>
        </p:nvSpPr>
        <p:spPr/>
        <p:txBody>
          <a:bodyPr/>
          <a:lstStyle/>
          <a:p>
            <a:fld id="{D851C6E4-5227-C645-BD59-7B6562197D2A}" type="datetimeFigureOut">
              <a:rPr kumimoji="1" lang="zh-CN" altLang="en-US" smtClean="0"/>
              <a:t>2023/3/23</a:t>
            </a:fld>
            <a:endParaRPr kumimoji="1" lang="zh-CN" altLang="en-US"/>
          </a:p>
        </p:txBody>
      </p:sp>
      <p:sp>
        <p:nvSpPr>
          <p:cNvPr id="5" name="页脚占位符 4">
            <a:extLst>
              <a:ext uri="{FF2B5EF4-FFF2-40B4-BE49-F238E27FC236}">
                <a16:creationId xmlns:a16="http://schemas.microsoft.com/office/drawing/2014/main" id="{A13A22C0-6978-5A46-871C-DA68A62046FB}"/>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988C736B-8CFD-E048-A74C-18437E0B5199}"/>
              </a:ext>
            </a:extLst>
          </p:cNvPr>
          <p:cNvSpPr>
            <a:spLocks noGrp="1"/>
          </p:cNvSpPr>
          <p:nvPr>
            <p:ph type="sldNum" sz="quarter" idx="12"/>
          </p:nvPr>
        </p:nvSpPr>
        <p:spPr/>
        <p:txBody>
          <a:bodyPr/>
          <a:lstStyle/>
          <a:p>
            <a:fld id="{651621CC-680C-DE44-B2EF-86D127B3A568}" type="slidenum">
              <a:rPr kumimoji="1" lang="zh-CN" altLang="en-US" smtClean="0"/>
              <a:t>‹#›</a:t>
            </a:fld>
            <a:endParaRPr kumimoji="1" lang="zh-CN" altLang="en-US"/>
          </a:p>
        </p:txBody>
      </p:sp>
    </p:spTree>
    <p:extLst>
      <p:ext uri="{BB962C8B-B14F-4D97-AF65-F5344CB8AC3E}">
        <p14:creationId xmlns:p14="http://schemas.microsoft.com/office/powerpoint/2010/main" val="19653154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622037-1CDC-F84C-9EB0-E5140D800753}"/>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3697E67B-578E-CA4A-9635-B889A5CCF567}"/>
              </a:ext>
            </a:extLst>
          </p:cNvPr>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a:extLst>
              <a:ext uri="{FF2B5EF4-FFF2-40B4-BE49-F238E27FC236}">
                <a16:creationId xmlns:a16="http://schemas.microsoft.com/office/drawing/2014/main" id="{5C19D790-B4E2-CB40-BE76-34B3CBC35A1A}"/>
              </a:ext>
            </a:extLst>
          </p:cNvPr>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a:extLst>
              <a:ext uri="{FF2B5EF4-FFF2-40B4-BE49-F238E27FC236}">
                <a16:creationId xmlns:a16="http://schemas.microsoft.com/office/drawing/2014/main" id="{9AEBCFBA-1CE5-4640-8347-7531E1446A27}"/>
              </a:ext>
            </a:extLst>
          </p:cNvPr>
          <p:cNvSpPr>
            <a:spLocks noGrp="1"/>
          </p:cNvSpPr>
          <p:nvPr>
            <p:ph type="dt" sz="half" idx="10"/>
          </p:nvPr>
        </p:nvSpPr>
        <p:spPr/>
        <p:txBody>
          <a:bodyPr/>
          <a:lstStyle/>
          <a:p>
            <a:fld id="{D851C6E4-5227-C645-BD59-7B6562197D2A}" type="datetimeFigureOut">
              <a:rPr kumimoji="1" lang="zh-CN" altLang="en-US" smtClean="0"/>
              <a:t>2023/3/23</a:t>
            </a:fld>
            <a:endParaRPr kumimoji="1" lang="zh-CN" altLang="en-US"/>
          </a:p>
        </p:txBody>
      </p:sp>
      <p:sp>
        <p:nvSpPr>
          <p:cNvPr id="6" name="页脚占位符 5">
            <a:extLst>
              <a:ext uri="{FF2B5EF4-FFF2-40B4-BE49-F238E27FC236}">
                <a16:creationId xmlns:a16="http://schemas.microsoft.com/office/drawing/2014/main" id="{918634FC-EE96-2244-B139-A1AF1A7E3027}"/>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779DC414-C55A-CC45-A4A9-328C2997EF7C}"/>
              </a:ext>
            </a:extLst>
          </p:cNvPr>
          <p:cNvSpPr>
            <a:spLocks noGrp="1"/>
          </p:cNvSpPr>
          <p:nvPr>
            <p:ph type="sldNum" sz="quarter" idx="12"/>
          </p:nvPr>
        </p:nvSpPr>
        <p:spPr/>
        <p:txBody>
          <a:bodyPr/>
          <a:lstStyle/>
          <a:p>
            <a:fld id="{651621CC-680C-DE44-B2EF-86D127B3A568}" type="slidenum">
              <a:rPr kumimoji="1" lang="zh-CN" altLang="en-US" smtClean="0"/>
              <a:t>‹#›</a:t>
            </a:fld>
            <a:endParaRPr kumimoji="1" lang="zh-CN" altLang="en-US"/>
          </a:p>
        </p:txBody>
      </p:sp>
    </p:spTree>
    <p:extLst>
      <p:ext uri="{BB962C8B-B14F-4D97-AF65-F5344CB8AC3E}">
        <p14:creationId xmlns:p14="http://schemas.microsoft.com/office/powerpoint/2010/main" val="6133683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278529B-9759-A44E-BF29-48309005F8F0}"/>
              </a:ext>
            </a:extLst>
          </p:cNvPr>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93D82912-9A0A-B54D-8545-DD146BA3C87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a:extLst>
              <a:ext uri="{FF2B5EF4-FFF2-40B4-BE49-F238E27FC236}">
                <a16:creationId xmlns:a16="http://schemas.microsoft.com/office/drawing/2014/main" id="{9926C827-3DF2-8C47-87E1-22988DC69192}"/>
              </a:ext>
            </a:extLst>
          </p:cNvPr>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a:extLst>
              <a:ext uri="{FF2B5EF4-FFF2-40B4-BE49-F238E27FC236}">
                <a16:creationId xmlns:a16="http://schemas.microsoft.com/office/drawing/2014/main" id="{144F81BB-8ACC-4A4F-B026-0B1A508E2EF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a:extLst>
              <a:ext uri="{FF2B5EF4-FFF2-40B4-BE49-F238E27FC236}">
                <a16:creationId xmlns:a16="http://schemas.microsoft.com/office/drawing/2014/main" id="{8046FDBA-2DF4-A243-82C0-85087D688004}"/>
              </a:ext>
            </a:extLst>
          </p:cNvPr>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a:extLst>
              <a:ext uri="{FF2B5EF4-FFF2-40B4-BE49-F238E27FC236}">
                <a16:creationId xmlns:a16="http://schemas.microsoft.com/office/drawing/2014/main" id="{22FF6741-43B9-5344-AE2C-150DE47B192A}"/>
              </a:ext>
            </a:extLst>
          </p:cNvPr>
          <p:cNvSpPr>
            <a:spLocks noGrp="1"/>
          </p:cNvSpPr>
          <p:nvPr>
            <p:ph type="dt" sz="half" idx="10"/>
          </p:nvPr>
        </p:nvSpPr>
        <p:spPr/>
        <p:txBody>
          <a:bodyPr/>
          <a:lstStyle/>
          <a:p>
            <a:fld id="{D851C6E4-5227-C645-BD59-7B6562197D2A}" type="datetimeFigureOut">
              <a:rPr kumimoji="1" lang="zh-CN" altLang="en-US" smtClean="0"/>
              <a:t>2023/3/23</a:t>
            </a:fld>
            <a:endParaRPr kumimoji="1" lang="zh-CN" altLang="en-US"/>
          </a:p>
        </p:txBody>
      </p:sp>
      <p:sp>
        <p:nvSpPr>
          <p:cNvPr id="8" name="页脚占位符 7">
            <a:extLst>
              <a:ext uri="{FF2B5EF4-FFF2-40B4-BE49-F238E27FC236}">
                <a16:creationId xmlns:a16="http://schemas.microsoft.com/office/drawing/2014/main" id="{0F33291E-E08A-A540-81ED-81954D6DE85D}"/>
              </a:ext>
            </a:extLst>
          </p:cNvPr>
          <p:cNvSpPr>
            <a:spLocks noGrp="1"/>
          </p:cNvSpPr>
          <p:nvPr>
            <p:ph type="ftr" sz="quarter" idx="11"/>
          </p:nvPr>
        </p:nvSpPr>
        <p:spPr/>
        <p:txBody>
          <a:bodyPr/>
          <a:lstStyle/>
          <a:p>
            <a:endParaRPr kumimoji="1" lang="zh-CN" altLang="en-US"/>
          </a:p>
        </p:txBody>
      </p:sp>
      <p:sp>
        <p:nvSpPr>
          <p:cNvPr id="9" name="灯片编号占位符 8">
            <a:extLst>
              <a:ext uri="{FF2B5EF4-FFF2-40B4-BE49-F238E27FC236}">
                <a16:creationId xmlns:a16="http://schemas.microsoft.com/office/drawing/2014/main" id="{399A083B-B7E8-8344-96AE-BAB5E67C4EC1}"/>
              </a:ext>
            </a:extLst>
          </p:cNvPr>
          <p:cNvSpPr>
            <a:spLocks noGrp="1"/>
          </p:cNvSpPr>
          <p:nvPr>
            <p:ph type="sldNum" sz="quarter" idx="12"/>
          </p:nvPr>
        </p:nvSpPr>
        <p:spPr/>
        <p:txBody>
          <a:bodyPr/>
          <a:lstStyle/>
          <a:p>
            <a:fld id="{651621CC-680C-DE44-B2EF-86D127B3A568}" type="slidenum">
              <a:rPr kumimoji="1" lang="zh-CN" altLang="en-US" smtClean="0"/>
              <a:t>‹#›</a:t>
            </a:fld>
            <a:endParaRPr kumimoji="1" lang="zh-CN" altLang="en-US"/>
          </a:p>
        </p:txBody>
      </p:sp>
    </p:spTree>
    <p:extLst>
      <p:ext uri="{BB962C8B-B14F-4D97-AF65-F5344CB8AC3E}">
        <p14:creationId xmlns:p14="http://schemas.microsoft.com/office/powerpoint/2010/main" val="28753759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01F3E8-2BB1-3648-A0C0-78370C3D85DC}"/>
              </a:ext>
            </a:extLst>
          </p:cNvPr>
          <p:cNvSpPr>
            <a:spLocks noGrp="1"/>
          </p:cNvSpPr>
          <p:nvPr>
            <p:ph type="title"/>
          </p:nvPr>
        </p:nvSpPr>
        <p:spPr/>
        <p:txBody>
          <a:bodyPr/>
          <a:lstStyle/>
          <a:p>
            <a:r>
              <a:rPr kumimoji="1" lang="zh-CN" altLang="en-US"/>
              <a:t>单击此处编辑母版标题样式</a:t>
            </a:r>
          </a:p>
        </p:txBody>
      </p:sp>
      <p:sp>
        <p:nvSpPr>
          <p:cNvPr id="3" name="日期占位符 2">
            <a:extLst>
              <a:ext uri="{FF2B5EF4-FFF2-40B4-BE49-F238E27FC236}">
                <a16:creationId xmlns:a16="http://schemas.microsoft.com/office/drawing/2014/main" id="{B3B99EA2-A0A9-5B40-9C55-5A56F4EEA7D4}"/>
              </a:ext>
            </a:extLst>
          </p:cNvPr>
          <p:cNvSpPr>
            <a:spLocks noGrp="1"/>
          </p:cNvSpPr>
          <p:nvPr>
            <p:ph type="dt" sz="half" idx="10"/>
          </p:nvPr>
        </p:nvSpPr>
        <p:spPr/>
        <p:txBody>
          <a:bodyPr/>
          <a:lstStyle/>
          <a:p>
            <a:fld id="{D851C6E4-5227-C645-BD59-7B6562197D2A}" type="datetimeFigureOut">
              <a:rPr kumimoji="1" lang="zh-CN" altLang="en-US" smtClean="0"/>
              <a:t>2023/3/23</a:t>
            </a:fld>
            <a:endParaRPr kumimoji="1" lang="zh-CN" altLang="en-US"/>
          </a:p>
        </p:txBody>
      </p:sp>
      <p:sp>
        <p:nvSpPr>
          <p:cNvPr id="4" name="页脚占位符 3">
            <a:extLst>
              <a:ext uri="{FF2B5EF4-FFF2-40B4-BE49-F238E27FC236}">
                <a16:creationId xmlns:a16="http://schemas.microsoft.com/office/drawing/2014/main" id="{B0FAB668-D4D5-194F-AF6E-04940BCF1A21}"/>
              </a:ext>
            </a:extLst>
          </p:cNvPr>
          <p:cNvSpPr>
            <a:spLocks noGrp="1"/>
          </p:cNvSpPr>
          <p:nvPr>
            <p:ph type="ftr" sz="quarter" idx="11"/>
          </p:nvPr>
        </p:nvSpPr>
        <p:spPr/>
        <p:txBody>
          <a:bodyPr/>
          <a:lstStyle/>
          <a:p>
            <a:endParaRPr kumimoji="1" lang="zh-CN" altLang="en-US"/>
          </a:p>
        </p:txBody>
      </p:sp>
      <p:sp>
        <p:nvSpPr>
          <p:cNvPr id="5" name="灯片编号占位符 4">
            <a:extLst>
              <a:ext uri="{FF2B5EF4-FFF2-40B4-BE49-F238E27FC236}">
                <a16:creationId xmlns:a16="http://schemas.microsoft.com/office/drawing/2014/main" id="{D58A31FB-49E2-8C49-9806-4F745F881385}"/>
              </a:ext>
            </a:extLst>
          </p:cNvPr>
          <p:cNvSpPr>
            <a:spLocks noGrp="1"/>
          </p:cNvSpPr>
          <p:nvPr>
            <p:ph type="sldNum" sz="quarter" idx="12"/>
          </p:nvPr>
        </p:nvSpPr>
        <p:spPr/>
        <p:txBody>
          <a:bodyPr/>
          <a:lstStyle/>
          <a:p>
            <a:fld id="{651621CC-680C-DE44-B2EF-86D127B3A568}" type="slidenum">
              <a:rPr kumimoji="1" lang="zh-CN" altLang="en-US" smtClean="0"/>
              <a:t>‹#›</a:t>
            </a:fld>
            <a:endParaRPr kumimoji="1" lang="zh-CN" altLang="en-US"/>
          </a:p>
        </p:txBody>
      </p:sp>
    </p:spTree>
    <p:extLst>
      <p:ext uri="{BB962C8B-B14F-4D97-AF65-F5344CB8AC3E}">
        <p14:creationId xmlns:p14="http://schemas.microsoft.com/office/powerpoint/2010/main" val="17387915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45BAACE9-7E86-BD4F-97F3-83E87EB7D4B2}"/>
              </a:ext>
            </a:extLst>
          </p:cNvPr>
          <p:cNvSpPr>
            <a:spLocks noGrp="1"/>
          </p:cNvSpPr>
          <p:nvPr>
            <p:ph type="dt" sz="half" idx="10"/>
          </p:nvPr>
        </p:nvSpPr>
        <p:spPr/>
        <p:txBody>
          <a:bodyPr/>
          <a:lstStyle/>
          <a:p>
            <a:fld id="{D851C6E4-5227-C645-BD59-7B6562197D2A}" type="datetimeFigureOut">
              <a:rPr kumimoji="1" lang="zh-CN" altLang="en-US" smtClean="0"/>
              <a:t>2023/3/23</a:t>
            </a:fld>
            <a:endParaRPr kumimoji="1" lang="zh-CN" altLang="en-US"/>
          </a:p>
        </p:txBody>
      </p:sp>
      <p:sp>
        <p:nvSpPr>
          <p:cNvPr id="3" name="页脚占位符 2">
            <a:extLst>
              <a:ext uri="{FF2B5EF4-FFF2-40B4-BE49-F238E27FC236}">
                <a16:creationId xmlns:a16="http://schemas.microsoft.com/office/drawing/2014/main" id="{657915BB-02AE-9444-B306-F86A17C6A4CA}"/>
              </a:ext>
            </a:extLst>
          </p:cNvPr>
          <p:cNvSpPr>
            <a:spLocks noGrp="1"/>
          </p:cNvSpPr>
          <p:nvPr>
            <p:ph type="ftr" sz="quarter" idx="11"/>
          </p:nvPr>
        </p:nvSpPr>
        <p:spPr/>
        <p:txBody>
          <a:bodyPr/>
          <a:lstStyle/>
          <a:p>
            <a:endParaRPr kumimoji="1" lang="zh-CN" altLang="en-US"/>
          </a:p>
        </p:txBody>
      </p:sp>
      <p:sp>
        <p:nvSpPr>
          <p:cNvPr id="4" name="灯片编号占位符 3">
            <a:extLst>
              <a:ext uri="{FF2B5EF4-FFF2-40B4-BE49-F238E27FC236}">
                <a16:creationId xmlns:a16="http://schemas.microsoft.com/office/drawing/2014/main" id="{26E3476A-618A-B34F-9831-51381667D3E5}"/>
              </a:ext>
            </a:extLst>
          </p:cNvPr>
          <p:cNvSpPr>
            <a:spLocks noGrp="1"/>
          </p:cNvSpPr>
          <p:nvPr>
            <p:ph type="sldNum" sz="quarter" idx="12"/>
          </p:nvPr>
        </p:nvSpPr>
        <p:spPr/>
        <p:txBody>
          <a:bodyPr/>
          <a:lstStyle/>
          <a:p>
            <a:fld id="{651621CC-680C-DE44-B2EF-86D127B3A568}" type="slidenum">
              <a:rPr kumimoji="1" lang="zh-CN" altLang="en-US" smtClean="0"/>
              <a:t>‹#›</a:t>
            </a:fld>
            <a:endParaRPr kumimoji="1" lang="zh-CN" altLang="en-US"/>
          </a:p>
        </p:txBody>
      </p:sp>
    </p:spTree>
    <p:extLst>
      <p:ext uri="{BB962C8B-B14F-4D97-AF65-F5344CB8AC3E}">
        <p14:creationId xmlns:p14="http://schemas.microsoft.com/office/powerpoint/2010/main" val="11777573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154665-0B6F-3645-BCF0-6DA85CB1AFF4}"/>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a:extLst>
              <a:ext uri="{FF2B5EF4-FFF2-40B4-BE49-F238E27FC236}">
                <a16:creationId xmlns:a16="http://schemas.microsoft.com/office/drawing/2014/main" id="{749016F4-F0F4-3747-B455-F5E70074996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a:extLst>
              <a:ext uri="{FF2B5EF4-FFF2-40B4-BE49-F238E27FC236}">
                <a16:creationId xmlns:a16="http://schemas.microsoft.com/office/drawing/2014/main" id="{75B77011-7630-4244-8692-62FCDCD07C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2B517446-C416-B448-BCCF-8BC5033C08B5}"/>
              </a:ext>
            </a:extLst>
          </p:cNvPr>
          <p:cNvSpPr>
            <a:spLocks noGrp="1"/>
          </p:cNvSpPr>
          <p:nvPr>
            <p:ph type="dt" sz="half" idx="10"/>
          </p:nvPr>
        </p:nvSpPr>
        <p:spPr/>
        <p:txBody>
          <a:bodyPr/>
          <a:lstStyle/>
          <a:p>
            <a:fld id="{D851C6E4-5227-C645-BD59-7B6562197D2A}" type="datetimeFigureOut">
              <a:rPr kumimoji="1" lang="zh-CN" altLang="en-US" smtClean="0"/>
              <a:t>2023/3/23</a:t>
            </a:fld>
            <a:endParaRPr kumimoji="1" lang="zh-CN" altLang="en-US"/>
          </a:p>
        </p:txBody>
      </p:sp>
      <p:sp>
        <p:nvSpPr>
          <p:cNvPr id="6" name="页脚占位符 5">
            <a:extLst>
              <a:ext uri="{FF2B5EF4-FFF2-40B4-BE49-F238E27FC236}">
                <a16:creationId xmlns:a16="http://schemas.microsoft.com/office/drawing/2014/main" id="{A469CBAE-BE35-B740-8358-F552EBED3F51}"/>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DE0A7721-1FD9-814B-B249-D1B4DCC2D280}"/>
              </a:ext>
            </a:extLst>
          </p:cNvPr>
          <p:cNvSpPr>
            <a:spLocks noGrp="1"/>
          </p:cNvSpPr>
          <p:nvPr>
            <p:ph type="sldNum" sz="quarter" idx="12"/>
          </p:nvPr>
        </p:nvSpPr>
        <p:spPr/>
        <p:txBody>
          <a:bodyPr/>
          <a:lstStyle/>
          <a:p>
            <a:fld id="{651621CC-680C-DE44-B2EF-86D127B3A568}" type="slidenum">
              <a:rPr kumimoji="1" lang="zh-CN" altLang="en-US" smtClean="0"/>
              <a:t>‹#›</a:t>
            </a:fld>
            <a:endParaRPr kumimoji="1" lang="zh-CN" altLang="en-US"/>
          </a:p>
        </p:txBody>
      </p:sp>
    </p:spTree>
    <p:extLst>
      <p:ext uri="{BB962C8B-B14F-4D97-AF65-F5344CB8AC3E}">
        <p14:creationId xmlns:p14="http://schemas.microsoft.com/office/powerpoint/2010/main" val="20311497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E49423-5D1F-074E-A74E-FEB56BC35DD8}"/>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a:extLst>
              <a:ext uri="{FF2B5EF4-FFF2-40B4-BE49-F238E27FC236}">
                <a16:creationId xmlns:a16="http://schemas.microsoft.com/office/drawing/2014/main" id="{8BF411DC-CE0F-484F-BF62-3B649956847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a:extLst>
              <a:ext uri="{FF2B5EF4-FFF2-40B4-BE49-F238E27FC236}">
                <a16:creationId xmlns:a16="http://schemas.microsoft.com/office/drawing/2014/main" id="{1C8B986E-5350-EE4C-9A7C-185BD95207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B3BAABEA-F2C8-4848-8082-9C78CD827057}"/>
              </a:ext>
            </a:extLst>
          </p:cNvPr>
          <p:cNvSpPr>
            <a:spLocks noGrp="1"/>
          </p:cNvSpPr>
          <p:nvPr>
            <p:ph type="dt" sz="half" idx="10"/>
          </p:nvPr>
        </p:nvSpPr>
        <p:spPr/>
        <p:txBody>
          <a:bodyPr/>
          <a:lstStyle/>
          <a:p>
            <a:fld id="{D851C6E4-5227-C645-BD59-7B6562197D2A}" type="datetimeFigureOut">
              <a:rPr kumimoji="1" lang="zh-CN" altLang="en-US" smtClean="0"/>
              <a:t>2023/3/23</a:t>
            </a:fld>
            <a:endParaRPr kumimoji="1" lang="zh-CN" altLang="en-US"/>
          </a:p>
        </p:txBody>
      </p:sp>
      <p:sp>
        <p:nvSpPr>
          <p:cNvPr id="6" name="页脚占位符 5">
            <a:extLst>
              <a:ext uri="{FF2B5EF4-FFF2-40B4-BE49-F238E27FC236}">
                <a16:creationId xmlns:a16="http://schemas.microsoft.com/office/drawing/2014/main" id="{2693F685-6291-D140-A87E-D6B6519C4B74}"/>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0BD406B9-F1AF-1042-8926-863FBD3249BF}"/>
              </a:ext>
            </a:extLst>
          </p:cNvPr>
          <p:cNvSpPr>
            <a:spLocks noGrp="1"/>
          </p:cNvSpPr>
          <p:nvPr>
            <p:ph type="sldNum" sz="quarter" idx="12"/>
          </p:nvPr>
        </p:nvSpPr>
        <p:spPr/>
        <p:txBody>
          <a:bodyPr/>
          <a:lstStyle/>
          <a:p>
            <a:fld id="{651621CC-680C-DE44-B2EF-86D127B3A568}" type="slidenum">
              <a:rPr kumimoji="1" lang="zh-CN" altLang="en-US" smtClean="0"/>
              <a:t>‹#›</a:t>
            </a:fld>
            <a:endParaRPr kumimoji="1" lang="zh-CN" altLang="en-US"/>
          </a:p>
        </p:txBody>
      </p:sp>
    </p:spTree>
    <p:extLst>
      <p:ext uri="{BB962C8B-B14F-4D97-AF65-F5344CB8AC3E}">
        <p14:creationId xmlns:p14="http://schemas.microsoft.com/office/powerpoint/2010/main" val="16613988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AF7B6A28-39F5-624F-A3AE-0B30E3086F0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BF832BB8-8D4F-BB4E-B616-0AB37F8C57A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55B5E653-AB51-E34F-B3B9-8365F7DBC62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851C6E4-5227-C645-BD59-7B6562197D2A}" type="datetimeFigureOut">
              <a:rPr kumimoji="1" lang="zh-CN" altLang="en-US" smtClean="0"/>
              <a:t>2023/3/23</a:t>
            </a:fld>
            <a:endParaRPr kumimoji="1" lang="zh-CN" altLang="en-US"/>
          </a:p>
        </p:txBody>
      </p:sp>
      <p:sp>
        <p:nvSpPr>
          <p:cNvPr id="5" name="页脚占位符 4">
            <a:extLst>
              <a:ext uri="{FF2B5EF4-FFF2-40B4-BE49-F238E27FC236}">
                <a16:creationId xmlns:a16="http://schemas.microsoft.com/office/drawing/2014/main" id="{29A5B408-0634-5C4C-BDCC-59445B4F16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a:extLst>
              <a:ext uri="{FF2B5EF4-FFF2-40B4-BE49-F238E27FC236}">
                <a16:creationId xmlns:a16="http://schemas.microsoft.com/office/drawing/2014/main" id="{054DB19E-24DC-D344-8C18-F00B0E80260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1621CC-680C-DE44-B2EF-86D127B3A568}" type="slidenum">
              <a:rPr kumimoji="1" lang="zh-CN" altLang="en-US" smtClean="0"/>
              <a:t>‹#›</a:t>
            </a:fld>
            <a:endParaRPr kumimoji="1" lang="zh-CN" altLang="en-US"/>
          </a:p>
        </p:txBody>
      </p:sp>
    </p:spTree>
    <p:extLst>
      <p:ext uri="{BB962C8B-B14F-4D97-AF65-F5344CB8AC3E}">
        <p14:creationId xmlns:p14="http://schemas.microsoft.com/office/powerpoint/2010/main" val="18544702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1105A42-0357-4643-9AD5-40D2EC0B4D45}"/>
              </a:ext>
            </a:extLst>
          </p:cNvPr>
          <p:cNvSpPr>
            <a:spLocks noGrp="1"/>
          </p:cNvSpPr>
          <p:nvPr>
            <p:ph type="ctrTitle"/>
          </p:nvPr>
        </p:nvSpPr>
        <p:spPr/>
        <p:txBody>
          <a:bodyPr/>
          <a:lstStyle/>
          <a:p>
            <a:r>
              <a:rPr kumimoji="1" lang="en-US" altLang="zh-CN" dirty="0"/>
              <a:t>3.23 Mock</a:t>
            </a:r>
            <a:endParaRPr kumimoji="1" lang="zh-CN" altLang="en-US" dirty="0"/>
          </a:p>
        </p:txBody>
      </p:sp>
      <p:sp>
        <p:nvSpPr>
          <p:cNvPr id="3" name="副标题 2">
            <a:extLst>
              <a:ext uri="{FF2B5EF4-FFF2-40B4-BE49-F238E27FC236}">
                <a16:creationId xmlns:a16="http://schemas.microsoft.com/office/drawing/2014/main" id="{3C8DFC4D-26D2-C741-BB7C-1E3CE1B8FDA9}"/>
              </a:ext>
            </a:extLst>
          </p:cNvPr>
          <p:cNvSpPr>
            <a:spLocks noGrp="1"/>
          </p:cNvSpPr>
          <p:nvPr>
            <p:ph type="subTitle" idx="1"/>
          </p:nvPr>
        </p:nvSpPr>
        <p:spPr/>
        <p:txBody>
          <a:bodyPr/>
          <a:lstStyle/>
          <a:p>
            <a:endParaRPr kumimoji="1" lang="zh-CN" altLang="en-US"/>
          </a:p>
        </p:txBody>
      </p:sp>
    </p:spTree>
    <p:extLst>
      <p:ext uri="{BB962C8B-B14F-4D97-AF65-F5344CB8AC3E}">
        <p14:creationId xmlns:p14="http://schemas.microsoft.com/office/powerpoint/2010/main" val="41553524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66844EC-F813-8148-88AD-A98BA89ABBCD}"/>
              </a:ext>
            </a:extLst>
          </p:cNvPr>
          <p:cNvSpPr>
            <a:spLocks noGrp="1"/>
          </p:cNvSpPr>
          <p:nvPr>
            <p:ph type="title"/>
          </p:nvPr>
        </p:nvSpPr>
        <p:spPr/>
        <p:txBody>
          <a:bodyPr/>
          <a:lstStyle/>
          <a:p>
            <a:r>
              <a:rPr kumimoji="1" lang="en-US" altLang="zh-CN" dirty="0"/>
              <a:t>Setter &amp; constructor</a:t>
            </a:r>
            <a:endParaRPr kumimoji="1" lang="zh-CN" altLang="en-US" dirty="0"/>
          </a:p>
        </p:txBody>
      </p:sp>
      <p:sp>
        <p:nvSpPr>
          <p:cNvPr id="3" name="内容占位符 2">
            <a:extLst>
              <a:ext uri="{FF2B5EF4-FFF2-40B4-BE49-F238E27FC236}">
                <a16:creationId xmlns:a16="http://schemas.microsoft.com/office/drawing/2014/main" id="{E74FAA3E-0C1C-7C4E-8178-E34A919B8972}"/>
              </a:ext>
            </a:extLst>
          </p:cNvPr>
          <p:cNvSpPr>
            <a:spLocks noGrp="1"/>
          </p:cNvSpPr>
          <p:nvPr>
            <p:ph idx="1"/>
          </p:nvPr>
        </p:nvSpPr>
        <p:spPr/>
        <p:txBody>
          <a:bodyPr/>
          <a:lstStyle/>
          <a:p>
            <a:r>
              <a:rPr kumimoji="1" lang="en-US" altLang="zh-CN" dirty="0"/>
              <a:t>If dependency can be overridden </a:t>
            </a:r>
            <a:endParaRPr kumimoji="1" lang="zh-CN" altLang="en-US" dirty="0"/>
          </a:p>
        </p:txBody>
      </p:sp>
    </p:spTree>
    <p:extLst>
      <p:ext uri="{BB962C8B-B14F-4D97-AF65-F5344CB8AC3E}">
        <p14:creationId xmlns:p14="http://schemas.microsoft.com/office/powerpoint/2010/main" val="40114508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3E2C822-44E3-824C-9CFF-B540662FAB36}"/>
              </a:ext>
            </a:extLst>
          </p:cNvPr>
          <p:cNvSpPr>
            <a:spLocks noGrp="1"/>
          </p:cNvSpPr>
          <p:nvPr>
            <p:ph type="title"/>
          </p:nvPr>
        </p:nvSpPr>
        <p:spPr/>
        <p:txBody>
          <a:bodyPr/>
          <a:lstStyle/>
          <a:p>
            <a:endParaRPr kumimoji="1" lang="zh-CN" altLang="en-US"/>
          </a:p>
        </p:txBody>
      </p:sp>
      <p:pic>
        <p:nvPicPr>
          <p:cNvPr id="4" name="内容占位符 3">
            <a:extLst>
              <a:ext uri="{FF2B5EF4-FFF2-40B4-BE49-F238E27FC236}">
                <a16:creationId xmlns:a16="http://schemas.microsoft.com/office/drawing/2014/main" id="{86A0C24F-2FEF-6847-A34D-082BE580BD44}"/>
              </a:ext>
            </a:extLst>
          </p:cNvPr>
          <p:cNvPicPr>
            <a:picLocks noGrp="1" noChangeAspect="1"/>
          </p:cNvPicPr>
          <p:nvPr>
            <p:ph idx="1"/>
          </p:nvPr>
        </p:nvPicPr>
        <p:blipFill>
          <a:blip r:embed="rId2"/>
          <a:stretch>
            <a:fillRect/>
          </a:stretch>
        </p:blipFill>
        <p:spPr>
          <a:xfrm>
            <a:off x="1183841" y="1825625"/>
            <a:ext cx="9824318" cy="4351338"/>
          </a:xfrm>
          <a:prstGeom prst="rect">
            <a:avLst/>
          </a:prstGeom>
        </p:spPr>
      </p:pic>
    </p:spTree>
    <p:extLst>
      <p:ext uri="{BB962C8B-B14F-4D97-AF65-F5344CB8AC3E}">
        <p14:creationId xmlns:p14="http://schemas.microsoft.com/office/powerpoint/2010/main" val="10236843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3B47ED-1516-FE4F-ACFA-3A01D986E7B4}"/>
              </a:ext>
            </a:extLst>
          </p:cNvPr>
          <p:cNvSpPr>
            <a:spLocks noGrp="1"/>
          </p:cNvSpPr>
          <p:nvPr>
            <p:ph type="title"/>
          </p:nvPr>
        </p:nvSpPr>
        <p:spPr/>
        <p:txBody>
          <a:bodyPr/>
          <a:lstStyle/>
          <a:p>
            <a:r>
              <a:rPr kumimoji="1" lang="en-US" altLang="zh-CN" dirty="0"/>
              <a:t>JVM</a:t>
            </a:r>
            <a:endParaRPr kumimoji="1" lang="zh-CN" altLang="en-US" dirty="0"/>
          </a:p>
        </p:txBody>
      </p:sp>
      <p:sp>
        <p:nvSpPr>
          <p:cNvPr id="3" name="内容占位符 2">
            <a:extLst>
              <a:ext uri="{FF2B5EF4-FFF2-40B4-BE49-F238E27FC236}">
                <a16:creationId xmlns:a16="http://schemas.microsoft.com/office/drawing/2014/main" id="{1CC12E44-0673-0843-BBF4-47B7CB457973}"/>
              </a:ext>
            </a:extLst>
          </p:cNvPr>
          <p:cNvSpPr>
            <a:spLocks noGrp="1"/>
          </p:cNvSpPr>
          <p:nvPr>
            <p:ph idx="1"/>
          </p:nvPr>
        </p:nvSpPr>
        <p:spPr/>
        <p:txBody>
          <a:bodyPr/>
          <a:lstStyle/>
          <a:p>
            <a:r>
              <a:rPr kumimoji="1" lang="en-US" altLang="zh-CN" dirty="0"/>
              <a:t>JVM (Thread Scheduler, Garbage Collector)</a:t>
            </a:r>
          </a:p>
          <a:p>
            <a:r>
              <a:rPr kumimoji="1" lang="en-US" altLang="zh-CN" dirty="0"/>
              <a:t>JVM manage the Life Cycle Program</a:t>
            </a:r>
            <a:endParaRPr kumimoji="1" lang="zh-CN" altLang="en-US" dirty="0"/>
          </a:p>
        </p:txBody>
      </p:sp>
    </p:spTree>
    <p:extLst>
      <p:ext uri="{BB962C8B-B14F-4D97-AF65-F5344CB8AC3E}">
        <p14:creationId xmlns:p14="http://schemas.microsoft.com/office/powerpoint/2010/main" val="868554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8ABB72-10B8-4048-9543-6ADE69C614C6}"/>
              </a:ext>
            </a:extLst>
          </p:cNvPr>
          <p:cNvSpPr>
            <a:spLocks noGrp="1"/>
          </p:cNvSpPr>
          <p:nvPr>
            <p:ph type="title"/>
          </p:nvPr>
        </p:nvSpPr>
        <p:spPr/>
        <p:txBody>
          <a:bodyPr/>
          <a:lstStyle/>
          <a:p>
            <a:r>
              <a:rPr kumimoji="1" lang="en-US" altLang="zh-CN" dirty="0"/>
              <a:t>What is container</a:t>
            </a:r>
            <a:endParaRPr kumimoji="1" lang="zh-CN" altLang="en-US" dirty="0"/>
          </a:p>
        </p:txBody>
      </p:sp>
      <p:sp>
        <p:nvSpPr>
          <p:cNvPr id="3" name="内容占位符 2">
            <a:extLst>
              <a:ext uri="{FF2B5EF4-FFF2-40B4-BE49-F238E27FC236}">
                <a16:creationId xmlns:a16="http://schemas.microsoft.com/office/drawing/2014/main" id="{040DFF4F-6084-B342-BDE0-9B8D05DD66AC}"/>
              </a:ext>
            </a:extLst>
          </p:cNvPr>
          <p:cNvSpPr>
            <a:spLocks noGrp="1"/>
          </p:cNvSpPr>
          <p:nvPr>
            <p:ph idx="1"/>
          </p:nvPr>
        </p:nvSpPr>
        <p:spPr/>
        <p:txBody>
          <a:bodyPr/>
          <a:lstStyle/>
          <a:p>
            <a:r>
              <a:rPr lang="en" altLang="zh-CN" b="0" i="0" dirty="0">
                <a:solidFill>
                  <a:srgbClr val="000000"/>
                </a:solidFill>
                <a:effectLst/>
                <a:latin typeface="Nunito" pitchFamily="2" charset="0"/>
              </a:rPr>
              <a:t>The Spring container is at the core of the Spring Framework. The container will create the objects, wire them together, configure them, and manage their complete life cycle from creation till destruction. The Spring container uses DI to manage the components that make up an application.</a:t>
            </a:r>
            <a:endParaRPr kumimoji="1" lang="en-US" altLang="zh-CN" b="0" i="0" dirty="0">
              <a:solidFill>
                <a:srgbClr val="000000"/>
              </a:solidFill>
              <a:effectLst/>
              <a:latin typeface="Nunito" pitchFamily="2" charset="0"/>
            </a:endParaRPr>
          </a:p>
          <a:p>
            <a:r>
              <a:rPr kumimoji="1" lang="en-US" altLang="zh-CN" dirty="0">
                <a:solidFill>
                  <a:srgbClr val="000000"/>
                </a:solidFill>
                <a:latin typeface="Nunito" pitchFamily="2" charset="0"/>
              </a:rPr>
              <a:t>To manage lifecycle of Bean (java class)</a:t>
            </a:r>
          </a:p>
          <a:p>
            <a:endParaRPr kumimoji="1" lang="zh-CN" altLang="en-US" dirty="0"/>
          </a:p>
        </p:txBody>
      </p:sp>
    </p:spTree>
    <p:extLst>
      <p:ext uri="{BB962C8B-B14F-4D97-AF65-F5344CB8AC3E}">
        <p14:creationId xmlns:p14="http://schemas.microsoft.com/office/powerpoint/2010/main" val="12489116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57002F-45AD-0D44-8B41-C599ACE94604}"/>
              </a:ext>
            </a:extLst>
          </p:cNvPr>
          <p:cNvSpPr>
            <a:spLocks noGrp="1"/>
          </p:cNvSpPr>
          <p:nvPr>
            <p:ph type="title"/>
          </p:nvPr>
        </p:nvSpPr>
        <p:spPr/>
        <p:txBody>
          <a:bodyPr/>
          <a:lstStyle/>
          <a:p>
            <a:r>
              <a:rPr kumimoji="1" lang="en-US" altLang="zh-CN" dirty="0"/>
              <a:t>How many different types of spring boot containers are there?</a:t>
            </a:r>
            <a:endParaRPr kumimoji="1" lang="zh-CN" altLang="en-US" dirty="0"/>
          </a:p>
        </p:txBody>
      </p:sp>
      <p:sp>
        <p:nvSpPr>
          <p:cNvPr id="3" name="内容占位符 2">
            <a:extLst>
              <a:ext uri="{FF2B5EF4-FFF2-40B4-BE49-F238E27FC236}">
                <a16:creationId xmlns:a16="http://schemas.microsoft.com/office/drawing/2014/main" id="{2D1E9554-5C38-7244-8C03-A2B3F5DC497D}"/>
              </a:ext>
            </a:extLst>
          </p:cNvPr>
          <p:cNvSpPr>
            <a:spLocks noGrp="1"/>
          </p:cNvSpPr>
          <p:nvPr>
            <p:ph idx="1"/>
          </p:nvPr>
        </p:nvSpPr>
        <p:spPr/>
        <p:txBody>
          <a:bodyPr/>
          <a:lstStyle/>
          <a:p>
            <a:r>
              <a:rPr kumimoji="1" lang="en-US" altLang="zh-CN" dirty="0" err="1"/>
              <a:t>BeanFactory</a:t>
            </a:r>
            <a:r>
              <a:rPr kumimoji="1" lang="en-US" altLang="zh-CN" dirty="0"/>
              <a:t> – core container</a:t>
            </a:r>
          </a:p>
          <a:p>
            <a:r>
              <a:rPr kumimoji="1" lang="en-US" altLang="zh-CN" dirty="0" err="1"/>
              <a:t>ApplicationContext</a:t>
            </a:r>
            <a:r>
              <a:rPr kumimoji="1" lang="en-US" altLang="zh-CN" dirty="0"/>
              <a:t> –J2EE Container</a:t>
            </a:r>
          </a:p>
          <a:p>
            <a:r>
              <a:rPr kumimoji="1" lang="en-US" altLang="zh-CN" dirty="0" err="1"/>
              <a:t>WebApplicationContext</a:t>
            </a:r>
            <a:r>
              <a:rPr kumimoji="1" lang="en-US" altLang="zh-CN" dirty="0"/>
              <a:t> – web Container</a:t>
            </a:r>
            <a:endParaRPr kumimoji="1" lang="zh-CN" altLang="en-US" dirty="0"/>
          </a:p>
        </p:txBody>
      </p:sp>
      <p:pic>
        <p:nvPicPr>
          <p:cNvPr id="4" name="图片 3">
            <a:extLst>
              <a:ext uri="{FF2B5EF4-FFF2-40B4-BE49-F238E27FC236}">
                <a16:creationId xmlns:a16="http://schemas.microsoft.com/office/drawing/2014/main" id="{A28E9DE7-F533-0847-8223-8BEE638758A4}"/>
              </a:ext>
            </a:extLst>
          </p:cNvPr>
          <p:cNvPicPr>
            <a:picLocks noChangeAspect="1"/>
          </p:cNvPicPr>
          <p:nvPr/>
        </p:nvPicPr>
        <p:blipFill>
          <a:blip r:embed="rId2"/>
          <a:stretch>
            <a:fillRect/>
          </a:stretch>
        </p:blipFill>
        <p:spPr>
          <a:xfrm>
            <a:off x="4889500" y="3626757"/>
            <a:ext cx="7302500" cy="2108200"/>
          </a:xfrm>
          <a:prstGeom prst="rect">
            <a:avLst/>
          </a:prstGeom>
        </p:spPr>
      </p:pic>
    </p:spTree>
    <p:extLst>
      <p:ext uri="{BB962C8B-B14F-4D97-AF65-F5344CB8AC3E}">
        <p14:creationId xmlns:p14="http://schemas.microsoft.com/office/powerpoint/2010/main" val="8106970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561185-E406-3444-BED6-4E7B1043CFB1}"/>
              </a:ext>
            </a:extLst>
          </p:cNvPr>
          <p:cNvSpPr>
            <a:spLocks noGrp="1"/>
          </p:cNvSpPr>
          <p:nvPr>
            <p:ph type="title"/>
          </p:nvPr>
        </p:nvSpPr>
        <p:spPr/>
        <p:txBody>
          <a:bodyPr/>
          <a:lstStyle/>
          <a:p>
            <a:r>
              <a:rPr kumimoji="1" lang="en-US" altLang="zh-CN" dirty="0" err="1"/>
              <a:t>HttpHeader</a:t>
            </a:r>
            <a:endParaRPr kumimoji="1" lang="zh-CN" altLang="en-US" dirty="0"/>
          </a:p>
        </p:txBody>
      </p:sp>
      <p:sp>
        <p:nvSpPr>
          <p:cNvPr id="3" name="内容占位符 2">
            <a:extLst>
              <a:ext uri="{FF2B5EF4-FFF2-40B4-BE49-F238E27FC236}">
                <a16:creationId xmlns:a16="http://schemas.microsoft.com/office/drawing/2014/main" id="{744F94BC-65DA-F64E-B07A-C4CE6946A79C}"/>
              </a:ext>
            </a:extLst>
          </p:cNvPr>
          <p:cNvSpPr>
            <a:spLocks noGrp="1"/>
          </p:cNvSpPr>
          <p:nvPr>
            <p:ph idx="1"/>
          </p:nvPr>
        </p:nvSpPr>
        <p:spPr/>
        <p:txBody>
          <a:bodyPr/>
          <a:lstStyle/>
          <a:p>
            <a:endParaRPr kumimoji="1" lang="en-US" altLang="zh-CN" dirty="0"/>
          </a:p>
          <a:p>
            <a:endParaRPr kumimoji="1" lang="zh-CN" altLang="en-US" dirty="0"/>
          </a:p>
        </p:txBody>
      </p:sp>
    </p:spTree>
    <p:extLst>
      <p:ext uri="{BB962C8B-B14F-4D97-AF65-F5344CB8AC3E}">
        <p14:creationId xmlns:p14="http://schemas.microsoft.com/office/powerpoint/2010/main" val="36422454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D94361-0903-6449-AE89-6B84D1E17BE2}"/>
              </a:ext>
            </a:extLst>
          </p:cNvPr>
          <p:cNvSpPr>
            <a:spLocks noGrp="1"/>
          </p:cNvSpPr>
          <p:nvPr>
            <p:ph type="title"/>
          </p:nvPr>
        </p:nvSpPr>
        <p:spPr/>
        <p:txBody>
          <a:bodyPr/>
          <a:lstStyle/>
          <a:p>
            <a:endParaRPr kumimoji="1" lang="zh-CN" altLang="en-US"/>
          </a:p>
        </p:txBody>
      </p:sp>
      <p:pic>
        <p:nvPicPr>
          <p:cNvPr id="4" name="内容占位符 3">
            <a:extLst>
              <a:ext uri="{FF2B5EF4-FFF2-40B4-BE49-F238E27FC236}">
                <a16:creationId xmlns:a16="http://schemas.microsoft.com/office/drawing/2014/main" id="{CA7E2D3F-4344-DA43-B8EF-43EAF546F99E}"/>
              </a:ext>
            </a:extLst>
          </p:cNvPr>
          <p:cNvPicPr>
            <a:picLocks noGrp="1" noChangeAspect="1"/>
          </p:cNvPicPr>
          <p:nvPr>
            <p:ph idx="1"/>
          </p:nvPr>
        </p:nvPicPr>
        <p:blipFill>
          <a:blip r:embed="rId2"/>
          <a:stretch>
            <a:fillRect/>
          </a:stretch>
        </p:blipFill>
        <p:spPr>
          <a:xfrm>
            <a:off x="838200" y="2616175"/>
            <a:ext cx="10515600" cy="2770238"/>
          </a:xfrm>
          <a:prstGeom prst="rect">
            <a:avLst/>
          </a:prstGeom>
        </p:spPr>
      </p:pic>
    </p:spTree>
    <p:extLst>
      <p:ext uri="{BB962C8B-B14F-4D97-AF65-F5344CB8AC3E}">
        <p14:creationId xmlns:p14="http://schemas.microsoft.com/office/powerpoint/2010/main" val="126780785"/>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691</TotalTime>
  <Words>113</Words>
  <Application>Microsoft Macintosh PowerPoint</Application>
  <PresentationFormat>宽屏</PresentationFormat>
  <Paragraphs>14</Paragraphs>
  <Slides>8</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8</vt:i4>
      </vt:variant>
    </vt:vector>
  </HeadingPairs>
  <TitlesOfParts>
    <vt:vector size="13" baseType="lpstr">
      <vt:lpstr>等线</vt:lpstr>
      <vt:lpstr>等线 Light</vt:lpstr>
      <vt:lpstr>Arial</vt:lpstr>
      <vt:lpstr>Nunito</vt:lpstr>
      <vt:lpstr>Office 主题​​</vt:lpstr>
      <vt:lpstr>3.23 Mock</vt:lpstr>
      <vt:lpstr>Setter &amp; constructor</vt:lpstr>
      <vt:lpstr>PowerPoint 演示文稿</vt:lpstr>
      <vt:lpstr>JVM</vt:lpstr>
      <vt:lpstr>What is container</vt:lpstr>
      <vt:lpstr>How many different types of spring boot containers are there?</vt:lpstr>
      <vt:lpstr>HttpHeader</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3.23 Mock</dc:title>
  <dc:creator>周 广鉴</dc:creator>
  <cp:lastModifiedBy>周 广鉴</cp:lastModifiedBy>
  <cp:revision>1</cp:revision>
  <dcterms:created xsi:type="dcterms:W3CDTF">2023-03-23T13:41:18Z</dcterms:created>
  <dcterms:modified xsi:type="dcterms:W3CDTF">2023-03-24T01:12:57Z</dcterms:modified>
</cp:coreProperties>
</file>