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7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42491-2F65-FB4F-915B-7CBBC23C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033602-ABE4-AD44-B320-DCE18EF2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288A6-77C6-F841-8643-12BA8A97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8A4C7-FB3D-2240-A5FA-ECA49673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5122E-1522-A140-9DAC-73BCE1B5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74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8CDCF-F2A8-F44E-B457-7670DC7D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127DE-A2A0-094F-8EB9-8FD8C910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0413-7CDF-AC4C-A671-96C8C62F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353B3-1A44-6043-81EE-302FEE08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0E978-E375-9E42-A377-04240838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05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E7EC4C-0158-1845-92BB-C73BA58B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3856E-A4C9-7E42-9B93-E611FBB7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203D3-BA01-D442-8F40-A6FABD78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0FF51-793C-6144-98E2-56C263AF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F8C5F-D8C9-EB4F-8E1B-37FA526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23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F14B6-5C0D-B74F-B9BE-6CC40228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2D83-673E-1544-8102-BDFA0DCF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29F30-9631-9E49-94C0-07D72F16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3D9FB-948D-AF43-BD16-C1A89CC2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F5C23-46D1-AD44-AC53-691F552F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7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D6BF6-901D-AB4A-8FA5-C5BE253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4E56C-62E0-AA40-8716-5427CD62F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05170-822C-8D4D-B42F-EE9F927B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AA41F-0B54-EE49-A604-B2CB4405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A41CE-4F86-EE41-91F2-B9CC959A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74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A7997-5DD7-3040-A5D8-746B75B7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E1C00-CDCD-914E-A3CE-F2924AE80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93FFC-D7B6-6741-B15B-AF82F202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F01EE-B7E2-6040-B2FF-EAF2090C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25CDF-8405-C246-8A08-069BFA38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148F1-7366-FF45-AD53-D8A5F8C9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6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AD6C8-0D93-E944-BEC9-B464C7D1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DB6A1-D613-7C45-B3A2-30CAB86B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E49DAA-546E-0E4B-88BB-A4CFFA0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1A0BD-AC4D-9048-8632-DDAAABD5C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D1BF8-0E58-B84F-A23C-B74D5943A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9C40E-52B1-4549-8906-5FC401AD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103B6-FDE9-914C-BE62-C8BC2221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55176-6443-BD4E-A4D2-BA26BF55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8D6C9-0900-5749-BB8A-F6400056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2FBEEB-49A0-874B-8521-CE37A06C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DC2FB2-9315-274D-85CF-FDF49EC7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D3768D-C1C0-3E4D-9219-8BC4ED92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98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2D2584-5437-2B4D-B356-D442A0F8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8A646-B102-594D-A2D1-BFEECAE8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0DB87-6F35-6344-861A-96B66173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3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5F09B-9A06-6849-82C7-6898DDEF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B9730-4C23-B044-A49E-75191C69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28AEA6-0DD6-7D4E-8F23-CB4C4AD1E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4375C-86D7-AB4F-A91B-30DAABE0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24E84-8D60-C34B-8DB4-B6BA76B3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8E52A-5589-A74F-9630-C5AED40B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4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0FED3-42ED-A446-A0FE-4AC40772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963EB0-0280-6142-84A5-853ACA666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B25656-6B8C-F34E-ACAE-A9D986199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B16B85-BE6F-2C43-B77F-92DEB310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8F9A5-B942-DE47-8892-6345A2BA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0FFF7-0D12-A84E-96DB-8ABD7157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6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DDAB2-113B-9247-BA07-820FF793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31298-BD02-7F4D-A250-D136AE53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9763-CC56-6E44-9425-A4F41F1F7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E647-F291-4343-81ED-628593D3FA1C}" type="datetimeFigureOut">
              <a:rPr kumimoji="1" lang="zh-CN" altLang="en-US" smtClean="0"/>
              <a:t>2023/2/27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519-5B86-494E-B4A0-104E06230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4BF88-EAEB-F546-AA5E-D973EFD1D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71C7-9F39-F348-BD94-CD5D71CA44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11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3752-DEA3-7243-BA81-53245FEA6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 Basics 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10DEF2-C768-8946-ABD7-D08CBDC1F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Guangjian Zhou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17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1529-4009-2540-A3B8-89525621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What is the advantage of JSP over </a:t>
            </a:r>
            <a:r>
              <a:rPr kumimoji="1" lang="en" altLang="zh-CN" dirty="0" err="1"/>
              <a:t>Javascript</a:t>
            </a:r>
            <a:r>
              <a:rPr kumimoji="1" lang="en" altLang="zh-CN" dirty="0"/>
              <a:t>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545DFA-8BBC-074D-B724-E5460003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763" y="1825625"/>
            <a:ext cx="6668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4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BDD11-A02D-3247-890C-68B6C423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the Lifecycle of JSP?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F268AC-C14E-4040-AD77-EE3BE815D2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23" y="1825625"/>
            <a:ext cx="72261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3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C302C-4953-A840-8740-4372BC77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a JSP expression?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480EA-8C70-A74B-91C8-8047D8DE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effectLst/>
                <a:latin typeface="Roboto" panose="02000000000000000000" pitchFamily="2" charset="0"/>
              </a:rPr>
              <a:t>A JSP expression is </a:t>
            </a:r>
            <a:r>
              <a:rPr lang="en" altLang="zh-CN" b="1" i="0" dirty="0">
                <a:effectLst/>
                <a:latin typeface="Roboto" panose="02000000000000000000" pitchFamily="2" charset="0"/>
              </a:rPr>
              <a:t>used to insert the value of a scripting language expression, converted into a string, into the data stream returned to the client</a:t>
            </a:r>
            <a:r>
              <a:rPr lang="en" altLang="zh-CN" b="0" i="0" dirty="0">
                <a:effectLst/>
                <a:latin typeface="Roboto" panose="02000000000000000000" pitchFamily="2" charset="0"/>
              </a:rPr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46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CF75C-170F-934D-9843-B9BF622B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different types of directive tags in JSP?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EC367-AD02-6741-89F3-751675E8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Roboto" panose="02000000000000000000" pitchFamily="2" charset="0"/>
              </a:rPr>
              <a:t>page directive.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Roboto" panose="02000000000000000000" pitchFamily="2" charset="0"/>
              </a:rPr>
              <a:t>include directive.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effectLst/>
                <a:latin typeface="Roboto" panose="02000000000000000000" pitchFamily="2" charset="0"/>
              </a:rPr>
              <a:t>taglib</a:t>
            </a:r>
            <a:r>
              <a:rPr lang="en" altLang="zh-CN" b="0" i="0" dirty="0">
                <a:effectLst/>
                <a:latin typeface="Roboto" panose="02000000000000000000" pitchFamily="2" charset="0"/>
              </a:rPr>
              <a:t> directive.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09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52C52-7F7F-3A44-B139-0A83CC84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session attribute in JSP?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8A7FC-84D1-B942-A8C5-EB3821F0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The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session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 attribute indicates whether or not the JSP page uses HTTP sessions. A value of true means that the JSP page has access to a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builtin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 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Nunito" pitchFamily="2" charset="0"/>
              </a:rPr>
              <a:t>session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 object and a value of false means that the JSP page cannot access the 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builtin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" pitchFamily="2" charset="0"/>
              </a:rPr>
              <a:t> session object.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56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1B8A3-D071-4E4B-8C54-A5B08CBD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different scopes of a JSP object?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57F796-37F3-554D-B72C-78E8B0470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048" y="1825625"/>
            <a:ext cx="33879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97A4-C8AC-E44B-836B-11BEB06E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implicit objects in JSP?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EB24EAB-84B0-D643-87B4-50F59C5332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84382"/>
          <a:ext cx="10515600" cy="3233824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1399435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51077855"/>
                    </a:ext>
                  </a:extLst>
                </a:gridCol>
              </a:tblGrid>
              <a:tr h="374443">
                <a:tc>
                  <a:txBody>
                    <a:bodyPr/>
                    <a:lstStyle/>
                    <a:p>
                      <a:pPr algn="l" fontAlgn="t"/>
                      <a:r>
                        <a:rPr lang="e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85101" marR="85101" marT="85101" marB="85101">
                    <a:lnL w="9525" cap="flat" cmpd="sng" algn="ctr">
                      <a:solidFill>
                        <a:srgbClr val="C08A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A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8A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85101" marR="85101" marT="85101" marB="85101">
                    <a:lnL w="9525" cap="flat" cmpd="sng" algn="ctr">
                      <a:solidFill>
                        <a:srgbClr val="C08A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A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8A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780629"/>
                  </a:ext>
                </a:extLst>
              </a:tr>
              <a:tr h="317709"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out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JspWriter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626270"/>
                  </a:ext>
                </a:extLst>
              </a:tr>
              <a:tr h="317709"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request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HttpServletRequest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35707"/>
                  </a:ext>
                </a:extLst>
              </a:tr>
              <a:tr h="317709"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response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HttpServletResponse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956918"/>
                  </a:ext>
                </a:extLst>
              </a:tr>
              <a:tr h="317709"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config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ServletConfig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94222"/>
                  </a:ext>
                </a:extLst>
              </a:tr>
              <a:tr h="317709"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application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ServletContext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45499"/>
                  </a:ext>
                </a:extLst>
              </a:tr>
              <a:tr h="317709"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session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HttpSession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42353"/>
                  </a:ext>
                </a:extLst>
              </a:tr>
              <a:tr h="317709"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pageContext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PageContext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50311"/>
                  </a:ext>
                </a:extLst>
              </a:tr>
              <a:tr h="317709"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page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69682"/>
                  </a:ext>
                </a:extLst>
              </a:tr>
              <a:tr h="317709"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exception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Throwable</a:t>
                      </a:r>
                    </a:p>
                  </a:txBody>
                  <a:tcPr marL="56734" marR="56734" marT="56734" marB="5673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5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5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36714-4885-D247-961C-3C9D907B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How will you extend JSP code?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EB93B-CBB8-4C41-BAB7-198FAFAE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Droid Sans"/>
              </a:rPr>
              <a:t>&lt;%@ page extends="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Droid Sans"/>
              </a:rPr>
              <a:t>your.java.class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Droid Sans"/>
              </a:rPr>
              <a:t>"&gt;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7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FFB46-F78A-B243-AB36-2E26CF52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How will you handle runtime exceptions in JSP?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B5A810-D1AA-2A4E-9067-B7853F69F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846" y="1825625"/>
            <a:ext cx="4262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47D6F-2C2E-7245-A9AD-E9374ED8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How will you prevent multiple submits of a page that come by clicking refresh button multiple times?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70CE4-10D2-A643-BD92-B27046DF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 session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12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7464-F44D-A64A-A0A0-DF8CFD94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How will you implement a thread safe JSP page?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5EB2-1626-9D4B-BA9C-8758340B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You can make your JSPs thread-safe by having them implement the </a:t>
            </a:r>
            <a:r>
              <a:rPr lang="en" altLang="zh-CN" b="0" i="0" dirty="0" err="1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SingleThreadModel</a:t>
            </a:r>
            <a:r>
              <a:rPr lang="en" altLang="zh-CN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 interface. This is done by </a:t>
            </a:r>
            <a:r>
              <a:rPr lang="en" altLang="zh-CN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adding the directive &lt;%@ page </a:t>
            </a:r>
            <a:r>
              <a:rPr lang="en" altLang="zh-CN" b="1" i="0" dirty="0" err="1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isThreadSafe</a:t>
            </a:r>
            <a:r>
              <a:rPr lang="en" altLang="zh-CN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=”false” %&gt; within your JSP page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97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76EAF-02D0-334F-924B-D745E25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How will you include a static file in a JSP page?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D9A0B-819A-6243-8B7A-30D236F9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 % @ include file="</a:t>
            </a:r>
            <a:r>
              <a:rPr lang="en" altLang="zh-CN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copyright.html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 % 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4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FE7A1-5B6A-B346-9143-1A568A4E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lifecycle methods of a JSP?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53A8F-FF87-A64A-B81B-7E0C9AC6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5A8D7-3EFB-FB4B-BD5B-6E624BC6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193800"/>
            <a:ext cx="60452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3048B-7634-1147-8815-4421785A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are the advantages of using JSP in web architecture?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60D17-199C-704F-9F0E-18E2B6B3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5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301</Words>
  <Application>Microsoft Macintosh PowerPoint</Application>
  <PresentationFormat>宽屏</PresentationFormat>
  <Paragraphs>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Microsoft YaHei</vt:lpstr>
      <vt:lpstr>Droid Sans</vt:lpstr>
      <vt:lpstr>inter-regular</vt:lpstr>
      <vt:lpstr>Arial</vt:lpstr>
      <vt:lpstr>Nunito</vt:lpstr>
      <vt:lpstr>Roboto</vt:lpstr>
      <vt:lpstr>times new roman</vt:lpstr>
      <vt:lpstr>Office 主题​​</vt:lpstr>
      <vt:lpstr>Java Basics 9</vt:lpstr>
      <vt:lpstr>What are the implicit objects in JSP?</vt:lpstr>
      <vt:lpstr>How will you extend JSP code?</vt:lpstr>
      <vt:lpstr>How will you handle runtime exceptions in JSP?</vt:lpstr>
      <vt:lpstr>How will you prevent multiple submits of a page that come by clicking refresh button multiple times?</vt:lpstr>
      <vt:lpstr>How will you implement a thread safe JSP page?</vt:lpstr>
      <vt:lpstr>How will you include a static file in a JSP page?</vt:lpstr>
      <vt:lpstr>What are the lifecycle methods of a JSP?</vt:lpstr>
      <vt:lpstr>What are the advantages of using JSP in web architecture?</vt:lpstr>
      <vt:lpstr>What is the advantage of JSP over Javascript?</vt:lpstr>
      <vt:lpstr>What is the Lifecycle of JSP?</vt:lpstr>
      <vt:lpstr>What is a JSP expression?</vt:lpstr>
      <vt:lpstr>What are the different types of directive tags in JSP?</vt:lpstr>
      <vt:lpstr>What is session attribute in JSP?</vt:lpstr>
      <vt:lpstr>What are the different scopes of a JSP object?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9</dc:title>
  <dc:creator>周 广鉴</dc:creator>
  <cp:lastModifiedBy>周 广鉴</cp:lastModifiedBy>
  <cp:revision>1</cp:revision>
  <dcterms:created xsi:type="dcterms:W3CDTF">2023-02-28T01:12:15Z</dcterms:created>
  <dcterms:modified xsi:type="dcterms:W3CDTF">2023-02-28T14:21:20Z</dcterms:modified>
</cp:coreProperties>
</file>