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5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20326-9BB9-F04B-B093-79F70DEA9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935574-F38B-7D43-B026-699973C01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506E1-8030-1A4A-9655-629C66B3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238F0-EF77-B448-8A9A-CC299E63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4212E-5587-AF46-87B9-AF6C7273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65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8DBB4-21AD-6B46-ACEC-6D4492C7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9A4726-BCAD-6F4C-87FF-4AAEB5CBA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E9022-0923-5740-807F-6D4B40E6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FBEB8-EEC2-5E43-9F57-C96402F8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45E72-2237-344F-B54E-5840FF53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33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59387F-D245-1B4E-B51F-80C3B693A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84ED3-091A-E849-8C17-324956185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551A8-3B9B-7048-AAD3-1938208B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EF2B7-C7E4-044D-893C-9FF1B303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346FA-5AF4-6542-8778-6EAFCF33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CE0BA-EDCA-0D4F-B5BE-32D96FD4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643BE-9DB7-A346-963E-A41F0C8A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61B2C-34A8-6B41-99F9-04D14802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A1280-9BD3-794F-AFE5-47413A08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8DF8B-0D4B-FF41-9E2E-E55A996F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44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9F84-B673-9E45-9088-6689AFF7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85E38-EAE7-FB4B-9FFC-A65384C1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3B129-CD2E-7445-9831-DE8AC3DF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847AA-3759-9442-A3CC-E0A8570F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2BFBD-16AE-5945-9775-508F9F63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541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4F352-AB01-3349-8388-C26D73EE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49825-3869-E14F-B16B-B57A4040B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0F67AF-D6AF-584C-883F-1EEA93BFB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C30B0-017B-0148-8B16-EDEC4515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7FE29-7539-2540-9532-49C29926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9FEBC3-37A0-5540-94E6-BE2E4112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75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39F9A-FD43-CA41-8F61-EA012532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B5976-C692-EE49-8C40-44EDC8EC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5B1699-6646-8942-8BE3-DCCFE1F5B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7CCCC2-C8D3-F543-B7C2-B5454261A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0EC510-E1E8-D049-9D58-FD328FFAA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9CD2F7-CA9C-5543-8554-CCA6B88E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EFC396-BCA5-0B4A-92AC-2566F0CD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4330F3-FA9C-3B48-A0E2-9C3F83F5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72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534B0-1B89-A041-BAD6-9DCBD1C3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61AC3-FB3F-0C47-8125-71AF6DD0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1C2F6D-E4BC-7846-AA6F-9FB5F4BB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0B8B2F-6684-CB4F-8385-2A967289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78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248638-CC3A-644E-954F-7086E5C7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7E3685-6F1F-B24B-BF59-097A3A01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B163AB-FAB3-924B-8B6C-19FED3F9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14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34E6F-5E91-D34B-A730-1F1ECA12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649ED-08B1-AE4F-B809-35CEC49AE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ED73B2-2030-A249-B7EA-4484522D5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3320B-415A-A340-8763-D2004B8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52377-F33D-B748-B008-285B4D4B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382F0-9B42-9246-B9F7-6CD6DC52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62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2037-BF98-0747-897B-3EA48073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F81B8C-19F0-E743-BF9E-968AA42A3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72DDAD-DE16-9348-B5AB-23C042D16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B2334-DC5B-C041-8A55-59AEF350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279DF-CF91-FC4F-8759-BCE0D821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EE299-AB23-5947-A2E0-BAE5D245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18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ED81B9-D7B6-1C43-A770-F4FC0CC2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8A409-4FA9-E340-A69B-566ECC4B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1DD6-81FC-3A48-A80C-1AF20BE2F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8C695-4D93-7047-8D08-CE6492098F26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ED4DF-B02B-224D-8E85-D4CD41295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070D4-8EDE-2A45-A606-53225AE7F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17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697C7-D97F-A14F-9B4D-2B794CE07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Java Basics 2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BDB278-AFCA-E14B-80BD-61354D44B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Guangjian Zhou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24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7F720-3407-6D47-A5CF-5BA7B5FF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1.What are the main principles of Object Oriented Programming?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FAA6F-11FD-6849-8C85-011E5139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Encapsulation</a:t>
            </a:r>
          </a:p>
          <a:p>
            <a:r>
              <a:rPr kumimoji="1" lang="en-US" altLang="zh-CN" dirty="0"/>
              <a:t>Polymorphism</a:t>
            </a:r>
          </a:p>
          <a:p>
            <a:r>
              <a:rPr kumimoji="1" lang="en-US" altLang="zh-CN" dirty="0"/>
              <a:t>Inheritance</a:t>
            </a:r>
          </a:p>
          <a:p>
            <a:r>
              <a:rPr kumimoji="1" lang="en-US" altLang="zh-CN" dirty="0"/>
              <a:t>abstraction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23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3E41A-97DD-B547-B511-1B6234B5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2.What is the difference between Object Oriented Programming language and Object Based Programming language?</a:t>
            </a:r>
            <a:b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3F28A7-D9FD-9D41-A570-ECD096C7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974850"/>
            <a:ext cx="11417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4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E5CF2-9E83-7742-82B1-33ADC76C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3.In Java what is the default value of an object reference defined as an instance variable in an Object?</a:t>
            </a:r>
            <a:b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F55B0-F7A1-7A42-AA43-B9BDC035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94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D21D8-0AB6-2C4E-9FD4-0E359EA9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4.Why do we need constructor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ED041-38B6-E947-A71C-720A9018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i="0" dirty="0">
                <a:solidFill>
                  <a:srgbClr val="333333"/>
                </a:solidFill>
                <a:effectLst/>
                <a:latin typeface="inter-regular"/>
              </a:rPr>
              <a:t>we use the constructor to create an object and </a:t>
            </a:r>
            <a:r>
              <a:rPr lang="en" altLang="zh-CN" i="0" dirty="0">
                <a:solidFill>
                  <a:srgbClr val="333333"/>
                </a:solidFill>
                <a:effectLst/>
                <a:latin typeface="inter-bold"/>
              </a:rPr>
              <a:t>initialize the instance variable of the class.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77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4D84-CF59-3C49-BB0E-F5DAB94A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5. Why do we need default constructor in Java classes?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5337C-2BB7-0149-8762-3666688E2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initialize the attributes of the object with their default value.</a:t>
            </a:r>
          </a:p>
        </p:txBody>
      </p:sp>
    </p:spTree>
    <p:extLst>
      <p:ext uri="{BB962C8B-B14F-4D97-AF65-F5344CB8AC3E}">
        <p14:creationId xmlns:p14="http://schemas.microsoft.com/office/powerpoint/2010/main" val="390944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CAF3E-6AE4-444B-898D-BA80C8C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6.What is the value returned by Constructor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2EF17-9A7D-2E4E-BA5B-97D83162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doesn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 return anything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7A3A5-F7C2-F544-9516-ACD7F41F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7. Can we inherit a Constructor?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FF41E-6FC1-A14A-806A-2CC2538E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77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6E831-8E8D-744A-AF29-D4F9679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8.Why constructors cannot be final, static, or abstract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95938-5F7A-A945-86EB-672D1BD3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25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154</Words>
  <Application>Microsoft Macintosh PowerPoint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inter-bold</vt:lpstr>
      <vt:lpstr>inter-regular</vt:lpstr>
      <vt:lpstr>Arial</vt:lpstr>
      <vt:lpstr>Georgia</vt:lpstr>
      <vt:lpstr>Office 主题​​</vt:lpstr>
      <vt:lpstr>Java Basics 2</vt:lpstr>
      <vt:lpstr>1.What are the main principles of Object Oriented Programming?</vt:lpstr>
      <vt:lpstr>2.What is the difference between Object Oriented Programming language and Object Based Programming language? </vt:lpstr>
      <vt:lpstr>3.In Java what is the default value of an object reference defined as an instance variable in an Object? </vt:lpstr>
      <vt:lpstr>4.Why do we need constructor in Java?</vt:lpstr>
      <vt:lpstr>5. Why do we need default constructor in Java classes?</vt:lpstr>
      <vt:lpstr>6.What is the value returned by Constructor in Java?</vt:lpstr>
      <vt:lpstr>7. Can we inherit a Constructor?</vt:lpstr>
      <vt:lpstr>8.Why constructors cannot be final, static, or abstract in Java?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2</dc:title>
  <dc:creator>周 广鉴</dc:creator>
  <cp:lastModifiedBy>周 广鉴</cp:lastModifiedBy>
  <cp:revision>1</cp:revision>
  <dcterms:created xsi:type="dcterms:W3CDTF">2023-02-10T05:37:56Z</dcterms:created>
  <dcterms:modified xsi:type="dcterms:W3CDTF">2023-02-10T05:51:40Z</dcterms:modified>
</cp:coreProperties>
</file>