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1149-81C0-534B-8254-AEE2BF4A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7028DA-D71B-374A-A813-260F977E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D55FC-6EC7-D843-B3BF-9D5BF778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E0B1F-464F-B949-BCDF-FE2D0A9D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F6E9B-0869-5F4A-A054-E958187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2B91-D35B-1346-ACF7-97BC541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92770-A9E6-9948-8091-4452D594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CA1C9-AF77-2E49-929C-709E0620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C5881-868C-3349-A096-96E553A5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5AF20-6606-3B4B-826A-D78C097E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33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1C93CC-38A0-C84C-95B0-9FBA51270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46B58-9C4A-7F4C-8ACA-77EBDC12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EAEE7-0471-A741-811F-BB756CE8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BA881-AD83-1643-A8EC-6D28F67E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601F6-28FF-784F-B482-E0E08D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1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915B-CA4B-2C4F-A733-5B7E3311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6C650-AC0E-D24E-80E6-F7816286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6B2E7-72FE-5341-ABE6-235894C0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22845-E383-8F4F-A213-1DF2310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51ED9-99AF-5141-A28E-2FC0883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9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9A52B-7219-1C4E-BD0D-93537DFE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037BF-6235-4C4A-8B7D-3AC1A0A1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E7DCF-9DEE-B649-A93E-54057DDF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16062-463C-8F4F-92D7-F772FBCE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9E53D-4811-0148-948F-F66062A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7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A848-F73D-CC4C-9060-A0EFA28B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446C9-C857-864C-888D-3A7CC6B54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6B03D-98B7-A243-A9F0-69D00805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B7725-EE5D-7E41-A4BD-0B535B50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BA80C-4D51-E448-AFC5-81F84943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F3265-7D08-D14C-9EF3-18EAB68D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0BAB2-CE13-7B45-BAF0-C7767D67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1F159-8015-8440-A243-620D9297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E45EC-0BC9-0D41-BD15-E7EBC57D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17A9CE-8827-5149-8400-09EE3F6F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8594F-DEF7-F24C-B737-1820C886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7AEA2C-1411-4745-8D60-2C299D28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AC94F5-B9CD-AE4B-AEFB-23BF6075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3BAA3-990D-514F-8375-630983C8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60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897D-557A-BE4E-A6D0-1614DF4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B60B9-2DC1-7B46-9638-0875BD1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092998-9EEB-4F48-8717-00E39DCC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7B992-CC2D-C24A-A935-7C662021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3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82EA8-F70B-4145-BA33-8E9F4DDB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D335D-498B-494F-AFB9-55506750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65E1E-EBEB-2E48-B7D1-239CBD66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0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5538E-EFDD-004E-BD14-FC6F8D5D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2A7BA-95E7-0946-80B5-7084C180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3AB51-9D34-2345-8C77-41316670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5DCE-32DB-9A44-829D-1E9BFD82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3EC26-C748-6948-BEAE-5FD7F16F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42A1C-B334-B242-9447-137AE88F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34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21EC-72B4-2E48-B461-CD1883AD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373B60-24C3-244C-872D-0880A8E61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BB223-14D6-BE40-850D-64075A34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77ADA-CA57-3B4B-8C36-0F42EB5A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2CBF7-A9F1-084A-8417-BBA2B638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5CBF9-F288-B243-AAE6-39D9852D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49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7244E-766D-A249-8C47-05663797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09E52-84D4-4744-8809-8280AF41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BDBC-A345-194E-AC76-E4BF5085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1C0-B551-5C45-9AFE-70E1C5A06B95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E7383-2CB5-2745-AF82-32AD4C07D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D2133-EF81-8B40-BBF8-BA3700A27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4B8F-2A72-AF49-9BA8-AD576CCA45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1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C33C-9FFA-6D42-943D-56C71E244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2582C-615A-1941-A579-5353726D6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7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98A2-3D1D-6344-AF73-913D138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EB532-94C6-9443-AE58-A192C0B7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" altLang="zh-CN" dirty="0"/>
              <a:t>1.</a:t>
            </a:r>
          </a:p>
          <a:p>
            <a:r>
              <a:rPr kumimoji="1" lang="en" altLang="zh-CN" dirty="0"/>
              <a:t>2.</a:t>
            </a:r>
          </a:p>
          <a:p>
            <a:r>
              <a:rPr kumimoji="1" lang="en" altLang="zh-CN" dirty="0"/>
              <a:t>How does an Angular application work?</a:t>
            </a:r>
          </a:p>
          <a:p>
            <a:r>
              <a:rPr kumimoji="1" lang="en" altLang="zh-CN" dirty="0"/>
              <a:t>3.</a:t>
            </a:r>
          </a:p>
          <a:p>
            <a:r>
              <a:rPr kumimoji="1" lang="en" altLang="zh-CN" dirty="0"/>
              <a:t>What are some of the advantages of Angular over other frameworks?</a:t>
            </a:r>
          </a:p>
          <a:p>
            <a:r>
              <a:rPr kumimoji="1" lang="en" altLang="zh-CN" dirty="0"/>
              <a:t>4.</a:t>
            </a:r>
          </a:p>
          <a:p>
            <a:r>
              <a:rPr kumimoji="1" lang="en" altLang="zh-CN" dirty="0"/>
              <a:t>What are the advantages of Angular over React?</a:t>
            </a:r>
          </a:p>
          <a:p>
            <a:r>
              <a:rPr kumimoji="1" lang="en" altLang="zh-CN" dirty="0"/>
              <a:t>5.</a:t>
            </a:r>
          </a:p>
          <a:p>
            <a:r>
              <a:rPr kumimoji="1" lang="en" altLang="zh-CN" dirty="0"/>
              <a:t>List out differences between AngularJS and Angular?</a:t>
            </a:r>
          </a:p>
          <a:p>
            <a:r>
              <a:rPr kumimoji="1" lang="en" altLang="zh-CN" dirty="0"/>
              <a:t>6.</a:t>
            </a:r>
          </a:p>
          <a:p>
            <a:r>
              <a:rPr kumimoji="1" lang="en" altLang="zh-CN" dirty="0"/>
              <a:t>How are Angular expressions different from JavaScript expressions?</a:t>
            </a:r>
          </a:p>
          <a:p>
            <a:r>
              <a:rPr kumimoji="1" lang="en" altLang="zh-CN" dirty="0"/>
              <a:t>7.</a:t>
            </a:r>
          </a:p>
          <a:p>
            <a:r>
              <a:rPr kumimoji="1" lang="en" altLang="zh-CN" dirty="0"/>
              <a:t>What are Single Page Applications (SPA)?</a:t>
            </a:r>
          </a:p>
          <a:p>
            <a:r>
              <a:rPr kumimoji="1" lang="en" altLang="zh-CN" dirty="0"/>
              <a:t>8.</a:t>
            </a:r>
          </a:p>
          <a:p>
            <a:r>
              <a:rPr kumimoji="1" lang="en" altLang="zh-CN" dirty="0"/>
              <a:t>What are templates in Angular?</a:t>
            </a:r>
          </a:p>
          <a:p>
            <a:r>
              <a:rPr kumimoji="1" lang="en" altLang="zh-CN" dirty="0"/>
              <a:t>9.</a:t>
            </a:r>
          </a:p>
          <a:p>
            <a:r>
              <a:rPr kumimoji="1" lang="en" altLang="zh-CN" dirty="0"/>
              <a:t>What are directives in Angular?</a:t>
            </a:r>
          </a:p>
          <a:p>
            <a:r>
              <a:rPr kumimoji="1" lang="en" altLang="zh-CN" dirty="0"/>
              <a:t>10.</a:t>
            </a:r>
          </a:p>
          <a:p>
            <a:r>
              <a:rPr kumimoji="1" lang="en" altLang="zh-CN" dirty="0"/>
              <a:t>Explain Components, Modules and Services in Angular</a:t>
            </a:r>
          </a:p>
          <a:p>
            <a:r>
              <a:rPr kumimoji="1" lang="en" altLang="zh-CN" dirty="0"/>
              <a:t>11.</a:t>
            </a:r>
          </a:p>
          <a:p>
            <a:r>
              <a:rPr kumimoji="1" lang="en" altLang="zh-CN" dirty="0"/>
              <a:t>What is the scope?</a:t>
            </a:r>
          </a:p>
          <a:p>
            <a:r>
              <a:rPr kumimoji="1" lang="en" altLang="zh-CN" dirty="0"/>
              <a:t>12.</a:t>
            </a:r>
          </a:p>
          <a:p>
            <a:r>
              <a:rPr kumimoji="1" lang="en" altLang="zh-CN" dirty="0"/>
              <a:t>What is data binding in Angular?</a:t>
            </a:r>
          </a:p>
          <a:p>
            <a:r>
              <a:rPr kumimoji="1" lang="en" altLang="zh-CN" dirty="0"/>
              <a:t>13.</a:t>
            </a:r>
          </a:p>
          <a:p>
            <a:r>
              <a:rPr kumimoji="1" lang="en" altLang="zh-CN" dirty="0"/>
              <a:t>What is two way data binding in Angular?</a:t>
            </a:r>
          </a:p>
          <a:p>
            <a:r>
              <a:rPr kumimoji="1" lang="en" altLang="zh-CN" dirty="0"/>
              <a:t>14.</a:t>
            </a:r>
          </a:p>
          <a:p>
            <a:r>
              <a:rPr kumimoji="1" lang="en" altLang="zh-CN" dirty="0"/>
              <a:t>What are Decorators and their types in Angular?</a:t>
            </a:r>
          </a:p>
          <a:p>
            <a:r>
              <a:rPr kumimoji="1" lang="en" altLang="zh-CN" dirty="0"/>
              <a:t>15.</a:t>
            </a:r>
          </a:p>
          <a:p>
            <a:r>
              <a:rPr kumimoji="1" lang="en" altLang="zh-CN" dirty="0"/>
              <a:t>What are annotations in Angular 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54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F2D86-DA94-9D4E-B22B-243C304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/>
              <a:t>Why were client-side frameworks like Angular introduced?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1FE55-64A5-1447-B06C-1014DF5D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11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Macintosh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UI Basics 3</vt:lpstr>
      <vt:lpstr>PowerPoint 演示文稿</vt:lpstr>
      <vt:lpstr>Why were client-side frameworks like Angular introduced?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Basics 3</dc:title>
  <dc:creator>周 广鉴</dc:creator>
  <cp:lastModifiedBy>周 广鉴</cp:lastModifiedBy>
  <cp:revision>1</cp:revision>
  <dcterms:created xsi:type="dcterms:W3CDTF">2023-03-14T12:52:38Z</dcterms:created>
  <dcterms:modified xsi:type="dcterms:W3CDTF">2023-03-14T12:53:50Z</dcterms:modified>
</cp:coreProperties>
</file>