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FDFA-3125-EE48-8FE0-27C701B46178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2DD68-7CCC-4448-A0C5-B89CC0291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88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2DD68-7CCC-4448-A0C5-B89CC0291C5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99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441EA-4813-E345-8270-6B025C0C5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101EE-6E86-A446-BD0E-2382929A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B8B44-E221-B147-9998-D2D5CCB5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9078E-53EA-3449-BB88-55CF35F2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9C96A-6EB5-7941-82FE-81A9710B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87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3BC82-EDC1-774C-8323-5D1D319F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3C264-90C5-114D-ABEA-5C4D28DF6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6E615-C89D-394C-96C5-016639BA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BC4DA-173C-C64E-8A69-6C62A43D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2F44E-499F-B043-8E06-2778097B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98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89364-4237-D548-B44B-AB6F0A333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61F903-C2F1-5A4F-8664-20D7BDEC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593DE-76DC-6F41-9428-F45508BA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A2652-B842-8C40-A351-3D2AF265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A9434-FF4F-7241-B3B7-F32EB55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57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BCF9-7DC6-F843-989B-DE641E8C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E38B5-4844-8744-BB5E-1F347D21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BC0BA-5699-CE4D-ADE4-46052416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DE918-8584-2449-9FD7-5717D733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143FE-E72C-AF47-82E2-C153E24A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1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DCECC-5905-3F4A-98C3-DE0944BB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53442-89E0-C849-BC2C-17EF886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E39CB-EC40-724A-B4DF-8A69706F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E2E31-89B9-0C44-B124-3C85CF09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2CDD3-4E12-AC48-A1ED-F22286B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0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53AD1-6717-8442-BBCA-560AD9EC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B9105-B270-4D40-9FB2-E8B0A76DD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AE430-C8BC-5940-94E6-D1019A869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0EF6D-8D05-1A4E-9AF1-4070FFB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AAE05-0944-0F42-800C-1AED4E69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34FE4-5667-1144-AAE6-F2DC0DBE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0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5064C-4CD9-5041-97BA-BDDD9FE9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283E6-3A43-124E-9522-7A82C4D5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5500A-814F-CE4A-AC20-CD20326A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84EF3B-2C91-5841-AAAD-7F25996E8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3C9EE7-2DDC-B14A-8860-A74BCFB20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459EEF-34FE-234C-98B7-D5020A6E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2CF562-CAE5-3449-B2AE-B1D64CF3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383F3-DF01-5F4C-8E96-BD2B3C6F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49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6159F-AA5C-194B-834A-D9A7C38F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7A7F4E-62B6-B242-89CE-00B7D456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08AB43-2520-034D-8E3A-760B9783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FF472-AFD2-4F46-9225-0302E662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58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9472F-3421-6042-9D06-748B99A6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F57BC4-FC1A-C343-9C7B-682EC6EC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25AB0-484A-2547-B299-EA4DC1FA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80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99A98-F023-934B-B46C-50082BBD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F9A62-2A33-3B49-B1D3-9B6BFF1C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CA579-5CCE-AD4B-9542-84DCBC44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65A0F-E4E7-DE44-99A0-FFDBFFE3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085E6-6A4C-F04B-A3C4-57749D7A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7CD55-9728-3D41-9AAF-38313565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9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52F82-EEF0-4D46-9091-68EB2B8C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11100E-4863-5B4D-8EBD-06C9E68D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9A383-C9BB-D847-982C-AAAB1F063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31D86-5B2A-0144-851A-D9B91974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9EFD9-0243-FB40-B7EE-E574B4B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6D02C-401B-EE48-BB3C-CFCBC9D6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4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A1C4A-158E-0F4E-8433-F2870FA4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D2194-EC6A-9145-A9C4-F494FF54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4A82-6548-2F43-A9D0-3E4CF26C8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64B79-3AD2-D549-AC7D-6242130DF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CF73B-3703-854B-90B7-B39B22112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204D3-3615-6643-927C-993153ECF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 Basics 11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7F8F4B-939E-6B4D-99F0-E4B0949F5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84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BE7E9-73E1-D64A-B804-27D5AC46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Can we change the default port of the embedded Tomcat server in Spring boot?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3B357-8DDF-8945-8398-089E5F3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Changing Spring Boot Port in Tomcat using VM options</a:t>
            </a:r>
            <a:b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Changing Spring Boot Port in Embedded Tomcat using Properties</a:t>
            </a:r>
            <a:b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1" lang="en" altLang="zh-CN" sz="1600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r>
              <a:rPr lang="en" altLang="zh-CN" sz="16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Changing Spring Boot Tomcat Port Programmatically</a:t>
            </a:r>
            <a:endParaRPr lang="en" altLang="zh-CN" sz="16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135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B3A92-EE70-184E-BF39-0C337137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Can you tell how to exclude any package without using the </a:t>
            </a:r>
            <a:r>
              <a:rPr kumimoji="1" lang="en" altLang="zh-CN" dirty="0" err="1"/>
              <a:t>basePackages</a:t>
            </a:r>
            <a:r>
              <a:rPr kumimoji="1" lang="en" altLang="zh-CN" dirty="0"/>
              <a:t> filter?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98B639-ED10-FD48-9FAF-F98576780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4721"/>
            <a:ext cx="10515600" cy="35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2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1B56-1BB5-EB40-AA19-CD29B1D7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How to disable specific auto-configuration class?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5AF375-76F3-8D41-A709-BE361E7B4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09" y="1690687"/>
            <a:ext cx="11950022" cy="28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9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08461-E7B1-1948-8BFD-C424E6DA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do you understand by the term ‘Spring Boot’?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0A2A5-8278-BD4C-A880-D945D777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" altLang="zh-CN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Java Spring Boot (Spring Boot) is a tool that makes developing web application and microservices with Spring Framework faster and easier through three core capabilities:</a:t>
            </a:r>
          </a:p>
          <a:p>
            <a:pPr algn="l" fontAlgn="base">
              <a:buFont typeface="+mj-lt"/>
              <a:buAutoNum type="arabicPeriod"/>
            </a:pPr>
            <a:r>
              <a:rPr lang="en" altLang="zh-CN" b="0" i="0" dirty="0">
                <a:solidFill>
                  <a:srgbClr val="161616"/>
                </a:solidFill>
                <a:effectLst/>
                <a:latin typeface="inherit"/>
              </a:rPr>
              <a:t>Autoconfiguration</a:t>
            </a:r>
          </a:p>
          <a:p>
            <a:pPr algn="l" fontAlgn="base">
              <a:buFont typeface="+mj-lt"/>
              <a:buAutoNum type="arabicPeriod"/>
            </a:pPr>
            <a:r>
              <a:rPr lang="en" altLang="zh-CN" b="0" i="0" dirty="0">
                <a:solidFill>
                  <a:srgbClr val="161616"/>
                </a:solidFill>
                <a:effectLst/>
                <a:latin typeface="inherit"/>
              </a:rPr>
              <a:t>An opinionated approach to configuration</a:t>
            </a:r>
          </a:p>
          <a:p>
            <a:pPr algn="l" fontAlgn="base">
              <a:buFont typeface="+mj-lt"/>
              <a:buAutoNum type="arabicPeriod"/>
            </a:pPr>
            <a:r>
              <a:rPr lang="en" altLang="zh-CN" b="0" i="0" dirty="0">
                <a:solidFill>
                  <a:srgbClr val="161616"/>
                </a:solidFill>
                <a:effectLst/>
                <a:latin typeface="inherit"/>
              </a:rPr>
              <a:t>The ability to create standalone applications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7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BA00-8BDE-2246-8EC1-EAB6009D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Explain the advantages of using Spring Boot for application development.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550D8-6398-814C-87B0-612524B2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" altLang="zh-CN" b="1" i="0" dirty="0">
                <a:solidFill>
                  <a:srgbClr val="4D5B7C"/>
                </a:solidFill>
                <a:effectLst/>
                <a:latin typeface="Epilogue"/>
              </a:rPr>
              <a:t>Advantages of Spring Boot: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is very easy to develop Spring Based applications with Java or Groovy.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reduces lots of development time and increases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avoids writing lots of boilerplate Code, Annotations and XML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is very easy to integrate Spring Boot Application with its Spring Ecosystem like Spring JDBC, Spring ORM, Spring Data, Spring Security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follows “Opinionated Defaults Configuration” Approach to reduce Developer effort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provides Embedded HTTP servers like Tomcat, Jetty etc. to develop and test our web applications very easily.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provides CLI (Command Line Interface) tool to develop and test Spring Boot(Java or Groovy) Applications from command prompt very easily and quickly.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provides lots of plugins to develop and test Spring Boot Applications very easily using Build Tools like Maven and Gradle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provides lots of plugins to work with embedded and in-memory Databases very easily.</a:t>
            </a:r>
          </a:p>
        </p:txBody>
      </p:sp>
    </p:spTree>
    <p:extLst>
      <p:ext uri="{BB962C8B-B14F-4D97-AF65-F5344CB8AC3E}">
        <p14:creationId xmlns:p14="http://schemas.microsoft.com/office/powerpoint/2010/main" val="131127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452F-20FB-DD4C-877E-741EC7CA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Differentiate between Spring and Spring Boot.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8FDC71-BBF6-7A44-AFF5-7F334FC93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54" y="1690688"/>
            <a:ext cx="10588692" cy="49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1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58897-AC13-504E-A817-46661701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features of Spring Boot?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EE6914-548B-4C42-AB32-0C3CA935F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114" y="1825625"/>
            <a:ext cx="30817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6CF14-EBFC-B845-8721-79966954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does @</a:t>
            </a:r>
            <a:r>
              <a:rPr kumimoji="1" lang="en" altLang="zh-CN" dirty="0" err="1"/>
              <a:t>SpringBootApplication</a:t>
            </a:r>
            <a:r>
              <a:rPr kumimoji="1" lang="en" altLang="zh-CN" dirty="0"/>
              <a:t> annotation do internally?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A5CE4-E21D-2D4D-BB66-7ED015FF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effectLst/>
                <a:latin typeface="urw-din"/>
              </a:rPr>
              <a:t>This annotation is used to mark the main class of a Spring Boot application. It encapsulates </a:t>
            </a:r>
            <a:r>
              <a:rPr lang="en" altLang="zh-CN" b="1" i="0" dirty="0">
                <a:effectLst/>
                <a:latin typeface="urw-din"/>
              </a:rPr>
              <a:t>@</a:t>
            </a:r>
            <a:r>
              <a:rPr lang="en" altLang="zh-CN" b="1" i="0" dirty="0" err="1">
                <a:effectLst/>
                <a:latin typeface="urw-din"/>
              </a:rPr>
              <a:t>SpringBootConfiguration</a:t>
            </a:r>
            <a:r>
              <a:rPr lang="en" altLang="zh-CN" b="0" i="0" dirty="0">
                <a:effectLst/>
                <a:latin typeface="urw-din"/>
              </a:rPr>
              <a:t>, </a:t>
            </a:r>
            <a:r>
              <a:rPr lang="en" altLang="zh-CN" b="1" i="0" dirty="0">
                <a:effectLst/>
                <a:latin typeface="urw-din"/>
              </a:rPr>
              <a:t>@</a:t>
            </a:r>
            <a:r>
              <a:rPr lang="en" altLang="zh-CN" b="1" i="0" dirty="0" err="1">
                <a:effectLst/>
                <a:latin typeface="urw-din"/>
              </a:rPr>
              <a:t>EnableAutoConfiguration</a:t>
            </a:r>
            <a:r>
              <a:rPr lang="en" altLang="zh-CN" b="0" i="0" dirty="0">
                <a:effectLst/>
                <a:latin typeface="urw-din"/>
              </a:rPr>
              <a:t>, and </a:t>
            </a:r>
            <a:r>
              <a:rPr lang="en" altLang="zh-CN" b="1" i="0" dirty="0">
                <a:effectLst/>
                <a:latin typeface="urw-din"/>
              </a:rPr>
              <a:t>@</a:t>
            </a:r>
            <a:r>
              <a:rPr lang="en" altLang="zh-CN" b="1" i="0" dirty="0" err="1">
                <a:effectLst/>
                <a:latin typeface="urw-din"/>
              </a:rPr>
              <a:t>ComponentScan</a:t>
            </a:r>
            <a:r>
              <a:rPr lang="en" altLang="zh-CN" b="0" i="0" dirty="0">
                <a:effectLst/>
                <a:latin typeface="urw-din"/>
              </a:rPr>
              <a:t> annotations with their default attributes.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5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609B-79D4-C947-87C0-D7AC5F3B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effects of running Spring Boot Application as “Java Application”?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D280A0-E6D3-0A4D-853D-F4A96F35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76825"/>
            <a:ext cx="10515600" cy="10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81D6A-8B60-F640-AF1B-8B6CA46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is Spring Boot dependency management system?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DAAC-45BA-EA43-A564-C4960254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1" dirty="0">
                <a:effectLst/>
                <a:latin typeface="urw-din"/>
              </a:rPr>
              <a:t>Dependency Management is just a way of managing all the required dependencies in one place and efficiently making use of them. 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0A9C3D-FE14-1845-AA88-2F4ED6A9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5" y="2854748"/>
            <a:ext cx="9287838" cy="30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5A19A-9EE4-E347-A061-452CD97C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possible sources of external configuration?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FFA41-5875-0F48-B61A-D1035B1C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You can use properties files, YAML files, environment variables, and command-line arguments to externalize configuration.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08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425</Words>
  <Application>Microsoft Macintosh PowerPoint</Application>
  <PresentationFormat>宽屏</PresentationFormat>
  <Paragraphs>33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Epilogue</vt:lpstr>
      <vt:lpstr>inherit</vt:lpstr>
      <vt:lpstr>Inter</vt:lpstr>
      <vt:lpstr>urw-din</vt:lpstr>
      <vt:lpstr>Arial</vt:lpstr>
      <vt:lpstr>Helvetica</vt:lpstr>
      <vt:lpstr>IBM Plex Sans</vt:lpstr>
      <vt:lpstr>Office 主题​​</vt:lpstr>
      <vt:lpstr>Java Basics 11</vt:lpstr>
      <vt:lpstr>What do you understand by the term ‘Spring Boot’?</vt:lpstr>
      <vt:lpstr>Explain the advantages of using Spring Boot for application development.</vt:lpstr>
      <vt:lpstr>Differentiate between Spring and Spring Boot.</vt:lpstr>
      <vt:lpstr>What are the features of Spring Boot?</vt:lpstr>
      <vt:lpstr>What does @SpringBootApplication annotation do internally?</vt:lpstr>
      <vt:lpstr>What are the effects of running Spring Boot Application as “Java Application”?</vt:lpstr>
      <vt:lpstr>What is Spring Boot dependency management system?</vt:lpstr>
      <vt:lpstr>What are the possible sources of external configuration?</vt:lpstr>
      <vt:lpstr>Can we change the default port of the embedded Tomcat server in Spring boot?</vt:lpstr>
      <vt:lpstr>Can you tell how to exclude any package without using the basePackages filter?</vt:lpstr>
      <vt:lpstr>How to disable specific auto-configuration class?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11</dc:title>
  <dc:creator>周 广鉴</dc:creator>
  <cp:lastModifiedBy>周 广鉴</cp:lastModifiedBy>
  <cp:revision>2</cp:revision>
  <dcterms:created xsi:type="dcterms:W3CDTF">2023-03-02T02:18:55Z</dcterms:created>
  <dcterms:modified xsi:type="dcterms:W3CDTF">2023-03-02T14:23:02Z</dcterms:modified>
</cp:coreProperties>
</file>