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937D-1C4F-4C4C-8B37-DA90612D171A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C5D71-3523-C740-BC11-BC5E55C16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489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C5D71-3523-C740-BC11-BC5E55C161C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6434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C5D71-3523-C740-BC11-BC5E55C161C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013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17D6C-FA40-754A-93E7-116FA99FA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2ED1B9-53A1-D94E-B7A8-B678973DD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216F6-5686-2442-9EE0-1461703B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32D45-73C9-D14B-BD50-0122E813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A465C-0B65-5441-8585-39DE97BF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772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8F817-709D-F540-A88E-05225F96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50A714-4AC4-954F-B0EE-6B2236023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23311-04EF-F54F-97A2-5905AA92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11424-EDA8-1843-9FBF-CD508A24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45AC9-7F5E-FB4F-A798-D0BDA2F8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69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E3F92E-496C-314D-B5BE-33DE59AE1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D87201-A0F0-6249-B643-0CF8F14BC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2A023-9A71-4A45-A502-779417CB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806BF-0FE7-B449-B782-EEB7787B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55097-B460-C149-8C70-314C765D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24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A3333-7616-6D4A-AE11-C9F8C8C0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623F8-D7CE-ED4D-B2A3-8EC85FB3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01B99-E0BB-FE43-AE2C-AE290A31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F1ABF-B1A7-7F47-BE2D-64862EF8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6D2AA1-ED34-064D-9F2C-419E81FB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743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7F9C0-90FD-234D-91FA-2FD31E8A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16DE73-C0B1-D94D-8050-CE5A30CE7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7C8BF-BF80-4245-B9F7-E1AAC1A2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F7DE8-7FF3-5741-BB98-B5C79C61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B1D60-DE48-2B45-8EAC-225B2456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70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01391-8EFA-994E-A529-9AEA882C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1D1D5-5298-C44C-99D2-3D8AD21F6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3D78CD-F14C-BA4E-B80A-173BC602A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CA6F43-FD96-4F4E-A14F-6897C1E1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B8F3C1-FDD1-3346-B8E2-C48C9F06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F55D55-CAFA-5C40-8CD0-2BF3648B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148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23592-FA2E-1648-9E35-CEC7FF286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2D7223-2A23-9C40-908A-C439A9191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6C668B-9EB9-8A4C-ADAD-ABC721268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28EA61-EB56-0849-908B-EEC18E7C8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4EE071-5369-2445-B68B-14C51A1F1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3209DE-1D51-9A4C-9B93-EF0208A4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6EC7B1-6284-3C49-9FA4-A0C13212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C12F66-6AF8-4D46-9C6D-6E6D6F47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484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21F26-AE6A-9244-ACE5-505F4A40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EC580A-5046-4449-8C22-E8897681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E0A140-EE8C-714D-8AB8-89DFD3D5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078278-A415-354D-B7AB-A4965807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04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BB1332-3BA9-A84D-BF93-62EED0BC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9DEB04-551F-374B-BD94-97D82F3F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811D38-05CC-0142-B6A5-9198C902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346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EFF7B-BF3D-CD46-8F7D-88C98779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88E62-3891-C341-9E6F-B11A9BA6F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5BEAC0-8D55-E345-946B-EAAB27AD2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1E269B-DA90-4848-9081-6900E476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4B289B-FF2F-674F-8E20-A0556E0D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9E9A86-13EF-044C-939F-B8DE0333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55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A0EEE-575D-7F4F-B7D4-A264A85D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8E24DB-1994-0240-B5A2-8BD297590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43EA90-75EB-0043-A410-F06341F48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70BC37-FB12-9544-A76A-634381DC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4F4789-1A16-8149-965D-6DAD7732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EE7D7F-3952-9D42-B78F-618EA605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60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6FE5F3-4191-1249-B633-907B8DCB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B8310D-EDFB-0F4E-8475-22EA330A7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1D3E8-BF8E-1A4D-BE8F-BA62C9F40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DFE11-C61D-1B4D-97D6-1C62AE5B5B3F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C73BC-ACAD-2A40-8E6C-338F60386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A871A-39B8-8A48-9CA1-6DB6EA6D0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600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0E4A0-188D-4746-8B05-BB523EDA6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Java Basics 7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DAD102-4068-CF46-B4EC-98B3339BD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Guangjian Zhou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194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C02CA-B33F-2F42-844E-2788832F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163.What are the differences between a HashMap and a </a:t>
            </a:r>
            <a:r>
              <a:rPr kumimoji="1" lang="en" altLang="zh-CN" dirty="0" err="1"/>
              <a:t>TreeMap</a:t>
            </a:r>
            <a:r>
              <a:rPr kumimoji="1" lang="en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3D612-0DAE-144B-9B62-6FEC767B3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67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97590-273A-E84F-825E-1AE23919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164.What are the differences between Comparable and Comparator?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766F8-AE03-4246-93BA-F8AE7AC81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55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99B6-33AF-9644-9538-3B2D437B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165.In Java, what is the purpose of Properties file?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E3FFC-DB05-B346-B95E-95C1A10E8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63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14662-DDA5-5746-9C13-3068764F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166.What is the reason for overriding equals() method?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8496B-FF4A-B84C-9EB3-AF934261A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0811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C064D-9C93-7241-A856-13D2E464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167.How does </a:t>
            </a:r>
            <a:r>
              <a:rPr kumimoji="1" lang="en" altLang="zh-CN" dirty="0" err="1"/>
              <a:t>hashCode</a:t>
            </a:r>
            <a:r>
              <a:rPr kumimoji="1" lang="en" altLang="zh-CN" dirty="0"/>
              <a:t>() method work in Java?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4DFBC-DCF6-8145-8321-A7F2F3ECC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0960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1C8DC-6884-1A4B-9763-1A0BC9D4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168.Is it a good idea to use Generics in collections?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FCECE-041A-4747-927A-4E95F951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5952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C8100-2597-6643-A256-B4A38CB7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is maven?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22E56-4F9F-3D42-A4CF-8331EC14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982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C912E-F570-004E-A016-310549BE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Important commands in maven?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DE8C3-1ACF-AA4D-987B-D9E0BF7BC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389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57AD8-7BC6-C04C-A4FB-6C259F9F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is </a:t>
            </a:r>
            <a:r>
              <a:rPr kumimoji="1" lang="en" altLang="zh-CN" dirty="0" err="1"/>
              <a:t>pom.xml</a:t>
            </a:r>
            <a:r>
              <a:rPr kumimoji="1" lang="en" altLang="zh-CN" dirty="0"/>
              <a:t> ? 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EC55E-9AF0-914C-BA1D-FC4E97D6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725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3768F-A595-D247-9910-063B3537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18.What is packaging available?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4534D-96F9-0E45-B411-452E30282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70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154EF4-624D-BE4C-BBC3-0F049A430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617310"/>
            <a:ext cx="10515600" cy="5326289"/>
          </a:xfrm>
        </p:spPr>
        <p:txBody>
          <a:bodyPr>
            <a:normAutofit fontScale="47500" lnSpcReduction="20000"/>
          </a:bodyPr>
          <a:lstStyle/>
          <a:p>
            <a:r>
              <a:rPr kumimoji="1" lang="en" altLang="zh-CN" dirty="0"/>
              <a:t>156.What are the differences between the two data structures: a Vector and an </a:t>
            </a:r>
            <a:r>
              <a:rPr kumimoji="1" lang="en" altLang="zh-CN" dirty="0" err="1"/>
              <a:t>ArrayList</a:t>
            </a:r>
            <a:r>
              <a:rPr kumimoji="1" lang="en" altLang="zh-CN" dirty="0"/>
              <a:t>?</a:t>
            </a:r>
          </a:p>
          <a:p>
            <a:r>
              <a:rPr kumimoji="1" lang="en" altLang="zh-CN" dirty="0"/>
              <a:t>157.What are the differences between Collection and Collections in Java?</a:t>
            </a:r>
          </a:p>
          <a:p>
            <a:r>
              <a:rPr kumimoji="1" lang="en" altLang="zh-CN" dirty="0"/>
              <a:t>158.In which scenario, LinkedList is better than </a:t>
            </a:r>
            <a:r>
              <a:rPr kumimoji="1" lang="en" altLang="zh-CN" dirty="0" err="1"/>
              <a:t>ArrayList</a:t>
            </a:r>
            <a:r>
              <a:rPr kumimoji="1" lang="en" altLang="zh-CN" dirty="0"/>
              <a:t> in Java?</a:t>
            </a:r>
          </a:p>
          <a:p>
            <a:r>
              <a:rPr kumimoji="1" lang="en" altLang="zh-CN" dirty="0"/>
              <a:t>159.What are the differences between a List and Set collection in Java?</a:t>
            </a:r>
          </a:p>
          <a:p>
            <a:r>
              <a:rPr kumimoji="1" lang="en" altLang="zh-CN" dirty="0"/>
              <a:t>160.What are the differences between a HashSet and </a:t>
            </a:r>
            <a:r>
              <a:rPr kumimoji="1" lang="en" altLang="zh-CN" dirty="0" err="1"/>
              <a:t>TreeSet</a:t>
            </a:r>
            <a:r>
              <a:rPr kumimoji="1" lang="en" altLang="zh-CN" dirty="0"/>
              <a:t> collection in Java?</a:t>
            </a:r>
          </a:p>
          <a:p>
            <a:r>
              <a:rPr kumimoji="1" lang="en" altLang="zh-CN" dirty="0"/>
              <a:t>161. In Java, how will you decide when to use a List, Set or a Map collection?</a:t>
            </a:r>
          </a:p>
          <a:p>
            <a:r>
              <a:rPr kumimoji="1" lang="en" altLang="zh-CN" dirty="0"/>
              <a:t>162.What are the differences between a HashMap and a </a:t>
            </a:r>
            <a:r>
              <a:rPr kumimoji="1" lang="en" altLang="zh-CN" dirty="0" err="1"/>
              <a:t>Hashtable</a:t>
            </a:r>
            <a:r>
              <a:rPr kumimoji="1" lang="en" altLang="zh-CN" dirty="0"/>
              <a:t> in Java?</a:t>
            </a:r>
          </a:p>
          <a:p>
            <a:r>
              <a:rPr kumimoji="1" lang="en" altLang="zh-CN" dirty="0"/>
              <a:t>163.What are the differences between a HashMap and a </a:t>
            </a:r>
            <a:r>
              <a:rPr kumimoji="1" lang="en" altLang="zh-CN" dirty="0" err="1"/>
              <a:t>TreeMap</a:t>
            </a:r>
            <a:r>
              <a:rPr kumimoji="1" lang="en" altLang="zh-CN" dirty="0"/>
              <a:t>?</a:t>
            </a:r>
          </a:p>
          <a:p>
            <a:r>
              <a:rPr kumimoji="1" lang="en" altLang="zh-CN" dirty="0"/>
              <a:t>164.What are the differences between Comparable and Comparator?</a:t>
            </a:r>
          </a:p>
          <a:p>
            <a:r>
              <a:rPr kumimoji="1" lang="en" altLang="zh-CN" dirty="0"/>
              <a:t>165.In Java, what is the purpose of Properties file?</a:t>
            </a:r>
          </a:p>
          <a:p>
            <a:r>
              <a:rPr kumimoji="1" lang="en" altLang="zh-CN" dirty="0"/>
              <a:t>166.What is the reason for overriding equals() method?</a:t>
            </a:r>
          </a:p>
          <a:p>
            <a:r>
              <a:rPr kumimoji="1" lang="en" altLang="zh-CN" dirty="0"/>
              <a:t>167.How does </a:t>
            </a:r>
            <a:r>
              <a:rPr kumimoji="1" lang="en" altLang="zh-CN" dirty="0" err="1"/>
              <a:t>hashCode</a:t>
            </a:r>
            <a:r>
              <a:rPr kumimoji="1" lang="en" altLang="zh-CN" dirty="0"/>
              <a:t>() method work in Java?</a:t>
            </a:r>
          </a:p>
          <a:p>
            <a:r>
              <a:rPr kumimoji="1" lang="en" altLang="zh-CN" dirty="0"/>
              <a:t>168.Is it a good idea to use Generics in collections?</a:t>
            </a:r>
          </a:p>
          <a:p>
            <a:r>
              <a:rPr kumimoji="1" lang="en" altLang="zh-CN" dirty="0"/>
              <a:t>  </a:t>
            </a:r>
          </a:p>
          <a:p>
            <a:r>
              <a:rPr kumimoji="1" lang="en" altLang="zh-CN" dirty="0"/>
              <a:t>What is maven?</a:t>
            </a:r>
          </a:p>
          <a:p>
            <a:r>
              <a:rPr kumimoji="1" lang="en" altLang="zh-CN" dirty="0"/>
              <a:t>Life cycle in Maven?</a:t>
            </a:r>
          </a:p>
          <a:p>
            <a:r>
              <a:rPr kumimoji="1" lang="en" altLang="zh-CN" dirty="0"/>
              <a:t>Important commands in maven?</a:t>
            </a:r>
          </a:p>
          <a:p>
            <a:r>
              <a:rPr kumimoji="1" lang="en" altLang="zh-CN" dirty="0"/>
              <a:t>What is </a:t>
            </a:r>
            <a:r>
              <a:rPr kumimoji="1" lang="en" altLang="zh-CN" dirty="0" err="1"/>
              <a:t>pom.xml</a:t>
            </a:r>
            <a:r>
              <a:rPr kumimoji="1" lang="en" altLang="zh-CN" dirty="0"/>
              <a:t> ?  </a:t>
            </a:r>
          </a:p>
          <a:p>
            <a:r>
              <a:rPr kumimoji="1" lang="en" altLang="zh-CN" dirty="0"/>
              <a:t>18.What is packaging available?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99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DFE80-12AF-C846-8810-A690814A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" altLang="zh-CN" dirty="0"/>
              <a:t>156.What are the differences between the two data structures: a Vector and an </a:t>
            </a:r>
            <a:r>
              <a:rPr kumimoji="1" lang="en" altLang="zh-CN" dirty="0" err="1"/>
              <a:t>ArrayList</a:t>
            </a:r>
            <a:r>
              <a:rPr kumimoji="1" lang="en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9122D-54FB-6847-9C47-097A5DC3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45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83627-F849-5C4E-85EB-24916B3C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157.What are the differences between Collection and Collections in Java?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F104A-D193-5A47-A5BF-CB674E58C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805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08CEE-2B8E-3E40-AA67-34871F9E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158.In which scenario, LinkedList is better than </a:t>
            </a:r>
            <a:r>
              <a:rPr kumimoji="1" lang="en" altLang="zh-CN" dirty="0" err="1"/>
              <a:t>ArrayList</a:t>
            </a:r>
            <a:r>
              <a:rPr kumimoji="1" lang="en" altLang="zh-CN" dirty="0"/>
              <a:t> in Java?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50BE4-6FF7-5D40-A999-202472E7C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185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C0773-EDA6-1A42-836C-7498C57D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159.What are the differences between a List and Set collection in Java?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D3B53-8014-4049-AF6D-3E818414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103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3C237-FEE0-9D4F-957D-E804F636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160.What are the differences between a HashSet and </a:t>
            </a:r>
            <a:r>
              <a:rPr kumimoji="1" lang="en" altLang="zh-CN" dirty="0" err="1"/>
              <a:t>TreeSet</a:t>
            </a:r>
            <a:r>
              <a:rPr kumimoji="1" lang="en" altLang="zh-CN" dirty="0"/>
              <a:t> collection in Java?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259FF-1F7E-F14C-A656-D181011FC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087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745CB-407F-5747-9B27-6E92FFA4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161. In Java, how will you decide when to use a List, Set or a Map collection?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33DC5-E27D-AD4E-80A3-36F6B0539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029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3F795-B491-E04A-8ED1-257CCA00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162.What are the differences between a HashMap and a </a:t>
            </a:r>
            <a:r>
              <a:rPr kumimoji="1" lang="en" altLang="zh-CN" dirty="0" err="1"/>
              <a:t>Hashtable</a:t>
            </a:r>
            <a:r>
              <a:rPr kumimoji="1" lang="en" altLang="zh-CN" dirty="0"/>
              <a:t> in Java?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7897E-22FE-9B4E-80F4-0048043E5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573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425</Words>
  <Application>Microsoft Macintosh PowerPoint</Application>
  <PresentationFormat>宽屏</PresentationFormat>
  <Paragraphs>40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Java Basics 7</vt:lpstr>
      <vt:lpstr>PowerPoint 演示文稿</vt:lpstr>
      <vt:lpstr>156.What are the differences between the two data structures: a Vector and an ArrayList?</vt:lpstr>
      <vt:lpstr>157.What are the differences between Collection and Collections in Java?</vt:lpstr>
      <vt:lpstr>158.In which scenario, LinkedList is better than ArrayList in Java?</vt:lpstr>
      <vt:lpstr>159.What are the differences between a List and Set collection in Java?</vt:lpstr>
      <vt:lpstr>160.What are the differences between a HashSet and TreeSet collection in Java?</vt:lpstr>
      <vt:lpstr>161. In Java, how will you decide when to use a List, Set or a Map collection?</vt:lpstr>
      <vt:lpstr>162.What are the differences between a HashMap and a Hashtable in Java?</vt:lpstr>
      <vt:lpstr>163.What are the differences between a HashMap and a TreeMap?</vt:lpstr>
      <vt:lpstr>164.What are the differences between Comparable and Comparator?</vt:lpstr>
      <vt:lpstr>165.In Java, what is the purpose of Properties file?</vt:lpstr>
      <vt:lpstr>166.What is the reason for overriding equals() method?</vt:lpstr>
      <vt:lpstr>167.How does hashCode() method work in Java?</vt:lpstr>
      <vt:lpstr>168.Is it a good idea to use Generics in collections?</vt:lpstr>
      <vt:lpstr>What is maven?</vt:lpstr>
      <vt:lpstr>Important commands in maven?</vt:lpstr>
      <vt:lpstr>What is pom.xml ?  </vt:lpstr>
      <vt:lpstr>18.What is packaging available?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6</dc:title>
  <dc:creator>周 广鉴</dc:creator>
  <cp:lastModifiedBy>周 广鉴</cp:lastModifiedBy>
  <cp:revision>2</cp:revision>
  <dcterms:created xsi:type="dcterms:W3CDTF">2023-02-21T01:17:02Z</dcterms:created>
  <dcterms:modified xsi:type="dcterms:W3CDTF">2023-02-21T01:20:58Z</dcterms:modified>
</cp:coreProperties>
</file>