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Geo"/>
      <p:regular r:id="rId16"/>
      <p:italic r:id="rId17"/>
    </p:embeddedFont>
    <p:embeddedFont>
      <p:font typeface="Arial Narrow"/>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ArialNarrow-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Geo-italic.fntdata"/><Relationship Id="rId16" Type="http://schemas.openxmlformats.org/officeDocument/2006/relationships/font" Target="fonts/Geo-regular.fntdata"/><Relationship Id="rId5" Type="http://schemas.openxmlformats.org/officeDocument/2006/relationships/slideMaster" Target="slideMasters/slideMaster2.xml"/><Relationship Id="rId19" Type="http://schemas.openxmlformats.org/officeDocument/2006/relationships/font" Target="fonts/ArialNarrow-bold.fntdata"/><Relationship Id="rId6" Type="http://schemas.openxmlformats.org/officeDocument/2006/relationships/slideMaster" Target="slideMasters/slideMaster3.xml"/><Relationship Id="rId18" Type="http://schemas.openxmlformats.org/officeDocument/2006/relationships/font" Target="fonts/ArialNarrow-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f5c2df8f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0f5c2df8fe_2_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f5c2df8fe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0f5c2df8fe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f5c2df8fe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0f5c2df8fe_2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f5c2df8fe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0f5c2df8fe_2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f5c2df8fe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0f5c2df8fe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f5c2df8fe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0f5c2df8fe_2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f5c2df8fe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0f5c2df8fe_2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f5c2df8fe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0f5c2df8fe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4"/>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2626"/>
              </a:buClr>
              <a:buSzPts val="6000"/>
              <a:buFont typeface="Geo"/>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subTitle"/>
          </p:nvPr>
        </p:nvSpPr>
        <p:spPr>
          <a:xfrm>
            <a:off x="825038" y="3483864"/>
            <a:ext cx="7543800" cy="857250"/>
          </a:xfrm>
          <a:prstGeom prst="rect">
            <a:avLst/>
          </a:prstGeom>
          <a:noFill/>
          <a:ln>
            <a:noFill/>
          </a:ln>
        </p:spPr>
        <p:txBody>
          <a:bodyPr anchorCtr="0" anchor="t" bIns="34275" lIns="68575" spcFirstLastPara="1" rIns="68575" wrap="square" tIns="34275">
            <a:normAutofit/>
          </a:bodyPr>
          <a:lstStyle>
            <a:lvl1pPr lvl="0" algn="l">
              <a:lnSpc>
                <a:spcPct val="110000"/>
              </a:lnSpc>
              <a:spcBef>
                <a:spcPts val="900"/>
              </a:spcBef>
              <a:spcAft>
                <a:spcPts val="0"/>
              </a:spcAft>
              <a:buSzPts val="1800"/>
              <a:buNone/>
              <a:defRPr sz="18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1800"/>
              <a:buNone/>
              <a:defRPr sz="1800"/>
            </a:lvl2pPr>
            <a:lvl3pPr lvl="2" algn="ctr">
              <a:lnSpc>
                <a:spcPct val="100000"/>
              </a:lnSpc>
              <a:spcBef>
                <a:spcPts val="300"/>
              </a:spcBef>
              <a:spcAft>
                <a:spcPts val="0"/>
              </a:spcAft>
              <a:buClr>
                <a:srgbClr val="3F3F3F"/>
              </a:buClr>
              <a:buSzPts val="1800"/>
              <a:buNone/>
              <a:defRPr sz="1800"/>
            </a:lvl3pPr>
            <a:lvl4pPr lvl="3" algn="ctr">
              <a:lnSpc>
                <a:spcPct val="100000"/>
              </a:lnSpc>
              <a:spcBef>
                <a:spcPts val="300"/>
              </a:spcBef>
              <a:spcAft>
                <a:spcPts val="0"/>
              </a:spcAft>
              <a:buClr>
                <a:srgbClr val="3F3F3F"/>
              </a:buClr>
              <a:buSzPts val="1500"/>
              <a:buNone/>
              <a:defRPr sz="1500"/>
            </a:lvl4pPr>
            <a:lvl5pPr lvl="4" algn="ctr">
              <a:lnSpc>
                <a:spcPct val="100000"/>
              </a:lnSpc>
              <a:spcBef>
                <a:spcPts val="300"/>
              </a:spcBef>
              <a:spcAft>
                <a:spcPts val="0"/>
              </a:spcAft>
              <a:buClr>
                <a:srgbClr val="3F3F3F"/>
              </a:buClr>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cxnSp>
        <p:nvCxnSpPr>
          <p:cNvPr id="62" name="Google Shape;62;p14"/>
          <p:cNvCxnSpPr/>
          <p:nvPr/>
        </p:nvCxnSpPr>
        <p:spPr>
          <a:xfrm>
            <a:off x="905743" y="3356056"/>
            <a:ext cx="7406640" cy="0"/>
          </a:xfrm>
          <a:prstGeom prst="straightConnector1">
            <a:avLst/>
          </a:prstGeom>
          <a:noFill/>
          <a:ln cap="flat" cmpd="sng" w="12700">
            <a:solidFill>
              <a:srgbClr val="3F3F3F"/>
            </a:solidFill>
            <a:prstDash val="solid"/>
            <a:round/>
            <a:headEnd len="sm" w="sm" type="none"/>
            <a:tailEnd len="sm" w="sm" type="none"/>
          </a:ln>
        </p:spPr>
      </p:cxnSp>
      <p:sp>
        <p:nvSpPr>
          <p:cNvPr id="63" name="Google Shape;63;p14"/>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74" name="Shape 74"/>
        <p:cNvGrpSpPr/>
        <p:nvPr/>
      </p:nvGrpSpPr>
      <p:grpSpPr>
        <a:xfrm>
          <a:off x="0" y="0"/>
          <a:ext cx="0" cy="0"/>
          <a:chOff x="0" y="0"/>
          <a:chExt cx="0" cy="0"/>
        </a:xfrm>
      </p:grpSpPr>
      <p:sp>
        <p:nvSpPr>
          <p:cNvPr id="75" name="Google Shape;75;p16"/>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6"/>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2626"/>
              </a:buClr>
              <a:buSzPts val="6000"/>
              <a:buFont typeface="Geo"/>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6"/>
          <p:cNvSpPr txBox="1"/>
          <p:nvPr>
            <p:ph idx="1" type="body"/>
          </p:nvPr>
        </p:nvSpPr>
        <p:spPr>
          <a:xfrm>
            <a:off x="822960" y="3497580"/>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900"/>
              </a:spcBef>
              <a:spcAft>
                <a:spcPts val="0"/>
              </a:spcAft>
              <a:buSzPts val="1800"/>
              <a:buNone/>
              <a:defRPr sz="1800" cap="none">
                <a:solidFill>
                  <a:schemeClr val="dk1"/>
                </a:solidFill>
                <a:latin typeface="Arial"/>
                <a:ea typeface="Arial"/>
                <a:cs typeface="Arial"/>
                <a:sym typeface="Arial"/>
              </a:defRPr>
            </a:lvl1pPr>
            <a:lvl2pPr indent="-228600" lvl="1" marL="914400" algn="l">
              <a:lnSpc>
                <a:spcPct val="100000"/>
              </a:lnSpc>
              <a:spcBef>
                <a:spcPts val="200"/>
              </a:spcBef>
              <a:spcAft>
                <a:spcPts val="0"/>
              </a:spcAft>
              <a:buClr>
                <a:srgbClr val="888888"/>
              </a:buClr>
              <a:buSzPts val="1400"/>
              <a:buNone/>
              <a:defRPr sz="1400">
                <a:solidFill>
                  <a:srgbClr val="888888"/>
                </a:solidFill>
              </a:defRPr>
            </a:lvl2pPr>
            <a:lvl3pPr indent="-228600" lvl="2" marL="1371600" algn="l">
              <a:lnSpc>
                <a:spcPct val="100000"/>
              </a:lnSpc>
              <a:spcBef>
                <a:spcPts val="300"/>
              </a:spcBef>
              <a:spcAft>
                <a:spcPts val="0"/>
              </a:spcAft>
              <a:buClr>
                <a:srgbClr val="888888"/>
              </a:buClr>
              <a:buSzPts val="1200"/>
              <a:buNone/>
              <a:defRPr sz="1200">
                <a:solidFill>
                  <a:srgbClr val="888888"/>
                </a:solidFill>
              </a:defRPr>
            </a:lvl3pPr>
            <a:lvl4pPr indent="-228600" lvl="3" marL="1828800" algn="l">
              <a:lnSpc>
                <a:spcPct val="100000"/>
              </a:lnSpc>
              <a:spcBef>
                <a:spcPts val="300"/>
              </a:spcBef>
              <a:spcAft>
                <a:spcPts val="0"/>
              </a:spcAft>
              <a:buClr>
                <a:srgbClr val="888888"/>
              </a:buClr>
              <a:buSzPts val="1100"/>
              <a:buNone/>
              <a:defRPr sz="1100">
                <a:solidFill>
                  <a:srgbClr val="888888"/>
                </a:solidFill>
              </a:defRPr>
            </a:lvl4pPr>
            <a:lvl5pPr indent="-228600" lvl="4" marL="2286000" algn="l">
              <a:lnSpc>
                <a:spcPct val="100000"/>
              </a:lnSpc>
              <a:spcBef>
                <a:spcPts val="300"/>
              </a:spcBef>
              <a:spcAft>
                <a:spcPts val="0"/>
              </a:spcAft>
              <a:buClr>
                <a:srgbClr val="888888"/>
              </a:buClr>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cxnSp>
        <p:nvCxnSpPr>
          <p:cNvPr id="78" name="Google Shape;78;p16"/>
          <p:cNvCxnSpPr/>
          <p:nvPr/>
        </p:nvCxnSpPr>
        <p:spPr>
          <a:xfrm>
            <a:off x="905743" y="3363849"/>
            <a:ext cx="7406640" cy="0"/>
          </a:xfrm>
          <a:prstGeom prst="straightConnector1">
            <a:avLst/>
          </a:prstGeom>
          <a:noFill/>
          <a:ln cap="flat" cmpd="sng" w="12700">
            <a:solidFill>
              <a:srgbClr val="3F3F3F"/>
            </a:solidFill>
            <a:prstDash val="solid"/>
            <a:round/>
            <a:headEnd len="sm" w="sm" type="none"/>
            <a:tailEnd len="sm" w="sm" type="none"/>
          </a:ln>
        </p:spPr>
      </p:cxnSp>
      <p:sp>
        <p:nvSpPr>
          <p:cNvPr id="79" name="Google Shape;79;p16"/>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6"/>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17"/>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 name="Google Shape;84;p17"/>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7" name="Shape 87"/>
        <p:cNvGrpSpPr/>
        <p:nvPr/>
      </p:nvGrpSpPr>
      <p:grpSpPr>
        <a:xfrm>
          <a:off x="0" y="0"/>
          <a:ext cx="0" cy="0"/>
          <a:chOff x="0" y="0"/>
          <a:chExt cx="0" cy="0"/>
        </a:xfrm>
      </p:grpSpPr>
      <p:sp>
        <p:nvSpPr>
          <p:cNvPr id="88" name="Google Shape;88;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8"/>
          <p:cNvSpPr txBox="1"/>
          <p:nvPr>
            <p:ph idx="1" type="body"/>
          </p:nvPr>
        </p:nvSpPr>
        <p:spPr>
          <a:xfrm>
            <a:off x="822960" y="1581151"/>
            <a:ext cx="7543800" cy="2820668"/>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0" name="Google Shape;90;p18"/>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19"/>
          <p:cNvSpPr txBox="1"/>
          <p:nvPr>
            <p:ph idx="1" type="body"/>
          </p:nvPr>
        </p:nvSpPr>
        <p:spPr>
          <a:xfrm>
            <a:off x="822960" y="1543050"/>
            <a:ext cx="3479802"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110000"/>
              </a:lnSpc>
              <a:spcBef>
                <a:spcPts val="900"/>
              </a:spcBef>
              <a:spcAft>
                <a:spcPts val="0"/>
              </a:spcAft>
              <a:buSzPts val="1500"/>
              <a:buNone/>
              <a:defRPr b="0" sz="1500" cap="none">
                <a:solidFill>
                  <a:schemeClr val="dk1"/>
                </a:solidFill>
              </a:defRPr>
            </a:lvl1pPr>
            <a:lvl2pPr indent="-228600" lvl="1" marL="914400" algn="l">
              <a:lnSpc>
                <a:spcPct val="100000"/>
              </a:lnSpc>
              <a:spcBef>
                <a:spcPts val="200"/>
              </a:spcBef>
              <a:spcAft>
                <a:spcPts val="0"/>
              </a:spcAft>
              <a:buClr>
                <a:srgbClr val="3F3F3F"/>
              </a:buClr>
              <a:buSzPts val="1500"/>
              <a:buNone/>
              <a:defRPr b="1" sz="1500"/>
            </a:lvl2pPr>
            <a:lvl3pPr indent="-228600" lvl="2" marL="1371600" algn="l">
              <a:lnSpc>
                <a:spcPct val="100000"/>
              </a:lnSpc>
              <a:spcBef>
                <a:spcPts val="300"/>
              </a:spcBef>
              <a:spcAft>
                <a:spcPts val="0"/>
              </a:spcAft>
              <a:buClr>
                <a:srgbClr val="3F3F3F"/>
              </a:buClr>
              <a:buSzPts val="1400"/>
              <a:buNone/>
              <a:defRPr b="1" sz="1400"/>
            </a:lvl3pPr>
            <a:lvl4pPr indent="-228600" lvl="3" marL="1828800" algn="l">
              <a:lnSpc>
                <a:spcPct val="100000"/>
              </a:lnSpc>
              <a:spcBef>
                <a:spcPts val="300"/>
              </a:spcBef>
              <a:spcAft>
                <a:spcPts val="0"/>
              </a:spcAft>
              <a:buClr>
                <a:srgbClr val="3F3F3F"/>
              </a:buClr>
              <a:buSzPts val="1200"/>
              <a:buNone/>
              <a:defRPr b="1" sz="1200"/>
            </a:lvl4pPr>
            <a:lvl5pPr indent="-228600" lvl="4" marL="2286000" algn="l">
              <a:lnSpc>
                <a:spcPct val="100000"/>
              </a:lnSpc>
              <a:spcBef>
                <a:spcPts val="300"/>
              </a:spcBef>
              <a:spcAft>
                <a:spcPts val="0"/>
              </a:spcAft>
              <a:buClr>
                <a:srgbClr val="3F3F3F"/>
              </a:buClr>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6" name="Google Shape;96;p19"/>
          <p:cNvSpPr txBox="1"/>
          <p:nvPr>
            <p:ph idx="2" type="body"/>
          </p:nvPr>
        </p:nvSpPr>
        <p:spPr>
          <a:xfrm>
            <a:off x="822960" y="2218706"/>
            <a:ext cx="3479802" cy="2183116"/>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7" name="Google Shape;97;p19"/>
          <p:cNvSpPr txBox="1"/>
          <p:nvPr>
            <p:ph idx="3" type="body"/>
          </p:nvPr>
        </p:nvSpPr>
        <p:spPr>
          <a:xfrm>
            <a:off x="4886958" y="1543050"/>
            <a:ext cx="3479802"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110000"/>
              </a:lnSpc>
              <a:spcBef>
                <a:spcPts val="900"/>
              </a:spcBef>
              <a:spcAft>
                <a:spcPts val="0"/>
              </a:spcAft>
              <a:buSzPts val="1500"/>
              <a:buNone/>
              <a:defRPr b="0" sz="1500" cap="none">
                <a:solidFill>
                  <a:schemeClr val="dk1"/>
                </a:solidFill>
              </a:defRPr>
            </a:lvl1pPr>
            <a:lvl2pPr indent="-228600" lvl="1" marL="914400" algn="l">
              <a:lnSpc>
                <a:spcPct val="100000"/>
              </a:lnSpc>
              <a:spcBef>
                <a:spcPts val="200"/>
              </a:spcBef>
              <a:spcAft>
                <a:spcPts val="0"/>
              </a:spcAft>
              <a:buClr>
                <a:srgbClr val="3F3F3F"/>
              </a:buClr>
              <a:buSzPts val="1500"/>
              <a:buNone/>
              <a:defRPr b="1" sz="1500"/>
            </a:lvl2pPr>
            <a:lvl3pPr indent="-228600" lvl="2" marL="1371600" algn="l">
              <a:lnSpc>
                <a:spcPct val="100000"/>
              </a:lnSpc>
              <a:spcBef>
                <a:spcPts val="300"/>
              </a:spcBef>
              <a:spcAft>
                <a:spcPts val="0"/>
              </a:spcAft>
              <a:buClr>
                <a:srgbClr val="3F3F3F"/>
              </a:buClr>
              <a:buSzPts val="1400"/>
              <a:buNone/>
              <a:defRPr b="1" sz="1400"/>
            </a:lvl3pPr>
            <a:lvl4pPr indent="-228600" lvl="3" marL="1828800" algn="l">
              <a:lnSpc>
                <a:spcPct val="100000"/>
              </a:lnSpc>
              <a:spcBef>
                <a:spcPts val="300"/>
              </a:spcBef>
              <a:spcAft>
                <a:spcPts val="0"/>
              </a:spcAft>
              <a:buClr>
                <a:srgbClr val="3F3F3F"/>
              </a:buClr>
              <a:buSzPts val="1200"/>
              <a:buNone/>
              <a:defRPr b="1" sz="1200"/>
            </a:lvl4pPr>
            <a:lvl5pPr indent="-228600" lvl="4" marL="2286000" algn="l">
              <a:lnSpc>
                <a:spcPct val="100000"/>
              </a:lnSpc>
              <a:spcBef>
                <a:spcPts val="300"/>
              </a:spcBef>
              <a:spcAft>
                <a:spcPts val="0"/>
              </a:spcAft>
              <a:buClr>
                <a:srgbClr val="3F3F3F"/>
              </a:buClr>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8" name="Google Shape;98;p19"/>
          <p:cNvSpPr txBox="1"/>
          <p:nvPr>
            <p:ph idx="4" type="body"/>
          </p:nvPr>
        </p:nvSpPr>
        <p:spPr>
          <a:xfrm>
            <a:off x="4886958" y="2218705"/>
            <a:ext cx="3479802" cy="2183116"/>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9" name="Google Shape;99;p19"/>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9"/>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2" name="Shape 102"/>
        <p:cNvGrpSpPr/>
        <p:nvPr/>
      </p:nvGrpSpPr>
      <p:grpSpPr>
        <a:xfrm>
          <a:off x="0" y="0"/>
          <a:ext cx="0" cy="0"/>
          <a:chOff x="0" y="0"/>
          <a:chExt cx="0" cy="0"/>
        </a:xfrm>
      </p:grpSpPr>
      <p:sp>
        <p:nvSpPr>
          <p:cNvPr id="103" name="Google Shape;103;p20"/>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4" name="Google Shape;104;p20"/>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2626"/>
              </a:buClr>
              <a:buSzPts val="6000"/>
              <a:buFont typeface="Geo"/>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0"/>
          <p:cNvSpPr txBox="1"/>
          <p:nvPr>
            <p:ph idx="1" type="subTitle"/>
          </p:nvPr>
        </p:nvSpPr>
        <p:spPr>
          <a:xfrm>
            <a:off x="825038" y="3483864"/>
            <a:ext cx="7543800" cy="857250"/>
          </a:xfrm>
          <a:prstGeom prst="rect">
            <a:avLst/>
          </a:prstGeom>
          <a:noFill/>
          <a:ln>
            <a:noFill/>
          </a:ln>
        </p:spPr>
        <p:txBody>
          <a:bodyPr anchorCtr="0" anchor="t" bIns="34275" lIns="68575" spcFirstLastPara="1" rIns="68575" wrap="square" tIns="34275">
            <a:normAutofit/>
          </a:bodyPr>
          <a:lstStyle>
            <a:lvl1pPr lvl="0" algn="l">
              <a:lnSpc>
                <a:spcPct val="110000"/>
              </a:lnSpc>
              <a:spcBef>
                <a:spcPts val="900"/>
              </a:spcBef>
              <a:spcAft>
                <a:spcPts val="0"/>
              </a:spcAft>
              <a:buSzPts val="1800"/>
              <a:buNone/>
              <a:defRPr sz="18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1800"/>
              <a:buNone/>
              <a:defRPr sz="1800"/>
            </a:lvl2pPr>
            <a:lvl3pPr lvl="2" algn="ctr">
              <a:lnSpc>
                <a:spcPct val="100000"/>
              </a:lnSpc>
              <a:spcBef>
                <a:spcPts val="300"/>
              </a:spcBef>
              <a:spcAft>
                <a:spcPts val="0"/>
              </a:spcAft>
              <a:buClr>
                <a:srgbClr val="3F3F3F"/>
              </a:buClr>
              <a:buSzPts val="1800"/>
              <a:buNone/>
              <a:defRPr sz="1800"/>
            </a:lvl3pPr>
            <a:lvl4pPr lvl="3" algn="ctr">
              <a:lnSpc>
                <a:spcPct val="100000"/>
              </a:lnSpc>
              <a:spcBef>
                <a:spcPts val="300"/>
              </a:spcBef>
              <a:spcAft>
                <a:spcPts val="0"/>
              </a:spcAft>
              <a:buClr>
                <a:srgbClr val="3F3F3F"/>
              </a:buClr>
              <a:buSzPts val="1500"/>
              <a:buNone/>
              <a:defRPr sz="1500"/>
            </a:lvl4pPr>
            <a:lvl5pPr lvl="4" algn="ctr">
              <a:lnSpc>
                <a:spcPct val="100000"/>
              </a:lnSpc>
              <a:spcBef>
                <a:spcPts val="300"/>
              </a:spcBef>
              <a:spcAft>
                <a:spcPts val="0"/>
              </a:spcAft>
              <a:buClr>
                <a:srgbClr val="3F3F3F"/>
              </a:buClr>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cxnSp>
        <p:nvCxnSpPr>
          <p:cNvPr id="106" name="Google Shape;106;p20"/>
          <p:cNvCxnSpPr/>
          <p:nvPr/>
        </p:nvCxnSpPr>
        <p:spPr>
          <a:xfrm>
            <a:off x="905743" y="3356056"/>
            <a:ext cx="7406640" cy="0"/>
          </a:xfrm>
          <a:prstGeom prst="straightConnector1">
            <a:avLst/>
          </a:prstGeom>
          <a:noFill/>
          <a:ln cap="flat" cmpd="sng" w="12700">
            <a:solidFill>
              <a:srgbClr val="3F3F3F"/>
            </a:solidFill>
            <a:prstDash val="solid"/>
            <a:round/>
            <a:headEnd len="sm" w="sm" type="none"/>
            <a:tailEnd len="sm" w="sm" type="none"/>
          </a:ln>
        </p:spPr>
      </p:cxnSp>
      <p:sp>
        <p:nvSpPr>
          <p:cNvPr id="107" name="Google Shape;107;p20"/>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21"/>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1"/>
          <p:cNvSpPr txBox="1"/>
          <p:nvPr>
            <p:ph idx="1" type="body"/>
          </p:nvPr>
        </p:nvSpPr>
        <p:spPr>
          <a:xfrm>
            <a:off x="822960" y="1590675"/>
            <a:ext cx="3479802" cy="2811145"/>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3" name="Google Shape;113;p21"/>
          <p:cNvSpPr txBox="1"/>
          <p:nvPr>
            <p:ph idx="2" type="body"/>
          </p:nvPr>
        </p:nvSpPr>
        <p:spPr>
          <a:xfrm>
            <a:off x="4886958" y="1590675"/>
            <a:ext cx="3479802" cy="2811146"/>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4" name="Google Shape;114;p21"/>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1"/>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1"/>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22"/>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2"/>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2"/>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2" name="Shape 122"/>
        <p:cNvGrpSpPr/>
        <p:nvPr/>
      </p:nvGrpSpPr>
      <p:grpSpPr>
        <a:xfrm>
          <a:off x="0" y="0"/>
          <a:ext cx="0" cy="0"/>
          <a:chOff x="0" y="0"/>
          <a:chExt cx="0" cy="0"/>
        </a:xfrm>
      </p:grpSpPr>
      <p:sp>
        <p:nvSpPr>
          <p:cNvPr id="123" name="Google Shape;123;p23"/>
          <p:cNvSpPr/>
          <p:nvPr/>
        </p:nvSpPr>
        <p:spPr>
          <a:xfrm>
            <a:off x="12" y="0"/>
            <a:ext cx="3490722" cy="51435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4" name="Google Shape;124;p23"/>
          <p:cNvSpPr txBox="1"/>
          <p:nvPr>
            <p:ph type="title"/>
          </p:nvPr>
        </p:nvSpPr>
        <p:spPr>
          <a:xfrm>
            <a:off x="482600" y="589787"/>
            <a:ext cx="2638175" cy="1570481"/>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FFFFFF"/>
              </a:buClr>
              <a:buSzPts val="2700"/>
              <a:buFont typeface="Geo"/>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3"/>
          <p:cNvSpPr txBox="1"/>
          <p:nvPr>
            <p:ph idx="1" type="body"/>
          </p:nvPr>
        </p:nvSpPr>
        <p:spPr>
          <a:xfrm>
            <a:off x="4094238" y="609599"/>
            <a:ext cx="4446258" cy="3971068"/>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26" name="Google Shape;126;p23"/>
          <p:cNvSpPr txBox="1"/>
          <p:nvPr>
            <p:ph idx="2" type="body"/>
          </p:nvPr>
        </p:nvSpPr>
        <p:spPr>
          <a:xfrm>
            <a:off x="482599" y="2282288"/>
            <a:ext cx="2638175" cy="2298379"/>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900"/>
              </a:spcBef>
              <a:spcAft>
                <a:spcPts val="0"/>
              </a:spcAft>
              <a:buSzPts val="1400"/>
              <a:buNone/>
              <a:defRPr sz="1400">
                <a:solidFill>
                  <a:srgbClr val="FFFFFF"/>
                </a:solidFill>
              </a:defRPr>
            </a:lvl1pPr>
            <a:lvl2pPr indent="-228600" lvl="1" marL="914400" algn="l">
              <a:lnSpc>
                <a:spcPct val="100000"/>
              </a:lnSpc>
              <a:spcBef>
                <a:spcPts val="200"/>
              </a:spcBef>
              <a:spcAft>
                <a:spcPts val="0"/>
              </a:spcAft>
              <a:buClr>
                <a:srgbClr val="3F3F3F"/>
              </a:buClr>
              <a:buSzPts val="900"/>
              <a:buNone/>
              <a:defRPr sz="900"/>
            </a:lvl2pPr>
            <a:lvl3pPr indent="-228600" lvl="2" marL="1371600" algn="l">
              <a:lnSpc>
                <a:spcPct val="100000"/>
              </a:lnSpc>
              <a:spcBef>
                <a:spcPts val="300"/>
              </a:spcBef>
              <a:spcAft>
                <a:spcPts val="0"/>
              </a:spcAft>
              <a:buClr>
                <a:srgbClr val="3F3F3F"/>
              </a:buClr>
              <a:buSzPts val="800"/>
              <a:buNone/>
              <a:defRPr sz="800"/>
            </a:lvl3pPr>
            <a:lvl4pPr indent="-228600" lvl="3" marL="1828800" algn="l">
              <a:lnSpc>
                <a:spcPct val="100000"/>
              </a:lnSpc>
              <a:spcBef>
                <a:spcPts val="300"/>
              </a:spcBef>
              <a:spcAft>
                <a:spcPts val="0"/>
              </a:spcAft>
              <a:buClr>
                <a:srgbClr val="3F3F3F"/>
              </a:buClr>
              <a:buSzPts val="700"/>
              <a:buNone/>
              <a:defRPr sz="700"/>
            </a:lvl4pPr>
            <a:lvl5pPr indent="-228600" lvl="4" marL="2286000" algn="l">
              <a:lnSpc>
                <a:spcPct val="100000"/>
              </a:lnSpc>
              <a:spcBef>
                <a:spcPts val="300"/>
              </a:spcBef>
              <a:spcAft>
                <a:spcPts val="0"/>
              </a:spcAft>
              <a:buClr>
                <a:srgbClr val="3F3F3F"/>
              </a:buClr>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7" name="Google Shape;127;p23"/>
          <p:cNvSpPr txBox="1"/>
          <p:nvPr>
            <p:ph idx="10" type="dt"/>
          </p:nvPr>
        </p:nvSpPr>
        <p:spPr>
          <a:xfrm>
            <a:off x="482598" y="4834890"/>
            <a:ext cx="263817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3"/>
          <p:cNvSpPr txBox="1"/>
          <p:nvPr>
            <p:ph idx="11" type="ftr"/>
          </p:nvPr>
        </p:nvSpPr>
        <p:spPr>
          <a:xfrm>
            <a:off x="4094237" y="4834890"/>
            <a:ext cx="4000514"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sz="700">
                <a:solidFill>
                  <a:schemeClr val="dk2"/>
                </a:solidFill>
                <a:latin typeface="Arial"/>
                <a:ea typeface="Arial"/>
                <a:cs typeface="Arial"/>
                <a:sym typeface="Arial"/>
              </a:defRPr>
            </a:lvl1pPr>
            <a:lvl2pPr indent="0" lvl="1" marL="0" algn="l">
              <a:spcBef>
                <a:spcPts val="0"/>
              </a:spcBef>
              <a:buNone/>
              <a:defRPr sz="700">
                <a:solidFill>
                  <a:schemeClr val="dk2"/>
                </a:solidFill>
                <a:latin typeface="Arial"/>
                <a:ea typeface="Arial"/>
                <a:cs typeface="Arial"/>
                <a:sym typeface="Arial"/>
              </a:defRPr>
            </a:lvl2pPr>
            <a:lvl3pPr indent="0" lvl="2" marL="0" algn="l">
              <a:spcBef>
                <a:spcPts val="0"/>
              </a:spcBef>
              <a:buNone/>
              <a:defRPr sz="700">
                <a:solidFill>
                  <a:schemeClr val="dk2"/>
                </a:solidFill>
                <a:latin typeface="Arial"/>
                <a:ea typeface="Arial"/>
                <a:cs typeface="Arial"/>
                <a:sym typeface="Arial"/>
              </a:defRPr>
            </a:lvl3pPr>
            <a:lvl4pPr indent="0" lvl="3" marL="0" algn="l">
              <a:spcBef>
                <a:spcPts val="0"/>
              </a:spcBef>
              <a:buNone/>
              <a:defRPr sz="700">
                <a:solidFill>
                  <a:schemeClr val="dk2"/>
                </a:solidFill>
                <a:latin typeface="Arial"/>
                <a:ea typeface="Arial"/>
                <a:cs typeface="Arial"/>
                <a:sym typeface="Arial"/>
              </a:defRPr>
            </a:lvl4pPr>
            <a:lvl5pPr indent="0" lvl="4" marL="0" algn="l">
              <a:spcBef>
                <a:spcPts val="0"/>
              </a:spcBef>
              <a:buNone/>
              <a:defRPr sz="700">
                <a:solidFill>
                  <a:schemeClr val="dk2"/>
                </a:solidFill>
                <a:latin typeface="Arial"/>
                <a:ea typeface="Arial"/>
                <a:cs typeface="Arial"/>
                <a:sym typeface="Arial"/>
              </a:defRPr>
            </a:lvl5pPr>
            <a:lvl6pPr indent="0" lvl="5" marL="0" algn="l">
              <a:spcBef>
                <a:spcPts val="0"/>
              </a:spcBef>
              <a:buNone/>
              <a:defRPr sz="700">
                <a:solidFill>
                  <a:schemeClr val="dk2"/>
                </a:solidFill>
                <a:latin typeface="Arial"/>
                <a:ea typeface="Arial"/>
                <a:cs typeface="Arial"/>
                <a:sym typeface="Arial"/>
              </a:defRPr>
            </a:lvl6pPr>
            <a:lvl7pPr indent="0" lvl="6" marL="0" algn="l">
              <a:spcBef>
                <a:spcPts val="0"/>
              </a:spcBef>
              <a:buNone/>
              <a:defRPr sz="700">
                <a:solidFill>
                  <a:schemeClr val="dk2"/>
                </a:solidFill>
                <a:latin typeface="Arial"/>
                <a:ea typeface="Arial"/>
                <a:cs typeface="Arial"/>
                <a:sym typeface="Arial"/>
              </a:defRPr>
            </a:lvl7pPr>
            <a:lvl8pPr indent="0" lvl="7" marL="0" algn="l">
              <a:spcBef>
                <a:spcPts val="0"/>
              </a:spcBef>
              <a:buNone/>
              <a:defRPr sz="700">
                <a:solidFill>
                  <a:schemeClr val="dk2"/>
                </a:solidFill>
                <a:latin typeface="Arial"/>
                <a:ea typeface="Arial"/>
                <a:cs typeface="Arial"/>
                <a:sym typeface="Arial"/>
              </a:defRPr>
            </a:lvl8pPr>
            <a:lvl9pPr indent="0" lvl="8" marL="0" algn="l">
              <a:spcBef>
                <a:spcPts val="0"/>
              </a:spcBef>
              <a:buNone/>
              <a:defRPr sz="7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0" name="Shape 130"/>
        <p:cNvGrpSpPr/>
        <p:nvPr/>
      </p:nvGrpSpPr>
      <p:grpSpPr>
        <a:xfrm>
          <a:off x="0" y="0"/>
          <a:ext cx="0" cy="0"/>
          <a:chOff x="0" y="0"/>
          <a:chExt cx="0" cy="0"/>
        </a:xfrm>
      </p:grpSpPr>
      <p:sp>
        <p:nvSpPr>
          <p:cNvPr id="131" name="Google Shape;131;p24"/>
          <p:cNvSpPr/>
          <p:nvPr/>
        </p:nvSpPr>
        <p:spPr>
          <a:xfrm>
            <a:off x="0" y="3433763"/>
            <a:ext cx="9141619" cy="1709738"/>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4"/>
          <p:cNvSpPr/>
          <p:nvPr>
            <p:ph idx="2" type="pic"/>
          </p:nvPr>
        </p:nvSpPr>
        <p:spPr>
          <a:xfrm>
            <a:off x="11" y="0"/>
            <a:ext cx="9143989" cy="3433762"/>
          </a:xfrm>
          <a:prstGeom prst="rect">
            <a:avLst/>
          </a:prstGeom>
          <a:solidFill>
            <a:srgbClr val="D8D8D8"/>
          </a:solidFill>
          <a:ln>
            <a:noFill/>
          </a:ln>
        </p:spPr>
      </p:sp>
      <p:sp>
        <p:nvSpPr>
          <p:cNvPr id="133" name="Google Shape;133;p24"/>
          <p:cNvSpPr txBox="1"/>
          <p:nvPr>
            <p:ph type="title"/>
          </p:nvPr>
        </p:nvSpPr>
        <p:spPr>
          <a:xfrm>
            <a:off x="822959" y="3599522"/>
            <a:ext cx="7585234" cy="557761"/>
          </a:xfrm>
          <a:prstGeom prst="rect">
            <a:avLst/>
          </a:prstGeom>
          <a:noFill/>
          <a:ln>
            <a:noFill/>
          </a:ln>
        </p:spPr>
        <p:txBody>
          <a:bodyPr anchorCtr="0" anchor="b" bIns="0" lIns="68575" spcFirstLastPara="1" rIns="68575" wrap="square" tIns="0">
            <a:noAutofit/>
          </a:bodyPr>
          <a:lstStyle>
            <a:lvl1pPr lvl="0" algn="l">
              <a:lnSpc>
                <a:spcPct val="90000"/>
              </a:lnSpc>
              <a:spcBef>
                <a:spcPts val="0"/>
              </a:spcBef>
              <a:spcAft>
                <a:spcPts val="0"/>
              </a:spcAft>
              <a:buClr>
                <a:srgbClr val="FFFFFF"/>
              </a:buClr>
              <a:buSzPts val="2700"/>
              <a:buFont typeface="Geo"/>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4"/>
          <p:cNvSpPr txBox="1"/>
          <p:nvPr>
            <p:ph idx="1" type="body"/>
          </p:nvPr>
        </p:nvSpPr>
        <p:spPr>
          <a:xfrm>
            <a:off x="822959" y="4286250"/>
            <a:ext cx="7584948" cy="457200"/>
          </a:xfrm>
          <a:prstGeom prst="rect">
            <a:avLst/>
          </a:prstGeom>
          <a:noFill/>
          <a:ln>
            <a:noFill/>
          </a:ln>
        </p:spPr>
        <p:txBody>
          <a:bodyPr anchorCtr="0" anchor="t" bIns="0" lIns="68575" spcFirstLastPara="1" rIns="68575" wrap="square" tIns="0">
            <a:normAutofit/>
          </a:bodyPr>
          <a:lstStyle>
            <a:lvl1pPr indent="-228600" lvl="0" marL="457200" algn="l">
              <a:lnSpc>
                <a:spcPct val="110000"/>
              </a:lnSpc>
              <a:spcBef>
                <a:spcPts val="0"/>
              </a:spcBef>
              <a:spcAft>
                <a:spcPts val="0"/>
              </a:spcAft>
              <a:buSzPts val="1400"/>
              <a:buNone/>
              <a:defRPr sz="1400">
                <a:solidFill>
                  <a:srgbClr val="FFFFFF"/>
                </a:solidFill>
              </a:defRPr>
            </a:lvl1pPr>
            <a:lvl2pPr indent="-228600" lvl="1" marL="914400" algn="l">
              <a:lnSpc>
                <a:spcPct val="100000"/>
              </a:lnSpc>
              <a:spcBef>
                <a:spcPts val="500"/>
              </a:spcBef>
              <a:spcAft>
                <a:spcPts val="0"/>
              </a:spcAft>
              <a:buClr>
                <a:srgbClr val="3F3F3F"/>
              </a:buClr>
              <a:buSzPts val="900"/>
              <a:buNone/>
              <a:defRPr sz="900"/>
            </a:lvl2pPr>
            <a:lvl3pPr indent="-228600" lvl="2" marL="1371600" algn="l">
              <a:lnSpc>
                <a:spcPct val="100000"/>
              </a:lnSpc>
              <a:spcBef>
                <a:spcPts val="300"/>
              </a:spcBef>
              <a:spcAft>
                <a:spcPts val="0"/>
              </a:spcAft>
              <a:buClr>
                <a:srgbClr val="3F3F3F"/>
              </a:buClr>
              <a:buSzPts val="800"/>
              <a:buNone/>
              <a:defRPr sz="800"/>
            </a:lvl3pPr>
            <a:lvl4pPr indent="-228600" lvl="3" marL="1828800" algn="l">
              <a:lnSpc>
                <a:spcPct val="100000"/>
              </a:lnSpc>
              <a:spcBef>
                <a:spcPts val="300"/>
              </a:spcBef>
              <a:spcAft>
                <a:spcPts val="0"/>
              </a:spcAft>
              <a:buClr>
                <a:srgbClr val="3F3F3F"/>
              </a:buClr>
              <a:buSzPts val="700"/>
              <a:buNone/>
              <a:defRPr sz="700"/>
            </a:lvl4pPr>
            <a:lvl5pPr indent="-228600" lvl="4" marL="2286000" algn="l">
              <a:lnSpc>
                <a:spcPct val="100000"/>
              </a:lnSpc>
              <a:spcBef>
                <a:spcPts val="300"/>
              </a:spcBef>
              <a:spcAft>
                <a:spcPts val="0"/>
              </a:spcAft>
              <a:buClr>
                <a:srgbClr val="3F3F3F"/>
              </a:buClr>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35" name="Google Shape;135;p24"/>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4"/>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4"/>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0"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rgbClr val="3F3F3F"/>
              </a:buClr>
              <a:buSzPts val="3500"/>
              <a:buFont typeface="Geo"/>
              <a:buNone/>
              <a:defRPr b="0" i="0" sz="3500" u="none" cap="none" strike="noStrike">
                <a:solidFill>
                  <a:srgbClr val="3F3F3F"/>
                </a:solidFill>
                <a:latin typeface="Geo"/>
                <a:ea typeface="Geo"/>
                <a:cs typeface="Geo"/>
                <a:sym typeface="Ge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822960" y="1581151"/>
            <a:ext cx="7543800" cy="2820668"/>
          </a:xfrm>
          <a:prstGeom prst="rect">
            <a:avLst/>
          </a:prstGeom>
          <a:noFill/>
          <a:ln>
            <a:noFill/>
          </a:ln>
        </p:spPr>
        <p:txBody>
          <a:bodyPr anchorCtr="0" anchor="t" bIns="34275" lIns="0" spcFirstLastPara="1" rIns="0" wrap="square" tIns="34275">
            <a:normAutofit/>
          </a:bodyPr>
          <a:lstStyle>
            <a:lvl1pPr indent="-323850" lvl="0" marL="457200" marR="0" rtl="0" algn="l">
              <a:lnSpc>
                <a:spcPct val="110000"/>
              </a:lnSpc>
              <a:spcBef>
                <a:spcPts val="900"/>
              </a:spcBef>
              <a:spcAft>
                <a:spcPts val="0"/>
              </a:spcAft>
              <a:buClr>
                <a:schemeClr val="accent1"/>
              </a:buClr>
              <a:buSzPts val="1500"/>
              <a:buFont typeface="Calibri"/>
              <a:buChar char=" "/>
              <a:defRPr b="0" i="0" sz="1500" u="none" cap="none" strike="noStrike">
                <a:solidFill>
                  <a:srgbClr val="3F3F3F"/>
                </a:solidFill>
                <a:latin typeface="Arial"/>
                <a:ea typeface="Arial"/>
                <a:cs typeface="Arial"/>
                <a:sym typeface="Arial"/>
              </a:defRPr>
            </a:lvl1pPr>
            <a:lvl2pPr indent="-317500" lvl="1" marL="914400" marR="0" rtl="0" algn="l">
              <a:lnSpc>
                <a:spcPct val="100000"/>
              </a:lnSpc>
              <a:spcBef>
                <a:spcPts val="2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2pPr>
            <a:lvl3pPr indent="-298450" lvl="2" marL="13716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Arial"/>
                <a:ea typeface="Arial"/>
                <a:cs typeface="Arial"/>
                <a:sym typeface="Arial"/>
              </a:defRPr>
            </a:lvl3pPr>
            <a:lvl4pPr indent="-298450" lvl="3" marL="18288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Arial"/>
                <a:ea typeface="Arial"/>
                <a:cs typeface="Arial"/>
                <a:sym typeface="Arial"/>
              </a:defRPr>
            </a:lvl4pPr>
            <a:lvl5pPr indent="-298450" lvl="4" marL="22860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Arial"/>
                <a:ea typeface="Arial"/>
                <a:cs typeface="Arial"/>
                <a:sym typeface="Arial"/>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Arial"/>
                <a:ea typeface="Arial"/>
                <a:cs typeface="Arial"/>
                <a:sym typeface="Arial"/>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Arial"/>
                <a:ea typeface="Arial"/>
                <a:cs typeface="Arial"/>
                <a:sym typeface="Arial"/>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Arial"/>
                <a:ea typeface="Arial"/>
                <a:cs typeface="Arial"/>
                <a:sym typeface="Arial"/>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Arial"/>
                <a:ea typeface="Arial"/>
                <a:cs typeface="Arial"/>
                <a:sym typeface="Arial"/>
              </a:defRPr>
            </a:lvl9pPr>
          </a:lstStyle>
          <a:p/>
        </p:txBody>
      </p:sp>
      <p:sp>
        <p:nvSpPr>
          <p:cNvPr id="54" name="Google Shape;54;p13"/>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FFFFF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6" name="Google Shape;56;p13"/>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700" u="none" cap="none" strike="noStrike">
                <a:solidFill>
                  <a:srgbClr val="FFFFFF"/>
                </a:solidFill>
                <a:latin typeface="Arial"/>
                <a:ea typeface="Arial"/>
                <a:cs typeface="Arial"/>
                <a:sym typeface="Arial"/>
              </a:defRPr>
            </a:lvl1pPr>
            <a:lvl2pPr indent="0" lvl="1" marL="0" marR="0" rtl="0" algn="l">
              <a:spcBef>
                <a:spcPts val="0"/>
              </a:spcBef>
              <a:buNone/>
              <a:defRPr b="0" i="0" sz="700" u="none" cap="none" strike="noStrike">
                <a:solidFill>
                  <a:srgbClr val="FFFFFF"/>
                </a:solidFill>
                <a:latin typeface="Arial"/>
                <a:ea typeface="Arial"/>
                <a:cs typeface="Arial"/>
                <a:sym typeface="Arial"/>
              </a:defRPr>
            </a:lvl2pPr>
            <a:lvl3pPr indent="0" lvl="2" marL="0" marR="0" rtl="0" algn="l">
              <a:spcBef>
                <a:spcPts val="0"/>
              </a:spcBef>
              <a:buNone/>
              <a:defRPr b="0" i="0" sz="700" u="none" cap="none" strike="noStrike">
                <a:solidFill>
                  <a:srgbClr val="FFFFFF"/>
                </a:solidFill>
                <a:latin typeface="Arial"/>
                <a:ea typeface="Arial"/>
                <a:cs typeface="Arial"/>
                <a:sym typeface="Arial"/>
              </a:defRPr>
            </a:lvl3pPr>
            <a:lvl4pPr indent="0" lvl="3" marL="0" marR="0" rtl="0" algn="l">
              <a:spcBef>
                <a:spcPts val="0"/>
              </a:spcBef>
              <a:buNone/>
              <a:defRPr b="0" i="0" sz="700" u="none" cap="none" strike="noStrike">
                <a:solidFill>
                  <a:srgbClr val="FFFFFF"/>
                </a:solidFill>
                <a:latin typeface="Arial"/>
                <a:ea typeface="Arial"/>
                <a:cs typeface="Arial"/>
                <a:sym typeface="Arial"/>
              </a:defRPr>
            </a:lvl4pPr>
            <a:lvl5pPr indent="0" lvl="4" marL="0" marR="0" rtl="0" algn="l">
              <a:spcBef>
                <a:spcPts val="0"/>
              </a:spcBef>
              <a:buNone/>
              <a:defRPr b="0" i="0" sz="700" u="none" cap="none" strike="noStrike">
                <a:solidFill>
                  <a:srgbClr val="FFFFFF"/>
                </a:solidFill>
                <a:latin typeface="Arial"/>
                <a:ea typeface="Arial"/>
                <a:cs typeface="Arial"/>
                <a:sym typeface="Arial"/>
              </a:defRPr>
            </a:lvl5pPr>
            <a:lvl6pPr indent="0" lvl="5" marL="0" marR="0" rtl="0" algn="l">
              <a:spcBef>
                <a:spcPts val="0"/>
              </a:spcBef>
              <a:buNone/>
              <a:defRPr b="0" i="0" sz="700" u="none" cap="none" strike="noStrike">
                <a:solidFill>
                  <a:srgbClr val="FFFFFF"/>
                </a:solidFill>
                <a:latin typeface="Arial"/>
                <a:ea typeface="Arial"/>
                <a:cs typeface="Arial"/>
                <a:sym typeface="Arial"/>
              </a:defRPr>
            </a:lvl6pPr>
            <a:lvl7pPr indent="0" lvl="6" marL="0" marR="0" rtl="0" algn="l">
              <a:spcBef>
                <a:spcPts val="0"/>
              </a:spcBef>
              <a:buNone/>
              <a:defRPr b="0" i="0" sz="700" u="none" cap="none" strike="noStrike">
                <a:solidFill>
                  <a:srgbClr val="FFFFFF"/>
                </a:solidFill>
                <a:latin typeface="Arial"/>
                <a:ea typeface="Arial"/>
                <a:cs typeface="Arial"/>
                <a:sym typeface="Arial"/>
              </a:defRPr>
            </a:lvl7pPr>
            <a:lvl8pPr indent="0" lvl="7" marL="0" marR="0" rtl="0" algn="l">
              <a:spcBef>
                <a:spcPts val="0"/>
              </a:spcBef>
              <a:buNone/>
              <a:defRPr b="0" i="0" sz="700" u="none" cap="none" strike="noStrike">
                <a:solidFill>
                  <a:srgbClr val="FFFFFF"/>
                </a:solidFill>
                <a:latin typeface="Arial"/>
                <a:ea typeface="Arial"/>
                <a:cs typeface="Arial"/>
                <a:sym typeface="Arial"/>
              </a:defRPr>
            </a:lvl8pPr>
            <a:lvl9pPr indent="0" lvl="8" marL="0" marR="0" rtl="0" algn="l">
              <a:spcBef>
                <a:spcPts val="0"/>
              </a:spcBef>
              <a:buNone/>
              <a:defRPr b="0" i="0" sz="7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57" name="Google Shape;57;p13"/>
          <p:cNvCxnSpPr/>
          <p:nvPr/>
        </p:nvCxnSpPr>
        <p:spPr>
          <a:xfrm>
            <a:off x="895149" y="1423035"/>
            <a:ext cx="747522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rgbClr val="3F3F3F"/>
              </a:buClr>
              <a:buSzPts val="3500"/>
              <a:buFont typeface="Geo"/>
              <a:buNone/>
              <a:defRPr b="0" i="0" sz="3500" u="none" cap="none" strike="noStrike">
                <a:solidFill>
                  <a:srgbClr val="3F3F3F"/>
                </a:solidFill>
                <a:latin typeface="Geo"/>
                <a:ea typeface="Geo"/>
                <a:cs typeface="Geo"/>
                <a:sym typeface="Ge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9" name="Google Shape;69;p15"/>
          <p:cNvSpPr txBox="1"/>
          <p:nvPr>
            <p:ph idx="1" type="body"/>
          </p:nvPr>
        </p:nvSpPr>
        <p:spPr>
          <a:xfrm>
            <a:off x="822960" y="1581151"/>
            <a:ext cx="7543800" cy="2820668"/>
          </a:xfrm>
          <a:prstGeom prst="rect">
            <a:avLst/>
          </a:prstGeom>
          <a:noFill/>
          <a:ln>
            <a:noFill/>
          </a:ln>
        </p:spPr>
        <p:txBody>
          <a:bodyPr anchorCtr="0" anchor="t" bIns="34275" lIns="0" spcFirstLastPara="1" rIns="0" wrap="square" tIns="34275">
            <a:normAutofit/>
          </a:bodyPr>
          <a:lstStyle>
            <a:lvl1pPr indent="-323850" lvl="0" marL="457200" marR="0" rtl="0" algn="l">
              <a:lnSpc>
                <a:spcPct val="110000"/>
              </a:lnSpc>
              <a:spcBef>
                <a:spcPts val="900"/>
              </a:spcBef>
              <a:spcAft>
                <a:spcPts val="0"/>
              </a:spcAft>
              <a:buClr>
                <a:schemeClr val="accent1"/>
              </a:buClr>
              <a:buSzPts val="1500"/>
              <a:buFont typeface="Calibri"/>
              <a:buChar char=" "/>
              <a:defRPr b="0" i="0" sz="1500" u="none" cap="none" strike="noStrike">
                <a:solidFill>
                  <a:srgbClr val="3F3F3F"/>
                </a:solidFill>
                <a:latin typeface="Arial"/>
                <a:ea typeface="Arial"/>
                <a:cs typeface="Arial"/>
                <a:sym typeface="Arial"/>
              </a:defRPr>
            </a:lvl1pPr>
            <a:lvl2pPr indent="-317500" lvl="1" marL="914400" marR="0" rtl="0" algn="l">
              <a:lnSpc>
                <a:spcPct val="100000"/>
              </a:lnSpc>
              <a:spcBef>
                <a:spcPts val="2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2pPr>
            <a:lvl3pPr indent="-298450" lvl="2" marL="13716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Arial"/>
                <a:ea typeface="Arial"/>
                <a:cs typeface="Arial"/>
                <a:sym typeface="Arial"/>
              </a:defRPr>
            </a:lvl3pPr>
            <a:lvl4pPr indent="-298450" lvl="3" marL="18288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Arial"/>
                <a:ea typeface="Arial"/>
                <a:cs typeface="Arial"/>
                <a:sym typeface="Arial"/>
              </a:defRPr>
            </a:lvl4pPr>
            <a:lvl5pPr indent="-298450" lvl="4" marL="22860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Arial"/>
                <a:ea typeface="Arial"/>
                <a:cs typeface="Arial"/>
                <a:sym typeface="Arial"/>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Arial"/>
                <a:ea typeface="Arial"/>
                <a:cs typeface="Arial"/>
                <a:sym typeface="Arial"/>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Arial"/>
                <a:ea typeface="Arial"/>
                <a:cs typeface="Arial"/>
                <a:sym typeface="Arial"/>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Arial"/>
                <a:ea typeface="Arial"/>
                <a:cs typeface="Arial"/>
                <a:sym typeface="Arial"/>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Arial"/>
                <a:ea typeface="Arial"/>
                <a:cs typeface="Arial"/>
                <a:sym typeface="Arial"/>
              </a:defRPr>
            </a:lvl9pPr>
          </a:lstStyle>
          <a:p/>
        </p:txBody>
      </p:sp>
      <p:sp>
        <p:nvSpPr>
          <p:cNvPr id="70" name="Google Shape;70;p15"/>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FFFFF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71" name="Google Shape;71;p15"/>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72" name="Google Shape;72;p15"/>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700" u="none" cap="none" strike="noStrike">
                <a:solidFill>
                  <a:srgbClr val="FFFFFF"/>
                </a:solidFill>
                <a:latin typeface="Arial"/>
                <a:ea typeface="Arial"/>
                <a:cs typeface="Arial"/>
                <a:sym typeface="Arial"/>
              </a:defRPr>
            </a:lvl1pPr>
            <a:lvl2pPr indent="0" lvl="1" marL="0" marR="0" rtl="0" algn="l">
              <a:spcBef>
                <a:spcPts val="0"/>
              </a:spcBef>
              <a:buNone/>
              <a:defRPr b="0" i="0" sz="700" u="none" cap="none" strike="noStrike">
                <a:solidFill>
                  <a:srgbClr val="FFFFFF"/>
                </a:solidFill>
                <a:latin typeface="Arial"/>
                <a:ea typeface="Arial"/>
                <a:cs typeface="Arial"/>
                <a:sym typeface="Arial"/>
              </a:defRPr>
            </a:lvl2pPr>
            <a:lvl3pPr indent="0" lvl="2" marL="0" marR="0" rtl="0" algn="l">
              <a:spcBef>
                <a:spcPts val="0"/>
              </a:spcBef>
              <a:buNone/>
              <a:defRPr b="0" i="0" sz="700" u="none" cap="none" strike="noStrike">
                <a:solidFill>
                  <a:srgbClr val="FFFFFF"/>
                </a:solidFill>
                <a:latin typeface="Arial"/>
                <a:ea typeface="Arial"/>
                <a:cs typeface="Arial"/>
                <a:sym typeface="Arial"/>
              </a:defRPr>
            </a:lvl3pPr>
            <a:lvl4pPr indent="0" lvl="3" marL="0" marR="0" rtl="0" algn="l">
              <a:spcBef>
                <a:spcPts val="0"/>
              </a:spcBef>
              <a:buNone/>
              <a:defRPr b="0" i="0" sz="700" u="none" cap="none" strike="noStrike">
                <a:solidFill>
                  <a:srgbClr val="FFFFFF"/>
                </a:solidFill>
                <a:latin typeface="Arial"/>
                <a:ea typeface="Arial"/>
                <a:cs typeface="Arial"/>
                <a:sym typeface="Arial"/>
              </a:defRPr>
            </a:lvl4pPr>
            <a:lvl5pPr indent="0" lvl="4" marL="0" marR="0" rtl="0" algn="l">
              <a:spcBef>
                <a:spcPts val="0"/>
              </a:spcBef>
              <a:buNone/>
              <a:defRPr b="0" i="0" sz="700" u="none" cap="none" strike="noStrike">
                <a:solidFill>
                  <a:srgbClr val="FFFFFF"/>
                </a:solidFill>
                <a:latin typeface="Arial"/>
                <a:ea typeface="Arial"/>
                <a:cs typeface="Arial"/>
                <a:sym typeface="Arial"/>
              </a:defRPr>
            </a:lvl5pPr>
            <a:lvl6pPr indent="0" lvl="5" marL="0" marR="0" rtl="0" algn="l">
              <a:spcBef>
                <a:spcPts val="0"/>
              </a:spcBef>
              <a:buNone/>
              <a:defRPr b="0" i="0" sz="700" u="none" cap="none" strike="noStrike">
                <a:solidFill>
                  <a:srgbClr val="FFFFFF"/>
                </a:solidFill>
                <a:latin typeface="Arial"/>
                <a:ea typeface="Arial"/>
                <a:cs typeface="Arial"/>
                <a:sym typeface="Arial"/>
              </a:defRPr>
            </a:lvl6pPr>
            <a:lvl7pPr indent="0" lvl="6" marL="0" marR="0" rtl="0" algn="l">
              <a:spcBef>
                <a:spcPts val="0"/>
              </a:spcBef>
              <a:buNone/>
              <a:defRPr b="0" i="0" sz="700" u="none" cap="none" strike="noStrike">
                <a:solidFill>
                  <a:srgbClr val="FFFFFF"/>
                </a:solidFill>
                <a:latin typeface="Arial"/>
                <a:ea typeface="Arial"/>
                <a:cs typeface="Arial"/>
                <a:sym typeface="Arial"/>
              </a:defRPr>
            </a:lvl7pPr>
            <a:lvl8pPr indent="0" lvl="7" marL="0" marR="0" rtl="0" algn="l">
              <a:spcBef>
                <a:spcPts val="0"/>
              </a:spcBef>
              <a:buNone/>
              <a:defRPr b="0" i="0" sz="700" u="none" cap="none" strike="noStrike">
                <a:solidFill>
                  <a:srgbClr val="FFFFFF"/>
                </a:solidFill>
                <a:latin typeface="Arial"/>
                <a:ea typeface="Arial"/>
                <a:cs typeface="Arial"/>
                <a:sym typeface="Arial"/>
              </a:defRPr>
            </a:lvl8pPr>
            <a:lvl9pPr indent="0" lvl="8" marL="0" marR="0" rtl="0" algn="l">
              <a:spcBef>
                <a:spcPts val="0"/>
              </a:spcBef>
              <a:buNone/>
              <a:defRPr b="0" i="0" sz="7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73" name="Google Shape;73;p15"/>
          <p:cNvCxnSpPr/>
          <p:nvPr/>
        </p:nvCxnSpPr>
        <p:spPr>
          <a:xfrm>
            <a:off x="895149" y="1423035"/>
            <a:ext cx="747522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5"/>
          <p:cNvSpPr/>
          <p:nvPr/>
        </p:nvSpPr>
        <p:spPr>
          <a:xfrm>
            <a:off x="0" y="1"/>
            <a:ext cx="9144001" cy="5143499"/>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25"/>
          <p:cNvSpPr txBox="1"/>
          <p:nvPr>
            <p:ph type="ctrTitle"/>
          </p:nvPr>
        </p:nvSpPr>
        <p:spPr>
          <a:xfrm>
            <a:off x="486697" y="479323"/>
            <a:ext cx="4689988" cy="2764511"/>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262626"/>
              </a:buClr>
              <a:buSzPts val="6000"/>
              <a:buFont typeface="Arial"/>
              <a:buNone/>
            </a:pPr>
            <a:r>
              <a:rPr b="1" lang="en">
                <a:latin typeface="Arial"/>
                <a:ea typeface="Arial"/>
                <a:cs typeface="Arial"/>
                <a:sym typeface="Arial"/>
              </a:rPr>
              <a:t>DESIGN THINKING</a:t>
            </a:r>
            <a:endParaRPr/>
          </a:p>
        </p:txBody>
      </p:sp>
      <p:sp>
        <p:nvSpPr>
          <p:cNvPr id="144" name="Google Shape;144;p25"/>
          <p:cNvSpPr txBox="1"/>
          <p:nvPr>
            <p:ph idx="1" type="subTitle"/>
          </p:nvPr>
        </p:nvSpPr>
        <p:spPr>
          <a:xfrm>
            <a:off x="474674" y="3504554"/>
            <a:ext cx="4702010" cy="766124"/>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10000"/>
              </a:lnSpc>
              <a:spcBef>
                <a:spcPts val="0"/>
              </a:spcBef>
              <a:spcAft>
                <a:spcPts val="0"/>
              </a:spcAft>
              <a:buSzPts val="1800"/>
              <a:buNone/>
            </a:pPr>
            <a:r>
              <a:rPr lang="en">
                <a:solidFill>
                  <a:srgbClr val="3D3DFF"/>
                </a:solidFill>
                <a:latin typeface="Arial"/>
                <a:ea typeface="Arial"/>
                <a:cs typeface="Arial"/>
                <a:sym typeface="Arial"/>
              </a:rPr>
              <a:t>PHASE 1: FRONTEND DEV PROJECT</a:t>
            </a:r>
            <a:endParaRPr/>
          </a:p>
          <a:p>
            <a:pPr indent="0" lvl="0" marL="0" rtl="0" algn="l">
              <a:lnSpc>
                <a:spcPct val="110000"/>
              </a:lnSpc>
              <a:spcBef>
                <a:spcPts val="1100"/>
              </a:spcBef>
              <a:spcAft>
                <a:spcPts val="0"/>
              </a:spcAft>
              <a:buSzPts val="1800"/>
              <a:buNone/>
            </a:pPr>
            <a:r>
              <a:rPr lang="en">
                <a:solidFill>
                  <a:srgbClr val="3D3DFF"/>
                </a:solidFill>
                <a:latin typeface="Arial"/>
                <a:ea typeface="Arial"/>
                <a:cs typeface="Arial"/>
                <a:sym typeface="Arial"/>
              </a:rPr>
              <a:t>TECHBRIDGE COHORT 2022</a:t>
            </a:r>
            <a:endParaRPr/>
          </a:p>
        </p:txBody>
      </p:sp>
      <p:cxnSp>
        <p:nvCxnSpPr>
          <p:cNvPr id="145" name="Google Shape;145;p25"/>
          <p:cNvCxnSpPr/>
          <p:nvPr/>
        </p:nvCxnSpPr>
        <p:spPr>
          <a:xfrm>
            <a:off x="558134" y="3374194"/>
            <a:ext cx="4227080" cy="0"/>
          </a:xfrm>
          <a:prstGeom prst="straightConnector1">
            <a:avLst/>
          </a:prstGeom>
          <a:noFill/>
          <a:ln cap="flat" cmpd="sng" w="12700">
            <a:solidFill>
              <a:srgbClr val="3F3F3F"/>
            </a:solidFill>
            <a:prstDash val="solid"/>
            <a:round/>
            <a:headEnd len="sm" w="sm" type="none"/>
            <a:tailEnd len="sm" w="sm" type="none"/>
          </a:ln>
        </p:spPr>
      </p:cxnSp>
      <p:pic>
        <p:nvPicPr>
          <p:cNvPr id="146" name="Google Shape;146;p25"/>
          <p:cNvPicPr preferRelativeResize="0"/>
          <p:nvPr/>
        </p:nvPicPr>
        <p:blipFill rotWithShape="1">
          <a:blip r:embed="rId3">
            <a:alphaModFix/>
          </a:blip>
          <a:srcRect b="0" l="0" r="24056" t="0"/>
          <a:stretch/>
        </p:blipFill>
        <p:spPr>
          <a:xfrm>
            <a:off x="5667515" y="1"/>
            <a:ext cx="3476486"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
                                        <p:tgtEl>
                                          <p:spTgt spid="144">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
                                        <p:tgtEl>
                                          <p:spTgt spid="144">
                                            <p:txEl>
                                              <p:pRg end="1" st="1"/>
                                            </p:txEl>
                                          </p:spTgt>
                                        </p:tgtEl>
                                      </p:cBhvr>
                                    </p:animEffect>
                                  </p:childTnLst>
                                </p:cTn>
                              </p:par>
                            </p:childTnLst>
                          </p:cTn>
                        </p:par>
                        <p:par>
                          <p:cTn fill="hold">
                            <p:stCondLst>
                              <p:cond delay="0"/>
                            </p:stCondLst>
                            <p:childTnLst>
                              <p:par>
                                <p:cTn fill="hold" nodeType="afterEffect" presetClass="entr" presetID="10" presetSubtype="0">
                                  <p:stCondLst>
                                    <p:cond delay="100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6"/>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52" name="Google Shape;152;p26"/>
          <p:cNvCxnSpPr/>
          <p:nvPr/>
        </p:nvCxnSpPr>
        <p:spPr>
          <a:xfrm>
            <a:off x="905743" y="3356056"/>
            <a:ext cx="7406640" cy="0"/>
          </a:xfrm>
          <a:prstGeom prst="straightConnector1">
            <a:avLst/>
          </a:prstGeom>
          <a:noFill/>
          <a:ln cap="flat" cmpd="sng" w="12700">
            <a:solidFill>
              <a:srgbClr val="3F3F3F"/>
            </a:solidFill>
            <a:prstDash val="solid"/>
            <a:round/>
            <a:headEnd len="sm" w="sm" type="none"/>
            <a:tailEnd len="sm" w="sm" type="none"/>
          </a:ln>
        </p:spPr>
      </p:cxnSp>
      <p:sp>
        <p:nvSpPr>
          <p:cNvPr id="153" name="Google Shape;153;p26"/>
          <p:cNvSpPr/>
          <p:nvPr/>
        </p:nvSpPr>
        <p:spPr>
          <a:xfrm>
            <a:off x="0" y="1"/>
            <a:ext cx="9144001" cy="5143499"/>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26"/>
          <p:cNvSpPr txBox="1"/>
          <p:nvPr>
            <p:ph type="title"/>
          </p:nvPr>
        </p:nvSpPr>
        <p:spPr>
          <a:xfrm>
            <a:off x="3967316" y="479323"/>
            <a:ext cx="4689988" cy="2764511"/>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262626"/>
              </a:buClr>
              <a:buSzPts val="6000"/>
              <a:buFont typeface="Arial"/>
              <a:buNone/>
            </a:pPr>
            <a:r>
              <a:rPr b="1" lang="en">
                <a:latin typeface="Arial"/>
                <a:ea typeface="Arial"/>
                <a:cs typeface="Arial"/>
                <a:sym typeface="Arial"/>
              </a:rPr>
              <a:t>WHAT </a:t>
            </a:r>
            <a:r>
              <a:rPr b="1" lang="en">
                <a:solidFill>
                  <a:srgbClr val="3D3DFF"/>
                </a:solidFill>
                <a:latin typeface="Arial"/>
                <a:ea typeface="Arial"/>
                <a:cs typeface="Arial"/>
                <a:sym typeface="Arial"/>
              </a:rPr>
              <a:t>IS</a:t>
            </a:r>
            <a:r>
              <a:rPr b="1" lang="en">
                <a:latin typeface="Arial"/>
                <a:ea typeface="Arial"/>
                <a:cs typeface="Arial"/>
                <a:sym typeface="Arial"/>
              </a:rPr>
              <a:t> EMPATHY?</a:t>
            </a:r>
            <a:endParaRPr/>
          </a:p>
        </p:txBody>
      </p:sp>
      <p:sp>
        <p:nvSpPr>
          <p:cNvPr id="155" name="Google Shape;155;p26"/>
          <p:cNvSpPr txBox="1"/>
          <p:nvPr>
            <p:ph idx="1" type="body"/>
          </p:nvPr>
        </p:nvSpPr>
        <p:spPr>
          <a:xfrm>
            <a:off x="3967315" y="3504554"/>
            <a:ext cx="4702010" cy="766124"/>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800"/>
              <a:buNone/>
            </a:pPr>
            <a:r>
              <a:rPr lang="en">
                <a:solidFill>
                  <a:srgbClr val="3333FF"/>
                </a:solidFill>
                <a:latin typeface="Arial"/>
                <a:ea typeface="Arial"/>
                <a:cs typeface="Arial"/>
                <a:sym typeface="Arial"/>
              </a:rPr>
              <a:t>HOW DOES EMPATHY WORK IN THE DESIGN PROCESS.</a:t>
            </a:r>
            <a:endParaRPr/>
          </a:p>
        </p:txBody>
      </p:sp>
      <p:pic>
        <p:nvPicPr>
          <p:cNvPr descr="People at the meeting desk" id="156" name="Google Shape;156;p26"/>
          <p:cNvPicPr preferRelativeResize="0"/>
          <p:nvPr/>
        </p:nvPicPr>
        <p:blipFill rotWithShape="1">
          <a:blip r:embed="rId3">
            <a:alphaModFix/>
          </a:blip>
          <a:srcRect b="0" l="26288" r="35692" t="0"/>
          <a:stretch/>
        </p:blipFill>
        <p:spPr>
          <a:xfrm>
            <a:off x="-1" y="1"/>
            <a:ext cx="3476486" cy="5143499"/>
          </a:xfrm>
          <a:prstGeom prst="rect">
            <a:avLst/>
          </a:prstGeom>
          <a:noFill/>
          <a:ln>
            <a:noFill/>
          </a:ln>
        </p:spPr>
      </p:pic>
      <p:cxnSp>
        <p:nvCxnSpPr>
          <p:cNvPr id="157" name="Google Shape;157;p26"/>
          <p:cNvCxnSpPr/>
          <p:nvPr/>
        </p:nvCxnSpPr>
        <p:spPr>
          <a:xfrm>
            <a:off x="4070816" y="3374194"/>
            <a:ext cx="4227080" cy="0"/>
          </a:xfrm>
          <a:prstGeom prst="straightConnector1">
            <a:avLst/>
          </a:prstGeom>
          <a:noFill/>
          <a:ln cap="flat" cmpd="sng" w="12700">
            <a:solidFill>
              <a:srgbClr val="3F3F3F"/>
            </a:solidFill>
            <a:prstDash val="solid"/>
            <a:round/>
            <a:headEnd len="sm" w="sm" type="none"/>
            <a:tailEnd len="sm" w="sm" type="none"/>
          </a:ln>
        </p:spPr>
      </p:cxnSp>
      <p:sp>
        <p:nvSpPr>
          <p:cNvPr id="158" name="Google Shape;158;p26"/>
          <p:cNvSpPr/>
          <p:nvPr/>
        </p:nvSpPr>
        <p:spPr>
          <a:xfrm>
            <a:off x="8291513" y="-826887"/>
            <a:ext cx="1704975" cy="1552575"/>
          </a:xfrm>
          <a:prstGeom prst="ellipse">
            <a:avLst/>
          </a:prstGeom>
          <a:solidFill>
            <a:srgbClr val="FFCBB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C9364"/>
            </a:gs>
            <a:gs pos="60000">
              <a:srgbClr val="BD5985"/>
            </a:gs>
            <a:gs pos="100000">
              <a:srgbClr val="023056"/>
            </a:gs>
          </a:gsLst>
          <a:lin ang="8400000" scaled="0"/>
        </a:gradFill>
      </p:bgPr>
    </p:bg>
    <p:spTree>
      <p:nvGrpSpPr>
        <p:cNvPr id="162" name="Shape 162"/>
        <p:cNvGrpSpPr/>
        <p:nvPr/>
      </p:nvGrpSpPr>
      <p:grpSpPr>
        <a:xfrm>
          <a:off x="0" y="0"/>
          <a:ext cx="0" cy="0"/>
          <a:chOff x="0" y="0"/>
          <a:chExt cx="0" cy="0"/>
        </a:xfrm>
      </p:grpSpPr>
      <p:sp>
        <p:nvSpPr>
          <p:cNvPr id="163" name="Google Shape;163;p27"/>
          <p:cNvSpPr/>
          <p:nvPr/>
        </p:nvSpPr>
        <p:spPr>
          <a:xfrm>
            <a:off x="2286"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27"/>
          <p:cNvSpPr/>
          <p:nvPr/>
        </p:nvSpPr>
        <p:spPr>
          <a:xfrm>
            <a:off x="344043" y="342900"/>
            <a:ext cx="8455914" cy="4457700"/>
          </a:xfrm>
          <a:prstGeom prst="rect">
            <a:avLst/>
          </a:prstGeom>
          <a:gradFill>
            <a:gsLst>
              <a:gs pos="0">
                <a:srgbClr val="FC9364"/>
              </a:gs>
              <a:gs pos="60000">
                <a:srgbClr val="BD5985"/>
              </a:gs>
              <a:gs pos="100000">
                <a:srgbClr val="023056"/>
              </a:gs>
            </a:gsLst>
            <a:lin ang="8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7"/>
          <p:cNvSpPr txBox="1"/>
          <p:nvPr>
            <p:ph type="title"/>
          </p:nvPr>
        </p:nvSpPr>
        <p:spPr>
          <a:xfrm>
            <a:off x="644062" y="722998"/>
            <a:ext cx="2840593" cy="3703771"/>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500"/>
              <a:buFont typeface="Arial"/>
              <a:buNone/>
            </a:pPr>
            <a:r>
              <a:rPr b="1" lang="en">
                <a:solidFill>
                  <a:schemeClr val="lt1"/>
                </a:solidFill>
                <a:latin typeface="Arial"/>
                <a:ea typeface="Arial"/>
                <a:cs typeface="Arial"/>
                <a:sym typeface="Arial"/>
              </a:rPr>
              <a:t>EMPATHIZE</a:t>
            </a:r>
            <a:endParaRPr/>
          </a:p>
        </p:txBody>
      </p:sp>
      <p:cxnSp>
        <p:nvCxnSpPr>
          <p:cNvPr id="166" name="Google Shape;166;p27"/>
          <p:cNvCxnSpPr/>
          <p:nvPr/>
        </p:nvCxnSpPr>
        <p:spPr>
          <a:xfrm>
            <a:off x="3728981" y="1543049"/>
            <a:ext cx="0" cy="2057400"/>
          </a:xfrm>
          <a:prstGeom prst="straightConnector1">
            <a:avLst/>
          </a:prstGeom>
          <a:noFill/>
          <a:ln cap="flat" cmpd="sng" w="19050">
            <a:solidFill>
              <a:schemeClr val="dk2"/>
            </a:solidFill>
            <a:prstDash val="solid"/>
            <a:round/>
            <a:headEnd len="sm" w="sm" type="none"/>
            <a:tailEnd len="sm" w="sm" type="none"/>
          </a:ln>
        </p:spPr>
      </p:cxnSp>
      <p:sp>
        <p:nvSpPr>
          <p:cNvPr id="167" name="Google Shape;167;p27"/>
          <p:cNvSpPr txBox="1"/>
          <p:nvPr>
            <p:ph idx="1" type="body"/>
          </p:nvPr>
        </p:nvSpPr>
        <p:spPr>
          <a:xfrm>
            <a:off x="3976349" y="722630"/>
            <a:ext cx="4476136" cy="3704138"/>
          </a:xfrm>
          <a:prstGeom prst="rect">
            <a:avLst/>
          </a:prstGeom>
          <a:noFill/>
          <a:ln>
            <a:noFill/>
          </a:ln>
        </p:spPr>
        <p:txBody>
          <a:bodyPr anchorCtr="0" anchor="ctr" bIns="34275" lIns="0" spcFirstLastPara="1" rIns="0" wrap="square" tIns="34275">
            <a:normAutofit/>
          </a:bodyPr>
          <a:lstStyle/>
          <a:p>
            <a:pPr indent="-114300" lvl="0" marL="63500" rtl="0" algn="l">
              <a:lnSpc>
                <a:spcPct val="110000"/>
              </a:lnSpc>
              <a:spcBef>
                <a:spcPts val="0"/>
              </a:spcBef>
              <a:spcAft>
                <a:spcPts val="0"/>
              </a:spcAft>
              <a:buSzPts val="1800"/>
              <a:buChar char=" "/>
            </a:pPr>
            <a:r>
              <a:rPr lang="en" sz="1800">
                <a:solidFill>
                  <a:schemeClr val="lt1"/>
                </a:solidFill>
                <a:latin typeface="Arial"/>
                <a:ea typeface="Arial"/>
                <a:cs typeface="Arial"/>
                <a:sym typeface="Arial"/>
              </a:rPr>
              <a:t>Empathy is the ability to understand and share the feelings of another. It is also the first step in Design Thinking. In the interview we tried to place ourselves in their shoes to understand their specific needs. It is important to not jump to any conclusions or assumptions but listen intently to what the customer wants.</a:t>
            </a:r>
            <a:r>
              <a:rPr lang="en">
                <a:solidFill>
                  <a:schemeClr val="lt1"/>
                </a:solidFill>
                <a:latin typeface="Arial"/>
                <a:ea typeface="Arial"/>
                <a:cs typeface="Arial"/>
                <a:sym typeface="Arial"/>
              </a:rPr>
              <a:t> </a:t>
            </a:r>
            <a:endParaRPr/>
          </a:p>
        </p:txBody>
      </p:sp>
      <p:sp>
        <p:nvSpPr>
          <p:cNvPr id="168" name="Google Shape;168;p27"/>
          <p:cNvSpPr/>
          <p:nvPr/>
        </p:nvSpPr>
        <p:spPr>
          <a:xfrm>
            <a:off x="846508" y="1924050"/>
            <a:ext cx="2449142" cy="1209675"/>
          </a:xfrm>
          <a:prstGeom prst="rect">
            <a:avLst/>
          </a:prstGeom>
          <a:noFill/>
          <a:ln cap="flat" cmpd="sng" w="571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sp>
        <p:nvSpPr>
          <p:cNvPr id="169" name="Google Shape;169;p27"/>
          <p:cNvSpPr/>
          <p:nvPr/>
        </p:nvSpPr>
        <p:spPr>
          <a:xfrm>
            <a:off x="344043" y="2362199"/>
            <a:ext cx="2846832" cy="2438401"/>
          </a:xfrm>
          <a:custGeom>
            <a:rect b="b" l="l" r="r" t="t"/>
            <a:pathLst>
              <a:path extrusionOk="0" h="3251201" w="3795776">
                <a:moveTo>
                  <a:pt x="12700" y="0"/>
                </a:moveTo>
                <a:lnTo>
                  <a:pt x="735076" y="2628900"/>
                </a:lnTo>
                <a:lnTo>
                  <a:pt x="3795776" y="3238501"/>
                </a:lnTo>
                <a:lnTo>
                  <a:pt x="0" y="3251201"/>
                </a:lnTo>
                <a:cubicBezTo>
                  <a:pt x="4233" y="2167467"/>
                  <a:pt x="8467" y="1083734"/>
                  <a:pt x="12700" y="0"/>
                </a:cubicBezTo>
                <a:close/>
              </a:path>
            </a:pathLst>
          </a:custGeom>
          <a:solidFill>
            <a:schemeClr val="accent1"/>
          </a:solidFill>
          <a:ln cap="rnd" cmpd="sng" w="9525">
            <a:solidFill>
              <a:srgbClr val="A965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0" name="Google Shape;170;p27"/>
          <p:cNvSpPr/>
          <p:nvPr/>
        </p:nvSpPr>
        <p:spPr>
          <a:xfrm rot="10800000">
            <a:off x="5953125" y="342900"/>
            <a:ext cx="2846832" cy="2438401"/>
          </a:xfrm>
          <a:custGeom>
            <a:rect b="b" l="l" r="r" t="t"/>
            <a:pathLst>
              <a:path extrusionOk="0" h="3251201" w="3795776">
                <a:moveTo>
                  <a:pt x="12700" y="0"/>
                </a:moveTo>
                <a:lnTo>
                  <a:pt x="735076" y="2628900"/>
                </a:lnTo>
                <a:lnTo>
                  <a:pt x="3795776" y="3238501"/>
                </a:lnTo>
                <a:lnTo>
                  <a:pt x="0" y="3251201"/>
                </a:lnTo>
                <a:cubicBezTo>
                  <a:pt x="4233" y="2167467"/>
                  <a:pt x="8467" y="1083734"/>
                  <a:pt x="12700" y="0"/>
                </a:cubicBezTo>
                <a:close/>
              </a:path>
            </a:pathLst>
          </a:custGeom>
          <a:solidFill>
            <a:srgbClr val="3F3D65"/>
          </a:solidFill>
          <a:ln cap="rnd" cmpd="sng" w="9525">
            <a:solidFill>
              <a:srgbClr val="A965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27"/>
          <p:cNvSpPr/>
          <p:nvPr/>
        </p:nvSpPr>
        <p:spPr>
          <a:xfrm rot="2831866">
            <a:off x="8277225" y="379730"/>
            <a:ext cx="397245" cy="428625"/>
          </a:xfrm>
          <a:prstGeom prst="flowChartExtract">
            <a:avLst/>
          </a:pr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DED5">
            <a:alpha val="52156"/>
          </a:srgbClr>
        </a:solidFill>
      </p:bgPr>
    </p:bg>
    <p:spTree>
      <p:nvGrpSpPr>
        <p:cNvPr id="175" name="Shape 175"/>
        <p:cNvGrpSpPr/>
        <p:nvPr/>
      </p:nvGrpSpPr>
      <p:grpSpPr>
        <a:xfrm>
          <a:off x="0" y="0"/>
          <a:ext cx="0" cy="0"/>
          <a:chOff x="0" y="0"/>
          <a:chExt cx="0" cy="0"/>
        </a:xfrm>
      </p:grpSpPr>
      <p:pic>
        <p:nvPicPr>
          <p:cNvPr descr="A person standing in a room with books on shelves&#10;&#10;Description automatically generated with low confidence" id="176" name="Google Shape;176;p28"/>
          <p:cNvPicPr preferRelativeResize="0"/>
          <p:nvPr/>
        </p:nvPicPr>
        <p:blipFill rotWithShape="1">
          <a:blip r:embed="rId3">
            <a:alphaModFix/>
          </a:blip>
          <a:srcRect b="0" l="0" r="0" t="0"/>
          <a:stretch/>
        </p:blipFill>
        <p:spPr>
          <a:xfrm>
            <a:off x="0" y="0"/>
            <a:ext cx="3714750" cy="5143500"/>
          </a:xfrm>
          <a:prstGeom prst="rect">
            <a:avLst/>
          </a:prstGeom>
          <a:noFill/>
          <a:ln>
            <a:noFill/>
          </a:ln>
        </p:spPr>
      </p:pic>
      <p:sp>
        <p:nvSpPr>
          <p:cNvPr id="177" name="Google Shape;177;p28"/>
          <p:cNvSpPr txBox="1"/>
          <p:nvPr/>
        </p:nvSpPr>
        <p:spPr>
          <a:xfrm>
            <a:off x="4908025" y="148100"/>
            <a:ext cx="37149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3D3DFF"/>
              </a:buClr>
              <a:buSzPts val="3000"/>
              <a:buFont typeface="Arial"/>
              <a:buNone/>
            </a:pPr>
            <a:r>
              <a:rPr b="1" i="0" lang="en" sz="2500" u="none" cap="none" strike="noStrike">
                <a:solidFill>
                  <a:srgbClr val="3D3DFF"/>
                </a:solidFill>
                <a:latin typeface="Arial"/>
                <a:ea typeface="Arial"/>
                <a:cs typeface="Arial"/>
                <a:sym typeface="Arial"/>
              </a:rPr>
              <a:t>INITIAL INTERVIEW</a:t>
            </a:r>
            <a:endParaRPr b="1" i="0" sz="2500" u="none" cap="none" strike="noStrike">
              <a:solidFill>
                <a:srgbClr val="3D3DFF"/>
              </a:solidFill>
              <a:latin typeface="Arial"/>
              <a:ea typeface="Arial"/>
              <a:cs typeface="Arial"/>
              <a:sym typeface="Arial"/>
            </a:endParaRPr>
          </a:p>
        </p:txBody>
      </p:sp>
      <p:sp>
        <p:nvSpPr>
          <p:cNvPr id="178" name="Google Shape;178;p28"/>
          <p:cNvSpPr txBox="1"/>
          <p:nvPr/>
        </p:nvSpPr>
        <p:spPr>
          <a:xfrm>
            <a:off x="5544525" y="825000"/>
            <a:ext cx="32835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500" u="none" cap="none" strike="noStrike">
                <a:solidFill>
                  <a:srgbClr val="404040"/>
                </a:solidFill>
                <a:latin typeface="Arial"/>
                <a:ea typeface="Arial"/>
                <a:cs typeface="Arial"/>
                <a:sym typeface="Arial"/>
              </a:rPr>
              <a:t>They s</a:t>
            </a:r>
            <a:r>
              <a:rPr b="0" i="0" lang="en" sz="1500" u="none" cap="none" strike="noStrike">
                <a:solidFill>
                  <a:srgbClr val="404040"/>
                </a:solidFill>
                <a:latin typeface="Arial"/>
                <a:ea typeface="Arial"/>
                <a:cs typeface="Arial"/>
                <a:sym typeface="Arial"/>
              </a:rPr>
              <a:t>pecializes in selling rare and</a:t>
            </a:r>
            <a:r>
              <a:rPr lang="en" sz="1100"/>
              <a:t> </a:t>
            </a:r>
            <a:r>
              <a:rPr b="0" i="0" lang="en" sz="1500" u="none" cap="none" strike="noStrike">
                <a:solidFill>
                  <a:srgbClr val="404040"/>
                </a:solidFill>
                <a:latin typeface="Arial"/>
                <a:ea typeface="Arial"/>
                <a:cs typeface="Arial"/>
                <a:sym typeface="Arial"/>
              </a:rPr>
              <a:t>antique books from all over the</a:t>
            </a:r>
            <a:r>
              <a:rPr lang="en" sz="1100"/>
              <a:t> </a:t>
            </a:r>
            <a:r>
              <a:rPr b="0" i="0" lang="en" sz="1500" u="none" cap="none" strike="noStrike">
                <a:solidFill>
                  <a:srgbClr val="404040"/>
                </a:solidFill>
                <a:latin typeface="Arial"/>
                <a:ea typeface="Arial"/>
                <a:cs typeface="Arial"/>
                <a:sym typeface="Arial"/>
              </a:rPr>
              <a:t>world with multiple locations.</a:t>
            </a:r>
            <a:endParaRPr b="0" i="0" sz="1500" u="none" cap="none" strike="noStrike">
              <a:solidFill>
                <a:schemeClr val="dk1"/>
              </a:solidFill>
              <a:latin typeface="Arial"/>
              <a:ea typeface="Arial"/>
              <a:cs typeface="Arial"/>
              <a:sym typeface="Arial"/>
            </a:endParaRPr>
          </a:p>
        </p:txBody>
      </p:sp>
      <p:sp>
        <p:nvSpPr>
          <p:cNvPr id="179" name="Google Shape;179;p28"/>
          <p:cNvSpPr txBox="1"/>
          <p:nvPr/>
        </p:nvSpPr>
        <p:spPr>
          <a:xfrm>
            <a:off x="5544525" y="1810000"/>
            <a:ext cx="3283500" cy="2839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500" u="none" cap="none" strike="noStrike">
                <a:solidFill>
                  <a:srgbClr val="404040"/>
                </a:solidFill>
                <a:latin typeface="Arial"/>
                <a:ea typeface="Arial"/>
                <a:cs typeface="Arial"/>
                <a:sym typeface="Arial"/>
              </a:rPr>
              <a:t>They have a large inventory of ol</a:t>
            </a:r>
            <a:r>
              <a:rPr lang="en" sz="1500">
                <a:solidFill>
                  <a:srgbClr val="404040"/>
                </a:solidFill>
              </a:rPr>
              <a:t>d rare </a:t>
            </a:r>
            <a:r>
              <a:rPr b="0" i="0" lang="en" sz="1500" u="none" cap="none" strike="noStrike">
                <a:solidFill>
                  <a:srgbClr val="404040"/>
                </a:solidFill>
                <a:latin typeface="Arial"/>
                <a:ea typeface="Arial"/>
                <a:cs typeface="Arial"/>
                <a:sym typeface="Arial"/>
              </a:rPr>
              <a:t>books that are entered into the</a:t>
            </a:r>
            <a:r>
              <a:rPr b="0" i="0" lang="en" sz="1500" u="none" cap="none" strike="noStrike">
                <a:solidFill>
                  <a:srgbClr val="404040"/>
                </a:solidFill>
                <a:latin typeface="Arial"/>
                <a:ea typeface="Arial"/>
                <a:cs typeface="Arial"/>
                <a:sym typeface="Arial"/>
              </a:rPr>
              <a:t> </a:t>
            </a:r>
            <a:r>
              <a:rPr b="0" i="0" lang="en" sz="1500" u="none" cap="none" strike="noStrike">
                <a:solidFill>
                  <a:srgbClr val="404040"/>
                </a:solidFill>
                <a:latin typeface="Arial"/>
                <a:ea typeface="Arial"/>
                <a:cs typeface="Arial"/>
                <a:sym typeface="Arial"/>
              </a:rPr>
              <a:t>system via </a:t>
            </a:r>
            <a:r>
              <a:rPr lang="en" sz="1500">
                <a:solidFill>
                  <a:srgbClr val="404040"/>
                </a:solidFill>
              </a:rPr>
              <a:t>CSV</a:t>
            </a:r>
            <a:r>
              <a:rPr b="0" i="0" lang="en" sz="1500" u="none" cap="none" strike="noStrike">
                <a:solidFill>
                  <a:srgbClr val="404040"/>
                </a:solidFill>
                <a:latin typeface="Arial"/>
                <a:ea typeface="Arial"/>
                <a:cs typeface="Arial"/>
                <a:sym typeface="Arial"/>
              </a:rPr>
              <a:t> sheets. The</a:t>
            </a:r>
            <a:r>
              <a:rPr lang="en" sz="1500">
                <a:solidFill>
                  <a:srgbClr val="404040"/>
                </a:solidFill>
              </a:rPr>
              <a:t>y </a:t>
            </a:r>
            <a:r>
              <a:rPr b="0" i="0" lang="en" sz="1500" u="none" cap="none" strike="noStrike">
                <a:solidFill>
                  <a:srgbClr val="404040"/>
                </a:solidFill>
                <a:latin typeface="Arial"/>
                <a:ea typeface="Arial"/>
                <a:cs typeface="Arial"/>
                <a:sym typeface="Arial"/>
              </a:rPr>
              <a:t>n</a:t>
            </a:r>
            <a:r>
              <a:rPr b="0" i="0" lang="en" sz="1500" u="none" cap="none" strike="noStrike">
                <a:solidFill>
                  <a:srgbClr val="404040"/>
                </a:solidFill>
                <a:latin typeface="Arial"/>
                <a:ea typeface="Arial"/>
                <a:cs typeface="Arial"/>
                <a:sym typeface="Arial"/>
              </a:rPr>
              <a:t>eed to access the system and be</a:t>
            </a:r>
            <a:r>
              <a:rPr lang="en" sz="1100"/>
              <a:t> </a:t>
            </a:r>
            <a:r>
              <a:rPr b="0" i="0" lang="en" sz="1500" u="none" cap="none" strike="noStrike">
                <a:solidFill>
                  <a:srgbClr val="404040"/>
                </a:solidFill>
                <a:latin typeface="Arial"/>
                <a:ea typeface="Arial"/>
                <a:cs typeface="Arial"/>
                <a:sym typeface="Arial"/>
              </a:rPr>
              <a:t>able to add, update, and delete</a:t>
            </a:r>
            <a:r>
              <a:rPr lang="en" sz="1500">
                <a:solidFill>
                  <a:srgbClr val="404040"/>
                </a:solidFill>
              </a:rPr>
              <a:t> </a:t>
            </a:r>
            <a:r>
              <a:rPr b="0" i="0" lang="en" sz="1500" u="none" cap="none" strike="noStrike">
                <a:solidFill>
                  <a:srgbClr val="404040"/>
                </a:solidFill>
                <a:latin typeface="Arial"/>
                <a:ea typeface="Arial"/>
                <a:cs typeface="Arial"/>
                <a:sym typeface="Arial"/>
              </a:rPr>
              <a:t>books out of the system.</a:t>
            </a:r>
            <a:r>
              <a:rPr lang="en" sz="1500">
                <a:solidFill>
                  <a:srgbClr val="404040"/>
                </a:solidFill>
              </a:rPr>
              <a:t> The website should be responsive, being able to be seen on multiple devices, including tablets, laptops, desktops, and mobile phones. The bookstore would also like the ability to search for books using genre, year, author, and title.</a:t>
            </a:r>
            <a:endParaRPr sz="1500">
              <a:solidFill>
                <a:srgbClr val="404040"/>
              </a:solidFill>
            </a:endParaRPr>
          </a:p>
        </p:txBody>
      </p:sp>
      <p:sp>
        <p:nvSpPr>
          <p:cNvPr id="180" name="Google Shape;180;p28"/>
          <p:cNvSpPr txBox="1"/>
          <p:nvPr/>
        </p:nvSpPr>
        <p:spPr>
          <a:xfrm>
            <a:off x="4304000" y="1810000"/>
            <a:ext cx="10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rial Narrow"/>
                <a:ea typeface="Arial Narrow"/>
                <a:cs typeface="Arial Narrow"/>
                <a:sym typeface="Arial Narrow"/>
              </a:rPr>
              <a:t>SCENARIO</a:t>
            </a:r>
            <a:r>
              <a:rPr lang="en">
                <a:latin typeface="Arial Narrow"/>
                <a:ea typeface="Arial Narrow"/>
                <a:cs typeface="Arial Narrow"/>
                <a:sym typeface="Arial Narrow"/>
              </a:rPr>
              <a:t>:</a:t>
            </a:r>
            <a:endParaRPr>
              <a:latin typeface="Arial Narrow"/>
              <a:ea typeface="Arial Narrow"/>
              <a:cs typeface="Arial Narrow"/>
              <a:sym typeface="Arial Narrow"/>
            </a:endParaRPr>
          </a:p>
        </p:txBody>
      </p:sp>
      <p:sp>
        <p:nvSpPr>
          <p:cNvPr id="181" name="Google Shape;181;p28"/>
          <p:cNvSpPr txBox="1"/>
          <p:nvPr/>
        </p:nvSpPr>
        <p:spPr>
          <a:xfrm>
            <a:off x="4304000" y="825000"/>
            <a:ext cx="115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rial Narrow"/>
                <a:ea typeface="Arial Narrow"/>
                <a:cs typeface="Arial Narrow"/>
                <a:sym typeface="Arial Narrow"/>
              </a:rPr>
              <a:t>SPECIALTY</a:t>
            </a:r>
            <a:r>
              <a:rPr lang="en">
                <a:latin typeface="Arial Narrow"/>
                <a:ea typeface="Arial Narrow"/>
                <a:cs typeface="Arial Narrow"/>
                <a:sym typeface="Arial Narrow"/>
              </a:rPr>
              <a:t>:</a:t>
            </a:r>
            <a:endParaRPr>
              <a:latin typeface="Arial Narrow"/>
              <a:ea typeface="Arial Narrow"/>
              <a:cs typeface="Arial Narrow"/>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8D8"/>
        </a:solidFill>
      </p:bgPr>
    </p:bg>
    <p:spTree>
      <p:nvGrpSpPr>
        <p:cNvPr id="185" name="Shape 185"/>
        <p:cNvGrpSpPr/>
        <p:nvPr/>
      </p:nvGrpSpPr>
      <p:grpSpPr>
        <a:xfrm>
          <a:off x="0" y="0"/>
          <a:ext cx="0" cy="0"/>
          <a:chOff x="0" y="0"/>
          <a:chExt cx="0" cy="0"/>
        </a:xfrm>
      </p:grpSpPr>
      <p:sp>
        <p:nvSpPr>
          <p:cNvPr id="186" name="Google Shape;186;p29"/>
          <p:cNvSpPr txBox="1"/>
          <p:nvPr/>
        </p:nvSpPr>
        <p:spPr>
          <a:xfrm>
            <a:off x="2991200" y="271175"/>
            <a:ext cx="33522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2500" u="none" cap="none" strike="noStrike">
                <a:solidFill>
                  <a:srgbClr val="3333FF"/>
                </a:solidFill>
                <a:latin typeface="Arial"/>
                <a:ea typeface="Arial"/>
                <a:cs typeface="Arial"/>
                <a:sym typeface="Arial"/>
              </a:rPr>
              <a:t>CATHERINE BRAUM</a:t>
            </a:r>
            <a:endParaRPr sz="900">
              <a:solidFill>
                <a:srgbClr val="3333FF"/>
              </a:solidFill>
              <a:latin typeface="Arial"/>
              <a:ea typeface="Arial"/>
              <a:cs typeface="Arial"/>
              <a:sym typeface="Arial"/>
            </a:endParaRPr>
          </a:p>
        </p:txBody>
      </p:sp>
      <p:sp>
        <p:nvSpPr>
          <p:cNvPr id="187" name="Google Shape;187;p29"/>
          <p:cNvSpPr txBox="1"/>
          <p:nvPr/>
        </p:nvSpPr>
        <p:spPr>
          <a:xfrm>
            <a:off x="2991200" y="781150"/>
            <a:ext cx="29289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Age</a:t>
            </a:r>
            <a:r>
              <a:rPr b="1" lang="en" sz="1400">
                <a:solidFill>
                  <a:srgbClr val="160B6F"/>
                </a:solidFill>
                <a:latin typeface="Arial"/>
                <a:ea typeface="Arial"/>
                <a:cs typeface="Arial"/>
                <a:sym typeface="Arial"/>
              </a:rPr>
              <a:t>: </a:t>
            </a:r>
            <a:r>
              <a:rPr lang="en" sz="1400">
                <a:solidFill>
                  <a:srgbClr val="160B6F"/>
                </a:solidFill>
                <a:latin typeface="Arial"/>
                <a:ea typeface="Arial"/>
                <a:cs typeface="Arial"/>
                <a:sym typeface="Arial"/>
              </a:rPr>
              <a:t>34</a:t>
            </a:r>
            <a:endParaRPr sz="1100">
              <a:solidFill>
                <a:srgbClr val="160B6F"/>
              </a:solidFill>
            </a:endParaRPr>
          </a:p>
          <a:p>
            <a:pPr indent="0" lvl="0" marL="0" marR="0" rtl="0" algn="l">
              <a:spcBef>
                <a:spcPts val="0"/>
              </a:spcBef>
              <a:spcAft>
                <a:spcPts val="0"/>
              </a:spcAft>
              <a:buNone/>
            </a:pPr>
            <a:r>
              <a:rPr b="1" lang="en" sz="1400">
                <a:solidFill>
                  <a:srgbClr val="3333FF"/>
                </a:solidFill>
                <a:latin typeface="Arial"/>
                <a:ea typeface="Arial"/>
                <a:cs typeface="Arial"/>
                <a:sym typeface="Arial"/>
              </a:rPr>
              <a:t>Personality</a:t>
            </a:r>
            <a:r>
              <a:rPr lang="en" sz="1400">
                <a:solidFill>
                  <a:srgbClr val="160B6F"/>
                </a:solidFill>
                <a:latin typeface="Arial"/>
                <a:ea typeface="Arial"/>
                <a:cs typeface="Arial"/>
                <a:sym typeface="Arial"/>
              </a:rPr>
              <a:t>: Friendly &amp;</a:t>
            </a:r>
            <a:r>
              <a:rPr lang="en">
                <a:solidFill>
                  <a:srgbClr val="160B6F"/>
                </a:solidFill>
              </a:rPr>
              <a:t> </a:t>
            </a:r>
            <a:r>
              <a:rPr lang="en" sz="1400">
                <a:solidFill>
                  <a:srgbClr val="160B6F"/>
                </a:solidFill>
                <a:latin typeface="Arial"/>
                <a:ea typeface="Arial"/>
                <a:cs typeface="Arial"/>
                <a:sym typeface="Arial"/>
              </a:rPr>
              <a:t>Entrepreneurial</a:t>
            </a:r>
            <a:endParaRPr sz="1100">
              <a:solidFill>
                <a:srgbClr val="160B6F"/>
              </a:solidFill>
            </a:endParaRPr>
          </a:p>
        </p:txBody>
      </p:sp>
      <p:sp>
        <p:nvSpPr>
          <p:cNvPr id="188" name="Google Shape;188;p29"/>
          <p:cNvSpPr txBox="1"/>
          <p:nvPr/>
        </p:nvSpPr>
        <p:spPr>
          <a:xfrm>
            <a:off x="5931955" y="781157"/>
            <a:ext cx="29289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Gender</a:t>
            </a:r>
            <a:r>
              <a:rPr lang="en" sz="1400">
                <a:solidFill>
                  <a:schemeClr val="lt1"/>
                </a:solidFill>
                <a:latin typeface="Arial"/>
                <a:ea typeface="Arial"/>
                <a:cs typeface="Arial"/>
                <a:sym typeface="Arial"/>
              </a:rPr>
              <a:t>: </a:t>
            </a:r>
            <a:r>
              <a:rPr lang="en" sz="1400">
                <a:solidFill>
                  <a:srgbClr val="160B6F"/>
                </a:solidFill>
                <a:latin typeface="Arial"/>
                <a:ea typeface="Arial"/>
                <a:cs typeface="Arial"/>
                <a:sym typeface="Arial"/>
              </a:rPr>
              <a:t>Female</a:t>
            </a:r>
            <a:endParaRPr sz="1100">
              <a:solidFill>
                <a:srgbClr val="160B6F"/>
              </a:solidFill>
            </a:endParaRPr>
          </a:p>
          <a:p>
            <a:pPr indent="0" lvl="0" marL="0" marR="0" rtl="0" algn="l">
              <a:spcBef>
                <a:spcPts val="0"/>
              </a:spcBef>
              <a:spcAft>
                <a:spcPts val="0"/>
              </a:spcAft>
              <a:buNone/>
            </a:pPr>
            <a:r>
              <a:rPr b="1" lang="en" sz="1400">
                <a:solidFill>
                  <a:srgbClr val="3333FF"/>
                </a:solidFill>
                <a:latin typeface="Arial"/>
                <a:ea typeface="Arial"/>
                <a:cs typeface="Arial"/>
                <a:sym typeface="Arial"/>
              </a:rPr>
              <a:t>Occupation</a:t>
            </a:r>
            <a:r>
              <a:rPr lang="en" sz="1400">
                <a:solidFill>
                  <a:srgbClr val="3333FF"/>
                </a:solidFill>
                <a:latin typeface="Arial"/>
                <a:ea typeface="Arial"/>
                <a:cs typeface="Arial"/>
                <a:sym typeface="Arial"/>
              </a:rPr>
              <a:t>:</a:t>
            </a:r>
            <a:r>
              <a:rPr lang="en" sz="1400">
                <a:solidFill>
                  <a:schemeClr val="lt1"/>
                </a:solidFill>
                <a:latin typeface="Arial"/>
                <a:ea typeface="Arial"/>
                <a:cs typeface="Arial"/>
                <a:sym typeface="Arial"/>
              </a:rPr>
              <a:t> </a:t>
            </a:r>
            <a:r>
              <a:rPr lang="en" sz="1400">
                <a:solidFill>
                  <a:srgbClr val="160B6F"/>
                </a:solidFill>
                <a:latin typeface="Arial"/>
                <a:ea typeface="Arial"/>
                <a:cs typeface="Arial"/>
                <a:sym typeface="Arial"/>
              </a:rPr>
              <a:t>Book</a:t>
            </a:r>
            <a:r>
              <a:rPr lang="en">
                <a:solidFill>
                  <a:srgbClr val="160B6F"/>
                </a:solidFill>
              </a:rPr>
              <a:t>s</a:t>
            </a:r>
            <a:r>
              <a:rPr lang="en" sz="1400">
                <a:solidFill>
                  <a:srgbClr val="160B6F"/>
                </a:solidFill>
                <a:latin typeface="Arial"/>
                <a:ea typeface="Arial"/>
                <a:cs typeface="Arial"/>
                <a:sym typeface="Arial"/>
              </a:rPr>
              <a:t>tore Manager </a:t>
            </a:r>
            <a:endParaRPr sz="1100">
              <a:solidFill>
                <a:srgbClr val="160B6F"/>
              </a:solidFill>
            </a:endParaRPr>
          </a:p>
        </p:txBody>
      </p:sp>
      <p:sp>
        <p:nvSpPr>
          <p:cNvPr id="189" name="Google Shape;189;p29"/>
          <p:cNvSpPr txBox="1"/>
          <p:nvPr/>
        </p:nvSpPr>
        <p:spPr>
          <a:xfrm>
            <a:off x="2951788" y="1553025"/>
            <a:ext cx="2776500" cy="308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Job Duties</a:t>
            </a:r>
            <a:r>
              <a:rPr lang="en" sz="1400">
                <a:solidFill>
                  <a:srgbClr val="3333FF"/>
                </a:solidFill>
                <a:latin typeface="Arial"/>
                <a:ea typeface="Arial"/>
                <a:cs typeface="Arial"/>
                <a:sym typeface="Arial"/>
              </a:rPr>
              <a:t>:</a:t>
            </a:r>
            <a:endParaRPr sz="1100">
              <a:solidFill>
                <a:srgbClr val="3333F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Controls, orders, and adds new inventory to systems.</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Hires new employees and assigns tasks of operations.</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Schedules employees working hours</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Administers training and loss prevention.</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Creates marketing campaigns</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Assists customers with any complaints or queries.</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Does not clean the shop</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Does not cash out register.</a:t>
            </a:r>
            <a:endParaRPr sz="1100">
              <a:solidFill>
                <a:srgbClr val="160B6F"/>
              </a:solidFill>
            </a:endParaRPr>
          </a:p>
        </p:txBody>
      </p:sp>
      <p:sp>
        <p:nvSpPr>
          <p:cNvPr id="190" name="Google Shape;190;p29"/>
          <p:cNvSpPr txBox="1"/>
          <p:nvPr/>
        </p:nvSpPr>
        <p:spPr>
          <a:xfrm>
            <a:off x="5920100" y="1553024"/>
            <a:ext cx="2952600" cy="2439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Frustrations:</a:t>
            </a:r>
            <a:r>
              <a:rPr lang="en" sz="1400">
                <a:solidFill>
                  <a:srgbClr val="3333FF"/>
                </a:solidFill>
                <a:latin typeface="Arial"/>
                <a:ea typeface="Arial"/>
                <a:cs typeface="Arial"/>
                <a:sym typeface="Arial"/>
              </a:rPr>
              <a:t> </a:t>
            </a:r>
            <a:endParaRPr sz="1100">
              <a:solidFill>
                <a:srgbClr val="3333F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Frustrated with inventory being lost by inaccurate deletions.</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Not able to see sitewide inventory which makes it difficult to restock.</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Needs better archiving system for books in search querying.</a:t>
            </a:r>
            <a:endParaRPr sz="1100">
              <a:solidFill>
                <a:srgbClr val="160B6F"/>
              </a:solidFill>
            </a:endParaRPr>
          </a:p>
          <a:p>
            <a:pPr indent="-127000" lvl="0" marL="215900" marR="0" rtl="0" algn="l">
              <a:spcBef>
                <a:spcPts val="0"/>
              </a:spcBef>
              <a:spcAft>
                <a:spcPts val="0"/>
              </a:spcAft>
              <a:buClr>
                <a:schemeClr val="dk1"/>
              </a:buClr>
              <a:buSzPts val="1400"/>
              <a:buFont typeface="Arial"/>
              <a:buNone/>
            </a:pPr>
            <a:r>
              <a:t/>
            </a:r>
            <a:endParaRPr sz="1400">
              <a:solidFill>
                <a:srgbClr val="FFFF75"/>
              </a:solidFill>
              <a:latin typeface="Arial"/>
              <a:ea typeface="Arial"/>
              <a:cs typeface="Arial"/>
              <a:sym typeface="Arial"/>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p:txBody>
      </p:sp>
      <p:sp>
        <p:nvSpPr>
          <p:cNvPr id="191" name="Google Shape;191;p29"/>
          <p:cNvSpPr txBox="1"/>
          <p:nvPr/>
        </p:nvSpPr>
        <p:spPr>
          <a:xfrm>
            <a:off x="5967030" y="3418548"/>
            <a:ext cx="31047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Skills:</a:t>
            </a:r>
            <a:endParaRPr sz="1100">
              <a:solidFill>
                <a:srgbClr val="3333FF"/>
              </a:solidFill>
            </a:endParaRPr>
          </a:p>
          <a:p>
            <a:pPr indent="0" lvl="0" marL="0" marR="0" rtl="0" algn="l">
              <a:spcBef>
                <a:spcPts val="0"/>
              </a:spcBef>
              <a:spcAft>
                <a:spcPts val="0"/>
              </a:spcAft>
              <a:buNone/>
            </a:pPr>
            <a:r>
              <a:rPr lang="en" sz="1400">
                <a:solidFill>
                  <a:schemeClr val="dk1"/>
                </a:solidFill>
                <a:latin typeface="Arial"/>
                <a:ea typeface="Arial"/>
                <a:cs typeface="Arial"/>
                <a:sym typeface="Arial"/>
              </a:rPr>
              <a:t>  </a:t>
            </a:r>
            <a:r>
              <a:rPr lang="en" sz="1400">
                <a:solidFill>
                  <a:srgbClr val="160B6F"/>
                </a:solidFill>
                <a:latin typeface="Arial"/>
                <a:ea typeface="Arial"/>
                <a:cs typeface="Arial"/>
                <a:sym typeface="Arial"/>
              </a:rPr>
              <a:t>Microsoft Excel, Logistics,</a:t>
            </a:r>
            <a:endParaRPr sz="1100">
              <a:solidFill>
                <a:srgbClr val="160B6F"/>
              </a:solidFill>
            </a:endParaRPr>
          </a:p>
          <a:p>
            <a:pPr indent="0" lvl="0" marL="0" marR="0" rtl="0" algn="l">
              <a:spcBef>
                <a:spcPts val="0"/>
              </a:spcBef>
              <a:spcAft>
                <a:spcPts val="0"/>
              </a:spcAft>
              <a:buNone/>
            </a:pPr>
            <a:r>
              <a:rPr lang="en" sz="1400">
                <a:solidFill>
                  <a:srgbClr val="160B6F"/>
                </a:solidFill>
                <a:latin typeface="Arial"/>
                <a:ea typeface="Arial"/>
                <a:cs typeface="Arial"/>
                <a:sym typeface="Arial"/>
              </a:rPr>
              <a:t>  Loss Prevention, </a:t>
            </a:r>
            <a:r>
              <a:rPr lang="en">
                <a:solidFill>
                  <a:srgbClr val="160B6F"/>
                </a:solidFill>
              </a:rPr>
              <a:t>Management,</a:t>
            </a:r>
            <a:endParaRPr>
              <a:solidFill>
                <a:srgbClr val="160B6F"/>
              </a:solidFill>
            </a:endParaRPr>
          </a:p>
          <a:p>
            <a:pPr indent="0" lvl="0" marL="0" marR="0" rtl="0" algn="l">
              <a:spcBef>
                <a:spcPts val="0"/>
              </a:spcBef>
              <a:spcAft>
                <a:spcPts val="0"/>
              </a:spcAft>
              <a:buNone/>
            </a:pPr>
            <a:r>
              <a:rPr lang="en">
                <a:solidFill>
                  <a:srgbClr val="160B6F"/>
                </a:solidFill>
              </a:rPr>
              <a:t>  Customer Service     </a:t>
            </a:r>
            <a:endParaRPr>
              <a:solidFill>
                <a:srgbClr val="160B6F"/>
              </a:solidFill>
            </a:endParaRPr>
          </a:p>
        </p:txBody>
      </p:sp>
      <p:pic>
        <p:nvPicPr>
          <p:cNvPr descr="A picture containing text, person&#10;&#10;Description automatically generated" id="192" name="Google Shape;192;p29"/>
          <p:cNvPicPr preferRelativeResize="0"/>
          <p:nvPr/>
        </p:nvPicPr>
        <p:blipFill rotWithShape="1">
          <a:blip r:embed="rId3">
            <a:alphaModFix/>
          </a:blip>
          <a:srcRect b="0" l="0" r="0" t="0"/>
          <a:stretch/>
        </p:blipFill>
        <p:spPr>
          <a:xfrm>
            <a:off x="321725" y="895350"/>
            <a:ext cx="2284200" cy="3352800"/>
          </a:xfrm>
          <a:prstGeom prst="round2DiagRect">
            <a:avLst>
              <a:gd fmla="val 48321"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5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8D8"/>
        </a:solidFill>
      </p:bgPr>
    </p:bg>
    <p:spTree>
      <p:nvGrpSpPr>
        <p:cNvPr id="196" name="Shape 196"/>
        <p:cNvGrpSpPr/>
        <p:nvPr/>
      </p:nvGrpSpPr>
      <p:grpSpPr>
        <a:xfrm>
          <a:off x="0" y="0"/>
          <a:ext cx="0" cy="0"/>
          <a:chOff x="0" y="0"/>
          <a:chExt cx="0" cy="0"/>
        </a:xfrm>
      </p:grpSpPr>
      <p:pic>
        <p:nvPicPr>
          <p:cNvPr descr="A person holding a book&#10;&#10;Description automatically generated with medium confidence" id="197" name="Google Shape;197;p30"/>
          <p:cNvPicPr preferRelativeResize="0"/>
          <p:nvPr/>
        </p:nvPicPr>
        <p:blipFill rotWithShape="1">
          <a:blip r:embed="rId3">
            <a:alphaModFix/>
          </a:blip>
          <a:srcRect b="0" l="0" r="0" t="0"/>
          <a:stretch/>
        </p:blipFill>
        <p:spPr>
          <a:xfrm>
            <a:off x="332800" y="859500"/>
            <a:ext cx="2308800" cy="3424500"/>
          </a:xfrm>
          <a:prstGeom prst="round2DiagRect">
            <a:avLst>
              <a:gd fmla="val 50000"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198" name="Google Shape;198;p30"/>
          <p:cNvSpPr txBox="1"/>
          <p:nvPr/>
        </p:nvSpPr>
        <p:spPr>
          <a:xfrm>
            <a:off x="3000375" y="329617"/>
            <a:ext cx="5553254"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3333FF"/>
                </a:solidFill>
                <a:latin typeface="Arial"/>
                <a:ea typeface="Arial"/>
                <a:cs typeface="Arial"/>
                <a:sym typeface="Arial"/>
              </a:rPr>
              <a:t>Anthony Miller</a:t>
            </a:r>
            <a:r>
              <a:rPr b="1" lang="en" sz="1400">
                <a:solidFill>
                  <a:srgbClr val="3333FF"/>
                </a:solidFill>
                <a:latin typeface="Arial"/>
                <a:ea typeface="Arial"/>
                <a:cs typeface="Arial"/>
                <a:sym typeface="Arial"/>
              </a:rPr>
              <a:t>		</a:t>
            </a:r>
            <a:endParaRPr sz="1100">
              <a:solidFill>
                <a:srgbClr val="3333FF"/>
              </a:solidFill>
            </a:endParaRPr>
          </a:p>
        </p:txBody>
      </p:sp>
      <p:sp>
        <p:nvSpPr>
          <p:cNvPr id="199" name="Google Shape;199;p30"/>
          <p:cNvSpPr txBox="1"/>
          <p:nvPr/>
        </p:nvSpPr>
        <p:spPr>
          <a:xfrm>
            <a:off x="3000375" y="860532"/>
            <a:ext cx="27765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Age:</a:t>
            </a:r>
            <a:r>
              <a:rPr b="1" lang="en" sz="1400">
                <a:solidFill>
                  <a:schemeClr val="lt1"/>
                </a:solidFill>
                <a:latin typeface="Arial"/>
                <a:ea typeface="Arial"/>
                <a:cs typeface="Arial"/>
                <a:sym typeface="Arial"/>
              </a:rPr>
              <a:t> </a:t>
            </a:r>
            <a:r>
              <a:rPr lang="en" sz="1400">
                <a:solidFill>
                  <a:srgbClr val="160B6F"/>
                </a:solidFill>
                <a:latin typeface="Arial"/>
                <a:ea typeface="Arial"/>
                <a:cs typeface="Arial"/>
                <a:sym typeface="Arial"/>
              </a:rPr>
              <a:t>26</a:t>
            </a:r>
            <a:endParaRPr sz="1100">
              <a:solidFill>
                <a:srgbClr val="160B6F"/>
              </a:solidFill>
            </a:endParaRPr>
          </a:p>
          <a:p>
            <a:pPr indent="0" lvl="0" marL="0" marR="0" rtl="0" algn="l">
              <a:spcBef>
                <a:spcPts val="0"/>
              </a:spcBef>
              <a:spcAft>
                <a:spcPts val="0"/>
              </a:spcAft>
              <a:buNone/>
            </a:pPr>
            <a:r>
              <a:rPr b="1" lang="en" sz="1400">
                <a:solidFill>
                  <a:srgbClr val="3333FF"/>
                </a:solidFill>
                <a:latin typeface="Arial"/>
                <a:ea typeface="Arial"/>
                <a:cs typeface="Arial"/>
                <a:sym typeface="Arial"/>
              </a:rPr>
              <a:t>Personality</a:t>
            </a:r>
            <a:r>
              <a:rPr lang="en" sz="1400">
                <a:solidFill>
                  <a:srgbClr val="3333FF"/>
                </a:solidFill>
                <a:latin typeface="Arial"/>
                <a:ea typeface="Arial"/>
                <a:cs typeface="Arial"/>
                <a:sym typeface="Arial"/>
              </a:rPr>
              <a:t>:</a:t>
            </a:r>
            <a:r>
              <a:rPr lang="en" sz="1400">
                <a:solidFill>
                  <a:srgbClr val="160B6F"/>
                </a:solidFill>
                <a:latin typeface="Arial"/>
                <a:ea typeface="Arial"/>
                <a:cs typeface="Arial"/>
                <a:sym typeface="Arial"/>
              </a:rPr>
              <a:t> Reserved, Scholarly, inquisitive</a:t>
            </a:r>
            <a:endParaRPr sz="1100">
              <a:solidFill>
                <a:srgbClr val="160B6F"/>
              </a:solidFill>
            </a:endParaRPr>
          </a:p>
        </p:txBody>
      </p:sp>
      <p:sp>
        <p:nvSpPr>
          <p:cNvPr id="200" name="Google Shape;200;p30"/>
          <p:cNvSpPr txBox="1"/>
          <p:nvPr/>
        </p:nvSpPr>
        <p:spPr>
          <a:xfrm>
            <a:off x="5601055" y="860532"/>
            <a:ext cx="29289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Gender</a:t>
            </a:r>
            <a:r>
              <a:rPr lang="en" sz="1400">
                <a:solidFill>
                  <a:srgbClr val="3333FF"/>
                </a:solidFill>
                <a:latin typeface="Arial"/>
                <a:ea typeface="Arial"/>
                <a:cs typeface="Arial"/>
                <a:sym typeface="Arial"/>
              </a:rPr>
              <a:t>:</a:t>
            </a:r>
            <a:r>
              <a:rPr lang="en" sz="1400">
                <a:solidFill>
                  <a:srgbClr val="F4FCA6"/>
                </a:solidFill>
                <a:latin typeface="Arial"/>
                <a:ea typeface="Arial"/>
                <a:cs typeface="Arial"/>
                <a:sym typeface="Arial"/>
              </a:rPr>
              <a:t> </a:t>
            </a:r>
            <a:r>
              <a:rPr lang="en" sz="1400">
                <a:solidFill>
                  <a:srgbClr val="160B6F"/>
                </a:solidFill>
                <a:latin typeface="Arial"/>
                <a:ea typeface="Arial"/>
                <a:cs typeface="Arial"/>
                <a:sym typeface="Arial"/>
              </a:rPr>
              <a:t>Male</a:t>
            </a:r>
            <a:endParaRPr sz="1100">
              <a:solidFill>
                <a:srgbClr val="160B6F"/>
              </a:solidFill>
            </a:endParaRPr>
          </a:p>
          <a:p>
            <a:pPr indent="0" lvl="0" marL="0" marR="0" rtl="0" algn="l">
              <a:spcBef>
                <a:spcPts val="0"/>
              </a:spcBef>
              <a:spcAft>
                <a:spcPts val="0"/>
              </a:spcAft>
              <a:buNone/>
            </a:pPr>
            <a:r>
              <a:rPr b="1" lang="en" sz="1400">
                <a:solidFill>
                  <a:srgbClr val="3333FF"/>
                </a:solidFill>
                <a:latin typeface="Arial"/>
                <a:ea typeface="Arial"/>
                <a:cs typeface="Arial"/>
                <a:sym typeface="Arial"/>
              </a:rPr>
              <a:t>Occupation</a:t>
            </a:r>
            <a:r>
              <a:rPr lang="en" sz="1400">
                <a:solidFill>
                  <a:srgbClr val="3333FF"/>
                </a:solidFill>
                <a:latin typeface="Arial"/>
                <a:ea typeface="Arial"/>
                <a:cs typeface="Arial"/>
                <a:sym typeface="Arial"/>
              </a:rPr>
              <a:t>:</a:t>
            </a:r>
            <a:r>
              <a:rPr lang="en" sz="1400">
                <a:solidFill>
                  <a:schemeClr val="lt1"/>
                </a:solidFill>
                <a:latin typeface="Arial"/>
                <a:ea typeface="Arial"/>
                <a:cs typeface="Arial"/>
                <a:sym typeface="Arial"/>
              </a:rPr>
              <a:t> </a:t>
            </a:r>
            <a:r>
              <a:rPr lang="en" sz="1400">
                <a:solidFill>
                  <a:srgbClr val="160B6F"/>
                </a:solidFill>
                <a:latin typeface="Arial"/>
                <a:ea typeface="Arial"/>
                <a:cs typeface="Arial"/>
                <a:sym typeface="Arial"/>
              </a:rPr>
              <a:t>Book Store Attendant </a:t>
            </a:r>
            <a:endParaRPr sz="1100">
              <a:solidFill>
                <a:srgbClr val="160B6F"/>
              </a:solidFill>
            </a:endParaRPr>
          </a:p>
        </p:txBody>
      </p:sp>
      <p:sp>
        <p:nvSpPr>
          <p:cNvPr id="201" name="Google Shape;201;p30"/>
          <p:cNvSpPr txBox="1"/>
          <p:nvPr/>
        </p:nvSpPr>
        <p:spPr>
          <a:xfrm>
            <a:off x="2991206" y="1553029"/>
            <a:ext cx="2610000" cy="3301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Job Duties</a:t>
            </a:r>
            <a:r>
              <a:rPr lang="en" sz="1400">
                <a:solidFill>
                  <a:srgbClr val="3333FF"/>
                </a:solidFill>
                <a:latin typeface="Arial"/>
                <a:ea typeface="Arial"/>
                <a:cs typeface="Arial"/>
                <a:sym typeface="Arial"/>
              </a:rPr>
              <a:t>:</a:t>
            </a:r>
            <a:endParaRPr sz="1100">
              <a:solidFill>
                <a:srgbClr val="3333F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Adds inventory by entering information into excel sheets in the system.</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Cash out register.</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Cleans shop, maintains inventory, and creates engaging displays.</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Assists customers by summarizing selection while providing customer service.</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Does not have the ability to reorder stock</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Can’t hire new employees.</a:t>
            </a:r>
            <a:endParaRPr sz="1100">
              <a:solidFill>
                <a:srgbClr val="160B6F"/>
              </a:solidFill>
            </a:endParaRPr>
          </a:p>
          <a:p>
            <a:pPr indent="-127000" lvl="0" marL="215900" marR="0" rtl="0" algn="l">
              <a:spcBef>
                <a:spcPts val="0"/>
              </a:spcBef>
              <a:spcAft>
                <a:spcPts val="0"/>
              </a:spcAft>
              <a:buClr>
                <a:schemeClr val="dk1"/>
              </a:buClr>
              <a:buSzPts val="1400"/>
              <a:buFont typeface="Arial"/>
              <a:buNone/>
            </a:pPr>
            <a:r>
              <a:t/>
            </a:r>
            <a:endParaRPr sz="1400">
              <a:solidFill>
                <a:srgbClr val="160B6F"/>
              </a:solidFill>
              <a:latin typeface="Arial"/>
              <a:ea typeface="Arial"/>
              <a:cs typeface="Arial"/>
              <a:sym typeface="Arial"/>
            </a:endParaRPr>
          </a:p>
        </p:txBody>
      </p:sp>
      <p:sp>
        <p:nvSpPr>
          <p:cNvPr id="202" name="Google Shape;202;p30"/>
          <p:cNvSpPr txBox="1"/>
          <p:nvPr/>
        </p:nvSpPr>
        <p:spPr>
          <a:xfrm>
            <a:off x="5601056" y="1553029"/>
            <a:ext cx="2952600" cy="1793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Frustrations</a:t>
            </a:r>
            <a:r>
              <a:rPr lang="en" sz="1400">
                <a:solidFill>
                  <a:srgbClr val="3333FF"/>
                </a:solidFill>
                <a:latin typeface="Arial"/>
                <a:ea typeface="Arial"/>
                <a:cs typeface="Arial"/>
                <a:sym typeface="Arial"/>
              </a:rPr>
              <a:t>: </a:t>
            </a:r>
            <a:endParaRPr sz="1100">
              <a:solidFill>
                <a:srgbClr val="3333F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Feels the system is outdated, thinks they could save more time with new system.</a:t>
            </a:r>
            <a:endParaRPr sz="1100">
              <a:solidFill>
                <a:srgbClr val="160B6F"/>
              </a:solidFill>
            </a:endParaRPr>
          </a:p>
          <a:p>
            <a:pPr indent="-215900" lvl="0" marL="215900" marR="0" rtl="0" algn="l">
              <a:spcBef>
                <a:spcPts val="0"/>
              </a:spcBef>
              <a:spcAft>
                <a:spcPts val="0"/>
              </a:spcAft>
              <a:buClr>
                <a:srgbClr val="160B6F"/>
              </a:buClr>
              <a:buSzPts val="1400"/>
              <a:buFont typeface="Arial"/>
              <a:buChar char="•"/>
            </a:pPr>
            <a:r>
              <a:rPr lang="en" sz="1400">
                <a:solidFill>
                  <a:srgbClr val="160B6F"/>
                </a:solidFill>
                <a:latin typeface="Arial"/>
                <a:ea typeface="Arial"/>
                <a:cs typeface="Arial"/>
                <a:sym typeface="Arial"/>
              </a:rPr>
              <a:t>Thinks most of their job relies on data entry by manually adding books.</a:t>
            </a:r>
            <a:endParaRPr sz="1100">
              <a:solidFill>
                <a:srgbClr val="160B6F"/>
              </a:solidFill>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p:txBody>
      </p:sp>
      <p:sp>
        <p:nvSpPr>
          <p:cNvPr id="203" name="Google Shape;203;p30"/>
          <p:cNvSpPr txBox="1"/>
          <p:nvPr/>
        </p:nvSpPr>
        <p:spPr>
          <a:xfrm>
            <a:off x="5601055" y="3145773"/>
            <a:ext cx="3104700" cy="136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333FF"/>
                </a:solidFill>
                <a:latin typeface="Arial"/>
                <a:ea typeface="Arial"/>
                <a:cs typeface="Arial"/>
                <a:sym typeface="Arial"/>
              </a:rPr>
              <a:t>Skills</a:t>
            </a:r>
            <a:r>
              <a:rPr lang="en" sz="1400">
                <a:solidFill>
                  <a:srgbClr val="3333FF"/>
                </a:solidFill>
                <a:latin typeface="Arial"/>
                <a:ea typeface="Arial"/>
                <a:cs typeface="Arial"/>
                <a:sym typeface="Arial"/>
              </a:rPr>
              <a:t>: </a:t>
            </a:r>
            <a:r>
              <a:rPr lang="en" sz="1400">
                <a:solidFill>
                  <a:schemeClr val="dk1"/>
                </a:solidFill>
                <a:latin typeface="Arial"/>
                <a:ea typeface="Arial"/>
                <a:cs typeface="Arial"/>
                <a:sym typeface="Arial"/>
              </a:rPr>
              <a:t> </a:t>
            </a:r>
            <a:endParaRPr sz="1100"/>
          </a:p>
          <a:p>
            <a:pPr indent="0" lvl="0" marL="0" marR="0" rtl="0" algn="l">
              <a:spcBef>
                <a:spcPts val="0"/>
              </a:spcBef>
              <a:spcAft>
                <a:spcPts val="0"/>
              </a:spcAft>
              <a:buNone/>
            </a:pPr>
            <a:r>
              <a:rPr lang="en" sz="1400">
                <a:solidFill>
                  <a:srgbClr val="F4FCA6"/>
                </a:solidFill>
                <a:latin typeface="Arial"/>
                <a:ea typeface="Arial"/>
                <a:cs typeface="Arial"/>
                <a:sym typeface="Arial"/>
              </a:rPr>
              <a:t>     </a:t>
            </a:r>
            <a:r>
              <a:rPr lang="en" sz="1400">
                <a:solidFill>
                  <a:srgbClr val="160B6F"/>
                </a:solidFill>
                <a:latin typeface="Arial"/>
                <a:ea typeface="Arial"/>
                <a:cs typeface="Arial"/>
                <a:sym typeface="Arial"/>
              </a:rPr>
              <a:t>Data Entry, Social Media,          </a:t>
            </a:r>
            <a:endParaRPr sz="1100">
              <a:solidFill>
                <a:srgbClr val="160B6F"/>
              </a:solidFill>
            </a:endParaRPr>
          </a:p>
          <a:p>
            <a:pPr indent="0" lvl="0" marL="0" marR="0" rtl="0" algn="l">
              <a:spcBef>
                <a:spcPts val="0"/>
              </a:spcBef>
              <a:spcAft>
                <a:spcPts val="0"/>
              </a:spcAft>
              <a:buNone/>
            </a:pPr>
            <a:r>
              <a:rPr lang="en" sz="1400">
                <a:solidFill>
                  <a:srgbClr val="160B6F"/>
                </a:solidFill>
                <a:latin typeface="Arial"/>
                <a:ea typeface="Arial"/>
                <a:cs typeface="Arial"/>
                <a:sym typeface="Arial"/>
              </a:rPr>
              <a:t>     Customer Service, </a:t>
            </a:r>
            <a:endParaRPr sz="1100">
              <a:solidFill>
                <a:srgbClr val="160B6F"/>
              </a:solidFill>
            </a:endParaRPr>
          </a:p>
          <a:p>
            <a:pPr indent="0" lvl="0" marL="0" marR="0" rtl="0" algn="l">
              <a:spcBef>
                <a:spcPts val="0"/>
              </a:spcBef>
              <a:spcAft>
                <a:spcPts val="0"/>
              </a:spcAft>
              <a:buNone/>
            </a:pPr>
            <a:r>
              <a:rPr lang="en" sz="1400">
                <a:solidFill>
                  <a:srgbClr val="160B6F"/>
                </a:solidFill>
                <a:latin typeface="Arial"/>
                <a:ea typeface="Arial"/>
                <a:cs typeface="Arial"/>
                <a:sym typeface="Arial"/>
              </a:rPr>
              <a:t>     Microsoft Excel, Business</a:t>
            </a:r>
            <a:endParaRPr sz="1100">
              <a:solidFill>
                <a:srgbClr val="160B6F"/>
              </a:solidFill>
            </a:endParaRPr>
          </a:p>
          <a:p>
            <a:pPr indent="0" lvl="0" marL="0" marR="0" rtl="0" algn="l">
              <a:spcBef>
                <a:spcPts val="0"/>
              </a:spcBef>
              <a:spcAft>
                <a:spcPts val="0"/>
              </a:spcAft>
              <a:buNone/>
            </a:pPr>
            <a:r>
              <a:rPr lang="en" sz="1400">
                <a:solidFill>
                  <a:srgbClr val="160B6F"/>
                </a:solidFill>
                <a:latin typeface="Arial"/>
                <a:ea typeface="Arial"/>
                <a:cs typeface="Arial"/>
                <a:sym typeface="Arial"/>
              </a:rPr>
              <a:t>     Communication.           </a:t>
            </a:r>
            <a:r>
              <a:rPr lang="en" sz="1400">
                <a:solidFill>
                  <a:schemeClr val="dk1"/>
                </a:solidFill>
                <a:latin typeface="Arial"/>
                <a:ea typeface="Arial"/>
                <a:cs typeface="Arial"/>
                <a:sym typeface="Arial"/>
              </a:rPr>
              <a:t>     	 </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31526" y="653296"/>
            <a:ext cx="7543800" cy="55221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3333FF"/>
              </a:buClr>
              <a:buSzPts val="3500"/>
              <a:buFont typeface="Arial"/>
              <a:buNone/>
            </a:pPr>
            <a:r>
              <a:rPr b="1" lang="en">
                <a:solidFill>
                  <a:srgbClr val="3333FF"/>
                </a:solidFill>
                <a:latin typeface="Arial"/>
                <a:ea typeface="Arial"/>
                <a:cs typeface="Arial"/>
                <a:sym typeface="Arial"/>
              </a:rPr>
              <a:t>COMPARING PERSONAS</a:t>
            </a:r>
            <a:endParaRPr/>
          </a:p>
        </p:txBody>
      </p:sp>
      <p:sp>
        <p:nvSpPr>
          <p:cNvPr id="209" name="Google Shape;209;p31"/>
          <p:cNvSpPr txBox="1"/>
          <p:nvPr>
            <p:ph idx="1" type="body"/>
          </p:nvPr>
        </p:nvSpPr>
        <p:spPr>
          <a:xfrm>
            <a:off x="1023624" y="1543050"/>
            <a:ext cx="3479802" cy="552211"/>
          </a:xfrm>
          <a:prstGeom prst="rect">
            <a:avLst/>
          </a:prstGeom>
          <a:noFill/>
          <a:ln>
            <a:noFill/>
          </a:ln>
        </p:spPr>
        <p:txBody>
          <a:bodyPr anchorCtr="0" anchor="ctr" bIns="34275" lIns="68575" spcFirstLastPara="1" rIns="68575" wrap="square" tIns="34275">
            <a:normAutofit/>
          </a:bodyPr>
          <a:lstStyle/>
          <a:p>
            <a:pPr indent="0" lvl="0" marL="0" rtl="0" algn="l">
              <a:lnSpc>
                <a:spcPct val="110000"/>
              </a:lnSpc>
              <a:spcBef>
                <a:spcPts val="0"/>
              </a:spcBef>
              <a:spcAft>
                <a:spcPts val="0"/>
              </a:spcAft>
              <a:buSzPts val="1500"/>
              <a:buNone/>
            </a:pPr>
            <a:r>
              <a:rPr b="1" lang="en">
                <a:latin typeface="Arial"/>
                <a:ea typeface="Arial"/>
                <a:cs typeface="Arial"/>
                <a:sym typeface="Arial"/>
              </a:rPr>
              <a:t>PERSONA</a:t>
            </a:r>
            <a:r>
              <a:rPr lang="en">
                <a:latin typeface="Arial"/>
                <a:ea typeface="Arial"/>
                <a:cs typeface="Arial"/>
                <a:sym typeface="Arial"/>
              </a:rPr>
              <a:t> </a:t>
            </a:r>
            <a:r>
              <a:rPr b="1" lang="en">
                <a:latin typeface="Arial"/>
                <a:ea typeface="Arial"/>
                <a:cs typeface="Arial"/>
                <a:sym typeface="Arial"/>
              </a:rPr>
              <a:t>1</a:t>
            </a:r>
            <a:r>
              <a:rPr lang="en">
                <a:latin typeface="Arial"/>
                <a:ea typeface="Arial"/>
                <a:cs typeface="Arial"/>
                <a:sym typeface="Arial"/>
              </a:rPr>
              <a:t>:  </a:t>
            </a:r>
            <a:r>
              <a:rPr lang="en"/>
              <a:t>Anthony Miller</a:t>
            </a:r>
            <a:endParaRPr/>
          </a:p>
        </p:txBody>
      </p:sp>
      <p:pic>
        <p:nvPicPr>
          <p:cNvPr descr="A person holding a book&#10;&#10;Description automatically generated with medium confidence" id="210" name="Google Shape;210;p31"/>
          <p:cNvPicPr preferRelativeResize="0"/>
          <p:nvPr>
            <p:ph idx="2" type="body"/>
          </p:nvPr>
        </p:nvPicPr>
        <p:blipFill rotWithShape="1">
          <a:blip r:embed="rId3">
            <a:alphaModFix/>
          </a:blip>
          <a:srcRect b="0" l="0" r="0" t="0"/>
          <a:stretch/>
        </p:blipFill>
        <p:spPr>
          <a:xfrm>
            <a:off x="1023624" y="2218133"/>
            <a:ext cx="2453640" cy="2296636"/>
          </a:xfrm>
          <a:prstGeom prst="rect">
            <a:avLst/>
          </a:prstGeom>
          <a:noFill/>
          <a:ln>
            <a:noFill/>
          </a:ln>
        </p:spPr>
      </p:pic>
      <p:sp>
        <p:nvSpPr>
          <p:cNvPr id="211" name="Google Shape;211;p31"/>
          <p:cNvSpPr txBox="1"/>
          <p:nvPr>
            <p:ph idx="3" type="body"/>
          </p:nvPr>
        </p:nvSpPr>
        <p:spPr>
          <a:xfrm>
            <a:off x="5353683" y="1543050"/>
            <a:ext cx="3013077" cy="552211"/>
          </a:xfrm>
          <a:prstGeom prst="rect">
            <a:avLst/>
          </a:prstGeom>
          <a:noFill/>
          <a:ln>
            <a:noFill/>
          </a:ln>
        </p:spPr>
        <p:txBody>
          <a:bodyPr anchorCtr="0" anchor="ctr" bIns="34275" lIns="68575" spcFirstLastPara="1" rIns="68575" wrap="square" tIns="34275">
            <a:normAutofit/>
          </a:bodyPr>
          <a:lstStyle/>
          <a:p>
            <a:pPr indent="0" lvl="0" marL="0" rtl="0" algn="l">
              <a:lnSpc>
                <a:spcPct val="110000"/>
              </a:lnSpc>
              <a:spcBef>
                <a:spcPts val="0"/>
              </a:spcBef>
              <a:spcAft>
                <a:spcPts val="0"/>
              </a:spcAft>
              <a:buSzPts val="1500"/>
              <a:buNone/>
            </a:pPr>
            <a:r>
              <a:rPr b="1" lang="en">
                <a:latin typeface="Arial"/>
                <a:ea typeface="Arial"/>
                <a:cs typeface="Arial"/>
                <a:sym typeface="Arial"/>
              </a:rPr>
              <a:t>PERSONA 2</a:t>
            </a:r>
            <a:r>
              <a:rPr lang="en">
                <a:latin typeface="Arial"/>
                <a:ea typeface="Arial"/>
                <a:cs typeface="Arial"/>
                <a:sym typeface="Arial"/>
              </a:rPr>
              <a:t>:  </a:t>
            </a:r>
            <a:r>
              <a:rPr lang="en"/>
              <a:t>Victoria Braum</a:t>
            </a:r>
            <a:endParaRPr/>
          </a:p>
        </p:txBody>
      </p:sp>
      <p:pic>
        <p:nvPicPr>
          <p:cNvPr descr="A picture containing text, person&#10;&#10;Description automatically generated" id="212" name="Google Shape;212;p31"/>
          <p:cNvPicPr preferRelativeResize="0"/>
          <p:nvPr>
            <p:ph idx="4" type="body"/>
          </p:nvPr>
        </p:nvPicPr>
        <p:blipFill rotWithShape="1">
          <a:blip r:embed="rId4">
            <a:alphaModFix/>
          </a:blip>
          <a:srcRect b="0" l="0" r="0" t="0"/>
          <a:stretch/>
        </p:blipFill>
        <p:spPr>
          <a:xfrm>
            <a:off x="5353683" y="2218134"/>
            <a:ext cx="2766693" cy="22966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31526" y="653296"/>
            <a:ext cx="7543800" cy="55221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3333FF"/>
              </a:buClr>
              <a:buSzPts val="3500"/>
              <a:buFont typeface="Arial"/>
              <a:buNone/>
            </a:pPr>
            <a:r>
              <a:rPr b="1" lang="en">
                <a:solidFill>
                  <a:srgbClr val="3333FF"/>
                </a:solidFill>
                <a:latin typeface="Arial"/>
                <a:ea typeface="Arial"/>
                <a:cs typeface="Arial"/>
                <a:sym typeface="Arial"/>
              </a:rPr>
              <a:t>COMPARING PERSONAS</a:t>
            </a:r>
            <a:endParaRPr/>
          </a:p>
        </p:txBody>
      </p:sp>
      <p:sp>
        <p:nvSpPr>
          <p:cNvPr id="218" name="Google Shape;218;p32"/>
          <p:cNvSpPr txBox="1"/>
          <p:nvPr>
            <p:ph idx="1" type="body"/>
          </p:nvPr>
        </p:nvSpPr>
        <p:spPr>
          <a:xfrm>
            <a:off x="1092198" y="1543050"/>
            <a:ext cx="3479802" cy="552211"/>
          </a:xfrm>
          <a:prstGeom prst="rect">
            <a:avLst/>
          </a:prstGeom>
          <a:noFill/>
          <a:ln>
            <a:noFill/>
          </a:ln>
        </p:spPr>
        <p:txBody>
          <a:bodyPr anchorCtr="0" anchor="ctr" bIns="34275" lIns="68575" spcFirstLastPara="1" rIns="68575" wrap="square" tIns="34275">
            <a:normAutofit/>
          </a:bodyPr>
          <a:lstStyle/>
          <a:p>
            <a:pPr indent="0" lvl="0" marL="0" rtl="0" algn="l">
              <a:lnSpc>
                <a:spcPct val="110000"/>
              </a:lnSpc>
              <a:spcBef>
                <a:spcPts val="0"/>
              </a:spcBef>
              <a:spcAft>
                <a:spcPts val="0"/>
              </a:spcAft>
              <a:buSzPts val="1500"/>
              <a:buNone/>
            </a:pPr>
            <a:r>
              <a:rPr b="1" lang="en">
                <a:latin typeface="Arial"/>
                <a:ea typeface="Arial"/>
                <a:cs typeface="Arial"/>
                <a:sym typeface="Arial"/>
              </a:rPr>
              <a:t>PERSONA</a:t>
            </a:r>
            <a:r>
              <a:rPr lang="en">
                <a:latin typeface="Arial"/>
                <a:ea typeface="Arial"/>
                <a:cs typeface="Arial"/>
                <a:sym typeface="Arial"/>
              </a:rPr>
              <a:t> </a:t>
            </a:r>
            <a:r>
              <a:rPr b="1" lang="en">
                <a:latin typeface="Arial"/>
                <a:ea typeface="Arial"/>
                <a:cs typeface="Arial"/>
                <a:sym typeface="Arial"/>
              </a:rPr>
              <a:t>1</a:t>
            </a:r>
            <a:r>
              <a:rPr lang="en">
                <a:latin typeface="Arial"/>
                <a:ea typeface="Arial"/>
                <a:cs typeface="Arial"/>
                <a:sym typeface="Arial"/>
              </a:rPr>
              <a:t>:  ANTHONY MILLER</a:t>
            </a:r>
            <a:endParaRPr/>
          </a:p>
        </p:txBody>
      </p:sp>
      <p:sp>
        <p:nvSpPr>
          <p:cNvPr id="219" name="Google Shape;219;p32"/>
          <p:cNvSpPr txBox="1"/>
          <p:nvPr>
            <p:ph idx="3" type="body"/>
          </p:nvPr>
        </p:nvSpPr>
        <p:spPr>
          <a:xfrm>
            <a:off x="5056825" y="1543050"/>
            <a:ext cx="3282000" cy="552300"/>
          </a:xfrm>
          <a:prstGeom prst="rect">
            <a:avLst/>
          </a:prstGeom>
          <a:noFill/>
          <a:ln>
            <a:noFill/>
          </a:ln>
        </p:spPr>
        <p:txBody>
          <a:bodyPr anchorCtr="0" anchor="ctr" bIns="34275" lIns="68575" spcFirstLastPara="1" rIns="68575" wrap="square" tIns="34275">
            <a:normAutofit/>
          </a:bodyPr>
          <a:lstStyle/>
          <a:p>
            <a:pPr indent="0" lvl="0" marL="0" rtl="0" algn="l">
              <a:lnSpc>
                <a:spcPct val="110000"/>
              </a:lnSpc>
              <a:spcBef>
                <a:spcPts val="0"/>
              </a:spcBef>
              <a:spcAft>
                <a:spcPts val="0"/>
              </a:spcAft>
              <a:buSzPts val="1500"/>
              <a:buNone/>
            </a:pPr>
            <a:r>
              <a:rPr b="1" lang="en">
                <a:latin typeface="Arial"/>
                <a:ea typeface="Arial"/>
                <a:cs typeface="Arial"/>
                <a:sym typeface="Arial"/>
              </a:rPr>
              <a:t>PERSONA 2</a:t>
            </a:r>
            <a:r>
              <a:rPr lang="en">
                <a:latin typeface="Arial"/>
                <a:ea typeface="Arial"/>
                <a:cs typeface="Arial"/>
                <a:sym typeface="Arial"/>
              </a:rPr>
              <a:t>:  VICTORIA BRAUM</a:t>
            </a:r>
            <a:endParaRPr/>
          </a:p>
        </p:txBody>
      </p:sp>
      <p:sp>
        <p:nvSpPr>
          <p:cNvPr id="220" name="Google Shape;220;p32"/>
          <p:cNvSpPr txBox="1"/>
          <p:nvPr/>
        </p:nvSpPr>
        <p:spPr>
          <a:xfrm>
            <a:off x="876300" y="2305050"/>
            <a:ext cx="3479700" cy="2008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Anthony finds that entering books into the current system, takes too much time to accomplish. </a:t>
            </a:r>
            <a:r>
              <a:rPr lang="en">
                <a:solidFill>
                  <a:schemeClr val="dk1"/>
                </a:solidFill>
              </a:rPr>
              <a:t>L</a:t>
            </a:r>
            <a:r>
              <a:rPr lang="en">
                <a:solidFill>
                  <a:schemeClr val="dk1"/>
                </a:solidFill>
              </a:rPr>
              <a:t>eading to</a:t>
            </a:r>
            <a:r>
              <a:rPr lang="en" sz="1400">
                <a:solidFill>
                  <a:schemeClr val="dk1"/>
                </a:solidFill>
                <a:latin typeface="Arial"/>
                <a:ea typeface="Arial"/>
                <a:cs typeface="Arial"/>
                <a:sym typeface="Arial"/>
              </a:rPr>
              <a:t> customer service </a:t>
            </a:r>
            <a:r>
              <a:rPr lang="en">
                <a:solidFill>
                  <a:schemeClr val="dk1"/>
                </a:solidFill>
              </a:rPr>
              <a:t>beinged</a:t>
            </a:r>
            <a:r>
              <a:rPr lang="en" sz="1400">
                <a:solidFill>
                  <a:schemeClr val="dk1"/>
                </a:solidFill>
                <a:latin typeface="Arial"/>
                <a:ea typeface="Arial"/>
                <a:cs typeface="Arial"/>
                <a:sym typeface="Arial"/>
              </a:rPr>
              <a:t> hampered.</a:t>
            </a:r>
            <a:endParaRPr sz="1400">
              <a:solidFill>
                <a:schemeClr val="dk1"/>
              </a:solidFill>
              <a:latin typeface="Arial"/>
              <a:ea typeface="Arial"/>
              <a:cs typeface="Arial"/>
              <a:sym typeface="Arial"/>
            </a:endParaRPr>
          </a:p>
          <a:p>
            <a:pPr indent="0" lvl="0" marL="457200" marR="0" rtl="0" algn="l">
              <a:spcBef>
                <a:spcPts val="0"/>
              </a:spcBef>
              <a:spcAft>
                <a:spcPts val="0"/>
              </a:spcAft>
              <a:buNone/>
            </a:pPr>
            <a:r>
              <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Anthony also stated that the current system makes it easy to make mistakes, which leads to many deletions.</a:t>
            </a:r>
            <a:endParaRPr sz="1100"/>
          </a:p>
        </p:txBody>
      </p:sp>
      <p:sp>
        <p:nvSpPr>
          <p:cNvPr id="221" name="Google Shape;221;p32"/>
          <p:cNvSpPr txBox="1"/>
          <p:nvPr/>
        </p:nvSpPr>
        <p:spPr>
          <a:xfrm>
            <a:off x="4787899" y="2305050"/>
            <a:ext cx="3550800" cy="2008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Victoria finds it difficult training new hires with current system as it is very labor intensive and error prone.</a:t>
            </a:r>
            <a:endParaRPr sz="1400">
              <a:solidFill>
                <a:schemeClr val="dk1"/>
              </a:solidFill>
              <a:latin typeface="Arial"/>
              <a:ea typeface="Arial"/>
              <a:cs typeface="Arial"/>
              <a:sym typeface="Arial"/>
            </a:endParaRPr>
          </a:p>
          <a:p>
            <a:pPr indent="0" lvl="0" marL="457200" marR="0" rtl="0" algn="l">
              <a:spcBef>
                <a:spcPts val="0"/>
              </a:spcBef>
              <a:spcAft>
                <a:spcPts val="0"/>
              </a:spcAft>
              <a:buNone/>
            </a:pPr>
            <a:r>
              <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Communication is difficult between locations about available inventory making customers frustrated as it is difficult t</a:t>
            </a:r>
            <a:r>
              <a:rPr lang="en">
                <a:solidFill>
                  <a:schemeClr val="dk1"/>
                </a:solidFill>
              </a:rPr>
              <a:t>o know i</a:t>
            </a:r>
            <a:r>
              <a:rPr lang="en" sz="1400">
                <a:solidFill>
                  <a:schemeClr val="dk1"/>
                </a:solidFill>
                <a:latin typeface="Arial"/>
                <a:ea typeface="Arial"/>
                <a:cs typeface="Arial"/>
                <a:sym typeface="Arial"/>
              </a:rPr>
              <a:t>if something is available</a:t>
            </a:r>
            <a:r>
              <a:rPr lang="en">
                <a:solidFill>
                  <a:schemeClr val="dk1"/>
                </a:solidFill>
              </a:rPr>
              <a:t> </a:t>
            </a:r>
            <a:r>
              <a:rPr lang="en" sz="1400">
                <a:solidFill>
                  <a:schemeClr val="dk1"/>
                </a:solidFill>
                <a:latin typeface="Arial"/>
                <a:ea typeface="Arial"/>
                <a:cs typeface="Arial"/>
                <a:sym typeface="Arial"/>
              </a:rPr>
              <a:t>at another location.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RetrospectVTI">
  <a:themeElements>
    <a:clrScheme name="Custom 40">
      <a:dk1>
        <a:srgbClr val="000000"/>
      </a:dk1>
      <a:lt1>
        <a:srgbClr val="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