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3"/>
    <p:sldMasterId id="2147483659" r:id="rId4"/>
  </p:sldMasterIdLst>
  <p:notesMasterIdLst>
    <p:notesMasterId r:id="rId5"/>
  </p:notesMasterIdLst>
  <p:sldIdLst>
    <p:sldId id="256" r:id="rId6"/>
    <p:sldId id="257" r:id="rId7"/>
    <p:sldId id="258" r:id="rId8"/>
    <p:sldId id="259" r:id="rId9"/>
  </p:sldIdLst>
  <p:sldSz cy="6858000" cx="12192000"/>
  <p:notesSz cx="6858000" cy="9144000"/>
  <p:embeddedFontLst>
    <p:embeddedFont>
      <p:font typeface="Geo"/>
      <p:regular r:id="rId10"/>
      <p:italic r:id="rId1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11" Type="http://schemas.openxmlformats.org/officeDocument/2006/relationships/font" Target="fonts/Geo-italic.fntdata"/><Relationship Id="rId10" Type="http://schemas.openxmlformats.org/officeDocument/2006/relationships/font" Target="fonts/Geo-regular.fntdata"/><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3" name="Shape 13"/>
        <p:cNvGrpSpPr/>
        <p:nvPr/>
      </p:nvGrpSpPr>
      <p:grpSpPr>
        <a:xfrm>
          <a:off x="0" y="0"/>
          <a:ext cx="0" cy="0"/>
          <a:chOff x="0" y="0"/>
          <a:chExt cx="0" cy="0"/>
        </a:xfrm>
      </p:grpSpPr>
      <p:sp>
        <p:nvSpPr>
          <p:cNvPr id="14" name="Google Shape;14;p2"/>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62626"/>
              </a:buClr>
              <a:buSzPts val="8000"/>
              <a:buFont typeface="Geo"/>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2"/>
          <p:cNvSpPr txBox="1"/>
          <p:nvPr>
            <p:ph idx="1" type="subTitle"/>
          </p:nvPr>
        </p:nvSpPr>
        <p:spPr>
          <a:xfrm>
            <a:off x="1100051" y="4645152"/>
            <a:ext cx="10058400" cy="1143000"/>
          </a:xfrm>
          <a:prstGeom prst="rect">
            <a:avLst/>
          </a:prstGeom>
          <a:noFill/>
          <a:ln>
            <a:noFill/>
          </a:ln>
        </p:spPr>
        <p:txBody>
          <a:bodyPr anchorCtr="0" anchor="t" bIns="45700" lIns="91425" spcFirstLastPara="1" rIns="91425" wrap="square" tIns="45700">
            <a:normAutofit/>
          </a:bodyPr>
          <a:lstStyle>
            <a:lvl1pPr lvl="0" algn="l">
              <a:lnSpc>
                <a:spcPct val="110000"/>
              </a:lnSpc>
              <a:spcBef>
                <a:spcPts val="1200"/>
              </a:spcBef>
              <a:spcAft>
                <a:spcPts val="0"/>
              </a:spcAft>
              <a:buSzPts val="2400"/>
              <a:buNone/>
              <a:defRPr sz="2400" cap="none">
                <a:solidFill>
                  <a:schemeClr val="dk1"/>
                </a:solidFill>
                <a:latin typeface="Arial"/>
                <a:ea typeface="Arial"/>
                <a:cs typeface="Arial"/>
                <a:sym typeface="Arial"/>
              </a:defRPr>
            </a:lvl1pPr>
            <a:lvl2pPr lvl="1" algn="ctr">
              <a:lnSpc>
                <a:spcPct val="100000"/>
              </a:lnSpc>
              <a:spcBef>
                <a:spcPts val="200"/>
              </a:spcBef>
              <a:spcAft>
                <a:spcPts val="0"/>
              </a:spcAft>
              <a:buClr>
                <a:srgbClr val="3F3F3F"/>
              </a:buClr>
              <a:buSzPts val="2400"/>
              <a:buNone/>
              <a:defRPr sz="2400"/>
            </a:lvl2pPr>
            <a:lvl3pPr lvl="2" algn="ctr">
              <a:lnSpc>
                <a:spcPct val="100000"/>
              </a:lnSpc>
              <a:spcBef>
                <a:spcPts val="400"/>
              </a:spcBef>
              <a:spcAft>
                <a:spcPts val="0"/>
              </a:spcAft>
              <a:buClr>
                <a:srgbClr val="3F3F3F"/>
              </a:buClr>
              <a:buSzPts val="2400"/>
              <a:buNone/>
              <a:defRPr sz="2400"/>
            </a:lvl3pPr>
            <a:lvl4pPr lvl="3" algn="ctr">
              <a:lnSpc>
                <a:spcPct val="100000"/>
              </a:lnSpc>
              <a:spcBef>
                <a:spcPts val="400"/>
              </a:spcBef>
              <a:spcAft>
                <a:spcPts val="0"/>
              </a:spcAft>
              <a:buClr>
                <a:srgbClr val="3F3F3F"/>
              </a:buClr>
              <a:buSzPts val="2000"/>
              <a:buNone/>
              <a:defRPr sz="2000"/>
            </a:lvl4pPr>
            <a:lvl5pPr lvl="4" algn="ctr">
              <a:lnSpc>
                <a:spcPct val="100000"/>
              </a:lnSpc>
              <a:spcBef>
                <a:spcPts val="400"/>
              </a:spcBef>
              <a:spcAft>
                <a:spcPts val="0"/>
              </a:spcAft>
              <a:buClr>
                <a:srgbClr val="3F3F3F"/>
              </a:buClr>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cxnSp>
        <p:nvCxnSpPr>
          <p:cNvPr id="17" name="Google Shape;17;p2"/>
          <p:cNvCxnSpPr/>
          <p:nvPr/>
        </p:nvCxnSpPr>
        <p:spPr>
          <a:xfrm>
            <a:off x="1207658" y="4474741"/>
            <a:ext cx="9875520" cy="0"/>
          </a:xfrm>
          <a:prstGeom prst="straightConnector1">
            <a:avLst/>
          </a:prstGeom>
          <a:noFill/>
          <a:ln cap="flat" cmpd="sng" w="12700">
            <a:solidFill>
              <a:srgbClr val="3F3F3F"/>
            </a:solidFill>
            <a:prstDash val="solid"/>
            <a:round/>
            <a:headEnd len="sm" w="sm" type="none"/>
            <a:tailEnd len="sm" w="sm" type="none"/>
          </a:ln>
        </p:spPr>
      </p:cxnSp>
      <p:sp>
        <p:nvSpPr>
          <p:cNvPr id="18" name="Google Shape;18;p2"/>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85" name="Shape 85"/>
        <p:cNvGrpSpPr/>
        <p:nvPr/>
      </p:nvGrpSpPr>
      <p:grpSpPr>
        <a:xfrm>
          <a:off x="0" y="0"/>
          <a:ext cx="0" cy="0"/>
          <a:chOff x="0" y="0"/>
          <a:chExt cx="0" cy="0"/>
        </a:xfrm>
      </p:grpSpPr>
      <p:sp>
        <p:nvSpPr>
          <p:cNvPr id="86" name="Google Shape;86;p12"/>
          <p:cNvSpPr/>
          <p:nvPr/>
        </p:nvSpPr>
        <p:spPr>
          <a:xfrm>
            <a:off x="0" y="4578350"/>
            <a:ext cx="12188825" cy="227965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2"/>
          <p:cNvSpPr/>
          <p:nvPr>
            <p:ph idx="2" type="pic"/>
          </p:nvPr>
        </p:nvSpPr>
        <p:spPr>
          <a:xfrm>
            <a:off x="15" y="0"/>
            <a:ext cx="12191985" cy="4578350"/>
          </a:xfrm>
          <a:prstGeom prst="rect">
            <a:avLst/>
          </a:prstGeom>
          <a:solidFill>
            <a:srgbClr val="D8D8D8"/>
          </a:solidFill>
          <a:ln>
            <a:noFill/>
          </a:ln>
        </p:spPr>
      </p:sp>
      <p:sp>
        <p:nvSpPr>
          <p:cNvPr id="88" name="Google Shape;88;p12"/>
          <p:cNvSpPr txBox="1"/>
          <p:nvPr>
            <p:ph type="title"/>
          </p:nvPr>
        </p:nvSpPr>
        <p:spPr>
          <a:xfrm>
            <a:off x="1097279" y="4799362"/>
            <a:ext cx="10113645" cy="743682"/>
          </a:xfrm>
          <a:prstGeom prst="rect">
            <a:avLst/>
          </a:prstGeom>
          <a:noFill/>
          <a:ln>
            <a:noFill/>
          </a:ln>
        </p:spPr>
        <p:txBody>
          <a:bodyPr anchorCtr="0" anchor="b" bIns="0" lIns="91425" spcFirstLastPara="1" rIns="91425" wrap="square" tIns="0">
            <a:noAutofit/>
          </a:bodyPr>
          <a:lstStyle>
            <a:lvl1pPr lvl="0" algn="l">
              <a:lnSpc>
                <a:spcPct val="90000"/>
              </a:lnSpc>
              <a:spcBef>
                <a:spcPts val="0"/>
              </a:spcBef>
              <a:spcAft>
                <a:spcPts val="0"/>
              </a:spcAft>
              <a:buClr>
                <a:srgbClr val="FFFFFF"/>
              </a:buClr>
              <a:buSzPts val="3600"/>
              <a:buFont typeface="Geo"/>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12"/>
          <p:cNvSpPr txBox="1"/>
          <p:nvPr>
            <p:ph idx="1" type="body"/>
          </p:nvPr>
        </p:nvSpPr>
        <p:spPr>
          <a:xfrm>
            <a:off x="1097279" y="5715000"/>
            <a:ext cx="10113264" cy="609600"/>
          </a:xfrm>
          <a:prstGeom prst="rect">
            <a:avLst/>
          </a:prstGeom>
          <a:noFill/>
          <a:ln>
            <a:noFill/>
          </a:ln>
        </p:spPr>
        <p:txBody>
          <a:bodyPr anchorCtr="0" anchor="t" bIns="0" lIns="91425" spcFirstLastPara="1" rIns="91425" wrap="square" tIns="0">
            <a:normAutofit/>
          </a:bodyPr>
          <a:lstStyle>
            <a:lvl1pPr indent="-228600" lvl="0" marL="457200" algn="l">
              <a:lnSpc>
                <a:spcPct val="110000"/>
              </a:lnSpc>
              <a:spcBef>
                <a:spcPts val="0"/>
              </a:spcBef>
              <a:spcAft>
                <a:spcPts val="0"/>
              </a:spcAft>
              <a:buSzPts val="1800"/>
              <a:buNone/>
              <a:defRPr sz="1800">
                <a:solidFill>
                  <a:srgbClr val="FFFFFF"/>
                </a:solidFill>
              </a:defRPr>
            </a:lvl1pPr>
            <a:lvl2pPr indent="-228600" lvl="1" marL="914400" algn="l">
              <a:lnSpc>
                <a:spcPct val="100000"/>
              </a:lnSpc>
              <a:spcBef>
                <a:spcPts val="600"/>
              </a:spcBef>
              <a:spcAft>
                <a:spcPts val="0"/>
              </a:spcAft>
              <a:buClr>
                <a:srgbClr val="3F3F3F"/>
              </a:buClr>
              <a:buSzPts val="1200"/>
              <a:buNone/>
              <a:defRPr sz="1200"/>
            </a:lvl2pPr>
            <a:lvl3pPr indent="-228600" lvl="2" marL="1371600" algn="l">
              <a:lnSpc>
                <a:spcPct val="100000"/>
              </a:lnSpc>
              <a:spcBef>
                <a:spcPts val="400"/>
              </a:spcBef>
              <a:spcAft>
                <a:spcPts val="0"/>
              </a:spcAft>
              <a:buClr>
                <a:srgbClr val="3F3F3F"/>
              </a:buClr>
              <a:buSzPts val="1000"/>
              <a:buNone/>
              <a:defRPr sz="1000"/>
            </a:lvl3pPr>
            <a:lvl4pPr indent="-228600" lvl="3" marL="1828800" algn="l">
              <a:lnSpc>
                <a:spcPct val="100000"/>
              </a:lnSpc>
              <a:spcBef>
                <a:spcPts val="400"/>
              </a:spcBef>
              <a:spcAft>
                <a:spcPts val="0"/>
              </a:spcAft>
              <a:buClr>
                <a:srgbClr val="3F3F3F"/>
              </a:buClr>
              <a:buSzPts val="900"/>
              <a:buNone/>
              <a:defRPr sz="900"/>
            </a:lvl4pPr>
            <a:lvl5pPr indent="-228600" lvl="4" marL="2286000" algn="l">
              <a:lnSpc>
                <a:spcPct val="100000"/>
              </a:lnSpc>
              <a:spcBef>
                <a:spcPts val="400"/>
              </a:spcBef>
              <a:spcAft>
                <a:spcPts val="0"/>
              </a:spcAft>
              <a:buClr>
                <a:srgbClr val="3F3F3F"/>
              </a:buClr>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90" name="Google Shape;90;p12"/>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2"/>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2"/>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29" name="Shape 29"/>
        <p:cNvGrpSpPr/>
        <p:nvPr/>
      </p:nvGrpSpPr>
      <p:grpSpPr>
        <a:xfrm>
          <a:off x="0" y="0"/>
          <a:ext cx="0" cy="0"/>
          <a:chOff x="0" y="0"/>
          <a:chExt cx="0" cy="0"/>
        </a:xfrm>
      </p:grpSpPr>
      <p:sp>
        <p:nvSpPr>
          <p:cNvPr id="30" name="Google Shape;30;p4"/>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62626"/>
              </a:buClr>
              <a:buSzPts val="8000"/>
              <a:buFont typeface="Geo"/>
              <a:buNone/>
              <a:defRPr b="0"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4"/>
          <p:cNvSpPr txBox="1"/>
          <p:nvPr>
            <p:ph idx="1" type="body"/>
          </p:nvPr>
        </p:nvSpPr>
        <p:spPr>
          <a:xfrm>
            <a:off x="1097280" y="4663440"/>
            <a:ext cx="10058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200"/>
              </a:spcBef>
              <a:spcAft>
                <a:spcPts val="0"/>
              </a:spcAft>
              <a:buSzPts val="2400"/>
              <a:buNone/>
              <a:defRPr sz="2400" cap="none">
                <a:solidFill>
                  <a:schemeClr val="dk1"/>
                </a:solidFill>
                <a:latin typeface="Arial"/>
                <a:ea typeface="Arial"/>
                <a:cs typeface="Arial"/>
                <a:sym typeface="Arial"/>
              </a:defRPr>
            </a:lvl1pPr>
            <a:lvl2pPr indent="-228600" lvl="1" marL="914400" algn="l">
              <a:lnSpc>
                <a:spcPct val="100000"/>
              </a:lnSpc>
              <a:spcBef>
                <a:spcPts val="200"/>
              </a:spcBef>
              <a:spcAft>
                <a:spcPts val="0"/>
              </a:spcAft>
              <a:buClr>
                <a:srgbClr val="888888"/>
              </a:buClr>
              <a:buSzPts val="1800"/>
              <a:buNone/>
              <a:defRPr sz="1800">
                <a:solidFill>
                  <a:srgbClr val="888888"/>
                </a:solidFill>
              </a:defRPr>
            </a:lvl2pPr>
            <a:lvl3pPr indent="-228600" lvl="2" marL="1371600" algn="l">
              <a:lnSpc>
                <a:spcPct val="100000"/>
              </a:lnSpc>
              <a:spcBef>
                <a:spcPts val="400"/>
              </a:spcBef>
              <a:spcAft>
                <a:spcPts val="0"/>
              </a:spcAft>
              <a:buClr>
                <a:srgbClr val="888888"/>
              </a:buClr>
              <a:buSzPts val="1600"/>
              <a:buNone/>
              <a:defRPr sz="1600">
                <a:solidFill>
                  <a:srgbClr val="888888"/>
                </a:solidFill>
              </a:defRPr>
            </a:lvl3pPr>
            <a:lvl4pPr indent="-228600" lvl="3" marL="1828800" algn="l">
              <a:lnSpc>
                <a:spcPct val="100000"/>
              </a:lnSpc>
              <a:spcBef>
                <a:spcPts val="400"/>
              </a:spcBef>
              <a:spcAft>
                <a:spcPts val="0"/>
              </a:spcAft>
              <a:buClr>
                <a:srgbClr val="888888"/>
              </a:buClr>
              <a:buSzPts val="1400"/>
              <a:buNone/>
              <a:defRPr sz="1400">
                <a:solidFill>
                  <a:srgbClr val="888888"/>
                </a:solidFill>
              </a:defRPr>
            </a:lvl4pPr>
            <a:lvl5pPr indent="-228600" lvl="4" marL="2286000" algn="l">
              <a:lnSpc>
                <a:spcPct val="100000"/>
              </a:lnSpc>
              <a:spcBef>
                <a:spcPts val="400"/>
              </a:spcBef>
              <a:spcAft>
                <a:spcPts val="0"/>
              </a:spcAft>
              <a:buClr>
                <a:srgbClr val="888888"/>
              </a:buClr>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cxnSp>
        <p:nvCxnSpPr>
          <p:cNvPr id="33" name="Google Shape;33;p4"/>
          <p:cNvCxnSpPr/>
          <p:nvPr/>
        </p:nvCxnSpPr>
        <p:spPr>
          <a:xfrm>
            <a:off x="1207658" y="4485132"/>
            <a:ext cx="9875520" cy="0"/>
          </a:xfrm>
          <a:prstGeom prst="straightConnector1">
            <a:avLst/>
          </a:prstGeom>
          <a:noFill/>
          <a:ln cap="flat" cmpd="sng" w="12700">
            <a:solidFill>
              <a:srgbClr val="3F3F3F"/>
            </a:solidFill>
            <a:prstDash val="solid"/>
            <a:round/>
            <a:headEnd len="sm" w="sm" type="none"/>
            <a:tailEnd len="sm" w="sm" type="none"/>
          </a:ln>
        </p:spPr>
      </p:cxnSp>
      <p:sp>
        <p:nvSpPr>
          <p:cNvPr id="34" name="Google Shape;34;p4"/>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37" name="Shape 37"/>
        <p:cNvGrpSpPr/>
        <p:nvPr/>
      </p:nvGrpSpPr>
      <p:grpSpPr>
        <a:xfrm>
          <a:off x="0" y="0"/>
          <a:ext cx="0" cy="0"/>
          <a:chOff x="0" y="0"/>
          <a:chExt cx="0" cy="0"/>
        </a:xfrm>
      </p:grpSpPr>
      <p:sp>
        <p:nvSpPr>
          <p:cNvPr id="38" name="Google Shape;38;p5"/>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5"/>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2" name="Shape 42"/>
        <p:cNvGrpSpPr/>
        <p:nvPr/>
      </p:nvGrpSpPr>
      <p:grpSpPr>
        <a:xfrm>
          <a:off x="0" y="0"/>
          <a:ext cx="0" cy="0"/>
          <a:chOff x="0" y="0"/>
          <a:chExt cx="0" cy="0"/>
        </a:xfrm>
      </p:grpSpPr>
      <p:sp>
        <p:nvSpPr>
          <p:cNvPr id="43" name="Google Shape;43;p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6"/>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5" name="Google Shape;45;p6"/>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sp>
        <p:nvSpPr>
          <p:cNvPr id="49" name="Google Shape;49;p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7"/>
          <p:cNvSpPr txBox="1"/>
          <p:nvPr>
            <p:ph idx="1" type="body"/>
          </p:nvPr>
        </p:nvSpPr>
        <p:spPr>
          <a:xfrm>
            <a:off x="1097280" y="2057400"/>
            <a:ext cx="4639736"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110000"/>
              </a:lnSpc>
              <a:spcBef>
                <a:spcPts val="1200"/>
              </a:spcBef>
              <a:spcAft>
                <a:spcPts val="0"/>
              </a:spcAft>
              <a:buSzPts val="2000"/>
              <a:buNone/>
              <a:defRPr b="0" sz="2000" cap="none">
                <a:solidFill>
                  <a:schemeClr val="dk1"/>
                </a:solidFill>
              </a:defRPr>
            </a:lvl1pPr>
            <a:lvl2pPr indent="-228600" lvl="1" marL="914400" algn="l">
              <a:lnSpc>
                <a:spcPct val="100000"/>
              </a:lnSpc>
              <a:spcBef>
                <a:spcPts val="200"/>
              </a:spcBef>
              <a:spcAft>
                <a:spcPts val="0"/>
              </a:spcAft>
              <a:buClr>
                <a:srgbClr val="3F3F3F"/>
              </a:buClr>
              <a:buSzPts val="2000"/>
              <a:buNone/>
              <a:defRPr b="1" sz="2000"/>
            </a:lvl2pPr>
            <a:lvl3pPr indent="-228600" lvl="2" marL="1371600" algn="l">
              <a:lnSpc>
                <a:spcPct val="100000"/>
              </a:lnSpc>
              <a:spcBef>
                <a:spcPts val="400"/>
              </a:spcBef>
              <a:spcAft>
                <a:spcPts val="0"/>
              </a:spcAft>
              <a:buClr>
                <a:srgbClr val="3F3F3F"/>
              </a:buClr>
              <a:buSzPts val="1800"/>
              <a:buNone/>
              <a:defRPr b="1" sz="1800"/>
            </a:lvl3pPr>
            <a:lvl4pPr indent="-228600" lvl="3" marL="1828800" algn="l">
              <a:lnSpc>
                <a:spcPct val="100000"/>
              </a:lnSpc>
              <a:spcBef>
                <a:spcPts val="400"/>
              </a:spcBef>
              <a:spcAft>
                <a:spcPts val="0"/>
              </a:spcAft>
              <a:buClr>
                <a:srgbClr val="3F3F3F"/>
              </a:buClr>
              <a:buSzPts val="1600"/>
              <a:buNone/>
              <a:defRPr b="1" sz="1600"/>
            </a:lvl4pPr>
            <a:lvl5pPr indent="-228600" lvl="4" marL="2286000" algn="l">
              <a:lnSpc>
                <a:spcPct val="100000"/>
              </a:lnSpc>
              <a:spcBef>
                <a:spcPts val="400"/>
              </a:spcBef>
              <a:spcAft>
                <a:spcPts val="0"/>
              </a:spcAft>
              <a:buClr>
                <a:srgbClr val="3F3F3F"/>
              </a:buClr>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1" name="Google Shape;51;p7"/>
          <p:cNvSpPr txBox="1"/>
          <p:nvPr>
            <p:ph idx="2" type="body"/>
          </p:nvPr>
        </p:nvSpPr>
        <p:spPr>
          <a:xfrm>
            <a:off x="1097280" y="2958274"/>
            <a:ext cx="4639736" cy="2910821"/>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2" name="Google Shape;52;p7"/>
          <p:cNvSpPr txBox="1"/>
          <p:nvPr>
            <p:ph idx="3" type="body"/>
          </p:nvPr>
        </p:nvSpPr>
        <p:spPr>
          <a:xfrm>
            <a:off x="6515944" y="2057400"/>
            <a:ext cx="4639736"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110000"/>
              </a:lnSpc>
              <a:spcBef>
                <a:spcPts val="1200"/>
              </a:spcBef>
              <a:spcAft>
                <a:spcPts val="0"/>
              </a:spcAft>
              <a:buSzPts val="2000"/>
              <a:buNone/>
              <a:defRPr b="0" sz="2000" cap="none">
                <a:solidFill>
                  <a:schemeClr val="dk1"/>
                </a:solidFill>
              </a:defRPr>
            </a:lvl1pPr>
            <a:lvl2pPr indent="-228600" lvl="1" marL="914400" algn="l">
              <a:lnSpc>
                <a:spcPct val="100000"/>
              </a:lnSpc>
              <a:spcBef>
                <a:spcPts val="200"/>
              </a:spcBef>
              <a:spcAft>
                <a:spcPts val="0"/>
              </a:spcAft>
              <a:buClr>
                <a:srgbClr val="3F3F3F"/>
              </a:buClr>
              <a:buSzPts val="2000"/>
              <a:buNone/>
              <a:defRPr b="1" sz="2000"/>
            </a:lvl2pPr>
            <a:lvl3pPr indent="-228600" lvl="2" marL="1371600" algn="l">
              <a:lnSpc>
                <a:spcPct val="100000"/>
              </a:lnSpc>
              <a:spcBef>
                <a:spcPts val="400"/>
              </a:spcBef>
              <a:spcAft>
                <a:spcPts val="0"/>
              </a:spcAft>
              <a:buClr>
                <a:srgbClr val="3F3F3F"/>
              </a:buClr>
              <a:buSzPts val="1800"/>
              <a:buNone/>
              <a:defRPr b="1" sz="1800"/>
            </a:lvl3pPr>
            <a:lvl4pPr indent="-228600" lvl="3" marL="1828800" algn="l">
              <a:lnSpc>
                <a:spcPct val="100000"/>
              </a:lnSpc>
              <a:spcBef>
                <a:spcPts val="400"/>
              </a:spcBef>
              <a:spcAft>
                <a:spcPts val="0"/>
              </a:spcAft>
              <a:buClr>
                <a:srgbClr val="3F3F3F"/>
              </a:buClr>
              <a:buSzPts val="1600"/>
              <a:buNone/>
              <a:defRPr b="1" sz="1600"/>
            </a:lvl4pPr>
            <a:lvl5pPr indent="-228600" lvl="4" marL="2286000" algn="l">
              <a:lnSpc>
                <a:spcPct val="100000"/>
              </a:lnSpc>
              <a:spcBef>
                <a:spcPts val="400"/>
              </a:spcBef>
              <a:spcAft>
                <a:spcPts val="0"/>
              </a:spcAft>
              <a:buClr>
                <a:srgbClr val="3F3F3F"/>
              </a:buClr>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3" name="Google Shape;53;p7"/>
          <p:cNvSpPr txBox="1"/>
          <p:nvPr>
            <p:ph idx="4" type="body"/>
          </p:nvPr>
        </p:nvSpPr>
        <p:spPr>
          <a:xfrm>
            <a:off x="6515944" y="2958273"/>
            <a:ext cx="4639736" cy="2910821"/>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4" name="Google Shape;54;p7"/>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7"/>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57" name="Shape 57"/>
        <p:cNvGrpSpPr/>
        <p:nvPr/>
      </p:nvGrpSpPr>
      <p:grpSpPr>
        <a:xfrm>
          <a:off x="0" y="0"/>
          <a:ext cx="0" cy="0"/>
          <a:chOff x="0" y="0"/>
          <a:chExt cx="0" cy="0"/>
        </a:xfrm>
      </p:grpSpPr>
      <p:sp>
        <p:nvSpPr>
          <p:cNvPr id="58" name="Google Shape;58;p8"/>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8"/>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62626"/>
              </a:buClr>
              <a:buSzPts val="8000"/>
              <a:buFont typeface="Geo"/>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8"/>
          <p:cNvSpPr txBox="1"/>
          <p:nvPr>
            <p:ph idx="1" type="subTitle"/>
          </p:nvPr>
        </p:nvSpPr>
        <p:spPr>
          <a:xfrm>
            <a:off x="1100051" y="4645152"/>
            <a:ext cx="10058400" cy="1143000"/>
          </a:xfrm>
          <a:prstGeom prst="rect">
            <a:avLst/>
          </a:prstGeom>
          <a:noFill/>
          <a:ln>
            <a:noFill/>
          </a:ln>
        </p:spPr>
        <p:txBody>
          <a:bodyPr anchorCtr="0" anchor="t" bIns="45700" lIns="91425" spcFirstLastPara="1" rIns="91425" wrap="square" tIns="45700">
            <a:normAutofit/>
          </a:bodyPr>
          <a:lstStyle>
            <a:lvl1pPr lvl="0" algn="l">
              <a:lnSpc>
                <a:spcPct val="110000"/>
              </a:lnSpc>
              <a:spcBef>
                <a:spcPts val="1200"/>
              </a:spcBef>
              <a:spcAft>
                <a:spcPts val="0"/>
              </a:spcAft>
              <a:buSzPts val="2400"/>
              <a:buNone/>
              <a:defRPr sz="2400" cap="none">
                <a:solidFill>
                  <a:schemeClr val="dk1"/>
                </a:solidFill>
                <a:latin typeface="Arial"/>
                <a:ea typeface="Arial"/>
                <a:cs typeface="Arial"/>
                <a:sym typeface="Arial"/>
              </a:defRPr>
            </a:lvl1pPr>
            <a:lvl2pPr lvl="1" algn="ctr">
              <a:lnSpc>
                <a:spcPct val="100000"/>
              </a:lnSpc>
              <a:spcBef>
                <a:spcPts val="200"/>
              </a:spcBef>
              <a:spcAft>
                <a:spcPts val="0"/>
              </a:spcAft>
              <a:buClr>
                <a:srgbClr val="3F3F3F"/>
              </a:buClr>
              <a:buSzPts val="2400"/>
              <a:buNone/>
              <a:defRPr sz="2400"/>
            </a:lvl2pPr>
            <a:lvl3pPr lvl="2" algn="ctr">
              <a:lnSpc>
                <a:spcPct val="100000"/>
              </a:lnSpc>
              <a:spcBef>
                <a:spcPts val="400"/>
              </a:spcBef>
              <a:spcAft>
                <a:spcPts val="0"/>
              </a:spcAft>
              <a:buClr>
                <a:srgbClr val="3F3F3F"/>
              </a:buClr>
              <a:buSzPts val="2400"/>
              <a:buNone/>
              <a:defRPr sz="2400"/>
            </a:lvl3pPr>
            <a:lvl4pPr lvl="3" algn="ctr">
              <a:lnSpc>
                <a:spcPct val="100000"/>
              </a:lnSpc>
              <a:spcBef>
                <a:spcPts val="400"/>
              </a:spcBef>
              <a:spcAft>
                <a:spcPts val="0"/>
              </a:spcAft>
              <a:buClr>
                <a:srgbClr val="3F3F3F"/>
              </a:buClr>
              <a:buSzPts val="2000"/>
              <a:buNone/>
              <a:defRPr sz="2000"/>
            </a:lvl4pPr>
            <a:lvl5pPr lvl="4" algn="ctr">
              <a:lnSpc>
                <a:spcPct val="100000"/>
              </a:lnSpc>
              <a:spcBef>
                <a:spcPts val="400"/>
              </a:spcBef>
              <a:spcAft>
                <a:spcPts val="0"/>
              </a:spcAft>
              <a:buClr>
                <a:srgbClr val="3F3F3F"/>
              </a:buClr>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cxnSp>
        <p:nvCxnSpPr>
          <p:cNvPr id="61" name="Google Shape;61;p8"/>
          <p:cNvCxnSpPr/>
          <p:nvPr/>
        </p:nvCxnSpPr>
        <p:spPr>
          <a:xfrm>
            <a:off x="1207658" y="4474741"/>
            <a:ext cx="9875520" cy="0"/>
          </a:xfrm>
          <a:prstGeom prst="straightConnector1">
            <a:avLst/>
          </a:prstGeom>
          <a:noFill/>
          <a:ln cap="flat" cmpd="sng" w="12700">
            <a:solidFill>
              <a:srgbClr val="3F3F3F"/>
            </a:solidFill>
            <a:prstDash val="solid"/>
            <a:round/>
            <a:headEnd len="sm" w="sm" type="none"/>
            <a:tailEnd len="sm" w="sm" type="none"/>
          </a:ln>
        </p:spPr>
      </p:cxnSp>
      <p:sp>
        <p:nvSpPr>
          <p:cNvPr id="62" name="Google Shape;62;p8"/>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8"/>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8"/>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5" name="Shape 65"/>
        <p:cNvGrpSpPr/>
        <p:nvPr/>
      </p:nvGrpSpPr>
      <p:grpSpPr>
        <a:xfrm>
          <a:off x="0" y="0"/>
          <a:ext cx="0" cy="0"/>
          <a:chOff x="0" y="0"/>
          <a:chExt cx="0" cy="0"/>
        </a:xfrm>
      </p:grpSpPr>
      <p:sp>
        <p:nvSpPr>
          <p:cNvPr id="66" name="Google Shape;66;p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9"/>
          <p:cNvSpPr txBox="1"/>
          <p:nvPr>
            <p:ph idx="1" type="body"/>
          </p:nvPr>
        </p:nvSpPr>
        <p:spPr>
          <a:xfrm>
            <a:off x="1097280" y="2120900"/>
            <a:ext cx="4639736" cy="3748193"/>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8" name="Google Shape;68;p9"/>
          <p:cNvSpPr txBox="1"/>
          <p:nvPr>
            <p:ph idx="2" type="body"/>
          </p:nvPr>
        </p:nvSpPr>
        <p:spPr>
          <a:xfrm>
            <a:off x="6515944" y="2120900"/>
            <a:ext cx="4639736" cy="3748194"/>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9" name="Google Shape;69;p9"/>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9"/>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9"/>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2" name="Shape 72"/>
        <p:cNvGrpSpPr/>
        <p:nvPr/>
      </p:nvGrpSpPr>
      <p:grpSpPr>
        <a:xfrm>
          <a:off x="0" y="0"/>
          <a:ext cx="0" cy="0"/>
          <a:chOff x="0" y="0"/>
          <a:chExt cx="0" cy="0"/>
        </a:xfrm>
      </p:grpSpPr>
      <p:sp>
        <p:nvSpPr>
          <p:cNvPr id="73" name="Google Shape;73;p1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0"/>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0"/>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0"/>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77" name="Shape 77"/>
        <p:cNvGrpSpPr/>
        <p:nvPr/>
      </p:nvGrpSpPr>
      <p:grpSpPr>
        <a:xfrm>
          <a:off x="0" y="0"/>
          <a:ext cx="0" cy="0"/>
          <a:chOff x="0" y="0"/>
          <a:chExt cx="0" cy="0"/>
        </a:xfrm>
      </p:grpSpPr>
      <p:sp>
        <p:nvSpPr>
          <p:cNvPr id="78" name="Google Shape;78;p11"/>
          <p:cNvSpPr/>
          <p:nvPr/>
        </p:nvSpPr>
        <p:spPr>
          <a:xfrm>
            <a:off x="16" y="0"/>
            <a:ext cx="4654296" cy="68580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1"/>
          <p:cNvSpPr txBox="1"/>
          <p:nvPr>
            <p:ph type="title"/>
          </p:nvPr>
        </p:nvSpPr>
        <p:spPr>
          <a:xfrm>
            <a:off x="643466" y="786383"/>
            <a:ext cx="3517567" cy="209397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FFFF"/>
              </a:buClr>
              <a:buSzPts val="3600"/>
              <a:buFont typeface="Geo"/>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1"/>
          <p:cNvSpPr txBox="1"/>
          <p:nvPr>
            <p:ph idx="1" type="body"/>
          </p:nvPr>
        </p:nvSpPr>
        <p:spPr>
          <a:xfrm>
            <a:off x="5458984" y="812799"/>
            <a:ext cx="5928344" cy="5294757"/>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1" name="Google Shape;81;p11"/>
          <p:cNvSpPr txBox="1"/>
          <p:nvPr>
            <p:ph idx="2" type="body"/>
          </p:nvPr>
        </p:nvSpPr>
        <p:spPr>
          <a:xfrm>
            <a:off x="643465" y="3043050"/>
            <a:ext cx="3517567" cy="3064505"/>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200"/>
              </a:spcBef>
              <a:spcAft>
                <a:spcPts val="0"/>
              </a:spcAft>
              <a:buSzPts val="1800"/>
              <a:buNone/>
              <a:defRPr sz="1800">
                <a:solidFill>
                  <a:srgbClr val="FFFFFF"/>
                </a:solidFill>
              </a:defRPr>
            </a:lvl1pPr>
            <a:lvl2pPr indent="-228600" lvl="1" marL="914400" algn="l">
              <a:lnSpc>
                <a:spcPct val="100000"/>
              </a:lnSpc>
              <a:spcBef>
                <a:spcPts val="200"/>
              </a:spcBef>
              <a:spcAft>
                <a:spcPts val="0"/>
              </a:spcAft>
              <a:buClr>
                <a:srgbClr val="3F3F3F"/>
              </a:buClr>
              <a:buSzPts val="1200"/>
              <a:buNone/>
              <a:defRPr sz="1200"/>
            </a:lvl2pPr>
            <a:lvl3pPr indent="-228600" lvl="2" marL="1371600" algn="l">
              <a:lnSpc>
                <a:spcPct val="100000"/>
              </a:lnSpc>
              <a:spcBef>
                <a:spcPts val="400"/>
              </a:spcBef>
              <a:spcAft>
                <a:spcPts val="0"/>
              </a:spcAft>
              <a:buClr>
                <a:srgbClr val="3F3F3F"/>
              </a:buClr>
              <a:buSzPts val="1000"/>
              <a:buNone/>
              <a:defRPr sz="1000"/>
            </a:lvl3pPr>
            <a:lvl4pPr indent="-228600" lvl="3" marL="1828800" algn="l">
              <a:lnSpc>
                <a:spcPct val="100000"/>
              </a:lnSpc>
              <a:spcBef>
                <a:spcPts val="400"/>
              </a:spcBef>
              <a:spcAft>
                <a:spcPts val="0"/>
              </a:spcAft>
              <a:buClr>
                <a:srgbClr val="3F3F3F"/>
              </a:buClr>
              <a:buSzPts val="900"/>
              <a:buNone/>
              <a:defRPr sz="900"/>
            </a:lvl4pPr>
            <a:lvl5pPr indent="-228600" lvl="4" marL="2286000" algn="l">
              <a:lnSpc>
                <a:spcPct val="100000"/>
              </a:lnSpc>
              <a:spcBef>
                <a:spcPts val="400"/>
              </a:spcBef>
              <a:spcAft>
                <a:spcPts val="0"/>
              </a:spcAft>
              <a:buClr>
                <a:srgbClr val="3F3F3F"/>
              </a:buClr>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2" name="Google Shape;82;p11"/>
          <p:cNvSpPr txBox="1"/>
          <p:nvPr>
            <p:ph idx="10" type="dt"/>
          </p:nvPr>
        </p:nvSpPr>
        <p:spPr>
          <a:xfrm>
            <a:off x="643464" y="6446520"/>
            <a:ext cx="351756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1"/>
          <p:cNvSpPr txBox="1"/>
          <p:nvPr>
            <p:ph idx="11" type="ftr"/>
          </p:nvPr>
        </p:nvSpPr>
        <p:spPr>
          <a:xfrm>
            <a:off x="5458983" y="6446520"/>
            <a:ext cx="533401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1"/>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sz="900">
                <a:solidFill>
                  <a:schemeClr val="dk2"/>
                </a:solidFill>
                <a:latin typeface="Arial"/>
                <a:ea typeface="Arial"/>
                <a:cs typeface="Arial"/>
                <a:sym typeface="Arial"/>
              </a:defRPr>
            </a:lvl1pPr>
            <a:lvl2pPr indent="0" lvl="1" marL="0" algn="l">
              <a:spcBef>
                <a:spcPts val="0"/>
              </a:spcBef>
              <a:buNone/>
              <a:defRPr sz="900">
                <a:solidFill>
                  <a:schemeClr val="dk2"/>
                </a:solidFill>
                <a:latin typeface="Arial"/>
                <a:ea typeface="Arial"/>
                <a:cs typeface="Arial"/>
                <a:sym typeface="Arial"/>
              </a:defRPr>
            </a:lvl2pPr>
            <a:lvl3pPr indent="0" lvl="2" marL="0" algn="l">
              <a:spcBef>
                <a:spcPts val="0"/>
              </a:spcBef>
              <a:buNone/>
              <a:defRPr sz="900">
                <a:solidFill>
                  <a:schemeClr val="dk2"/>
                </a:solidFill>
                <a:latin typeface="Arial"/>
                <a:ea typeface="Arial"/>
                <a:cs typeface="Arial"/>
                <a:sym typeface="Arial"/>
              </a:defRPr>
            </a:lvl3pPr>
            <a:lvl4pPr indent="0" lvl="3" marL="0" algn="l">
              <a:spcBef>
                <a:spcPts val="0"/>
              </a:spcBef>
              <a:buNone/>
              <a:defRPr sz="900">
                <a:solidFill>
                  <a:schemeClr val="dk2"/>
                </a:solidFill>
                <a:latin typeface="Arial"/>
                <a:ea typeface="Arial"/>
                <a:cs typeface="Arial"/>
                <a:sym typeface="Arial"/>
              </a:defRPr>
            </a:lvl4pPr>
            <a:lvl5pPr indent="0" lvl="4" marL="0" algn="l">
              <a:spcBef>
                <a:spcPts val="0"/>
              </a:spcBef>
              <a:buNone/>
              <a:defRPr sz="900">
                <a:solidFill>
                  <a:schemeClr val="dk2"/>
                </a:solidFill>
                <a:latin typeface="Arial"/>
                <a:ea typeface="Arial"/>
                <a:cs typeface="Arial"/>
                <a:sym typeface="Arial"/>
              </a:defRPr>
            </a:lvl5pPr>
            <a:lvl6pPr indent="0" lvl="5" marL="0" algn="l">
              <a:spcBef>
                <a:spcPts val="0"/>
              </a:spcBef>
              <a:buNone/>
              <a:defRPr sz="900">
                <a:solidFill>
                  <a:schemeClr val="dk2"/>
                </a:solidFill>
                <a:latin typeface="Arial"/>
                <a:ea typeface="Arial"/>
                <a:cs typeface="Arial"/>
                <a:sym typeface="Arial"/>
              </a:defRPr>
            </a:lvl6pPr>
            <a:lvl7pPr indent="0" lvl="6" marL="0" algn="l">
              <a:spcBef>
                <a:spcPts val="0"/>
              </a:spcBef>
              <a:buNone/>
              <a:defRPr sz="900">
                <a:solidFill>
                  <a:schemeClr val="dk2"/>
                </a:solidFill>
                <a:latin typeface="Arial"/>
                <a:ea typeface="Arial"/>
                <a:cs typeface="Arial"/>
                <a:sym typeface="Arial"/>
              </a:defRPr>
            </a:lvl7pPr>
            <a:lvl8pPr indent="0" lvl="7" marL="0" algn="l">
              <a:spcBef>
                <a:spcPts val="0"/>
              </a:spcBef>
              <a:buNone/>
              <a:defRPr sz="900">
                <a:solidFill>
                  <a:schemeClr val="dk2"/>
                </a:solidFill>
                <a:latin typeface="Arial"/>
                <a:ea typeface="Arial"/>
                <a:cs typeface="Arial"/>
                <a:sym typeface="Arial"/>
              </a:defRPr>
            </a:lvl8pPr>
            <a:lvl9pPr indent="0" lvl="8" marL="0" algn="l">
              <a:spcBef>
                <a:spcPts val="0"/>
              </a:spcBef>
              <a:buNone/>
              <a:defRPr sz="900">
                <a:solidFill>
                  <a:schemeClr val="dk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0" Type="http://schemas.openxmlformats.org/officeDocument/2006/relationships/theme" Target="../theme/theme2.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rgbClr val="3F3F3F"/>
              </a:buClr>
              <a:buSzPts val="4600"/>
              <a:buFont typeface="Geo"/>
              <a:buNone/>
              <a:defRPr b="0" i="0" sz="4600" u="none" cap="none" strike="noStrike">
                <a:solidFill>
                  <a:srgbClr val="3F3F3F"/>
                </a:solidFill>
                <a:latin typeface="Geo"/>
                <a:ea typeface="Geo"/>
                <a:cs typeface="Geo"/>
                <a:sym typeface="Ge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lvl1pPr indent="-355600" lvl="0" marL="457200" marR="0" rtl="0" algn="l">
              <a:lnSpc>
                <a:spcPct val="110000"/>
              </a:lnSpc>
              <a:spcBef>
                <a:spcPts val="1200"/>
              </a:spcBef>
              <a:spcAft>
                <a:spcPts val="0"/>
              </a:spcAft>
              <a:buClr>
                <a:schemeClr val="accent1"/>
              </a:buClr>
              <a:buSzPts val="2000"/>
              <a:buFont typeface="Calibri"/>
              <a:buChar char=" "/>
              <a:defRPr b="0" i="0" sz="2000" u="none" cap="none" strike="noStrike">
                <a:solidFill>
                  <a:srgbClr val="3F3F3F"/>
                </a:solidFill>
                <a:latin typeface="Arial"/>
                <a:ea typeface="Arial"/>
                <a:cs typeface="Arial"/>
                <a:sym typeface="Arial"/>
              </a:defRPr>
            </a:lvl1pPr>
            <a:lvl2pPr indent="-342900" lvl="1" marL="914400" marR="0" rtl="0" algn="l">
              <a:lnSpc>
                <a:spcPct val="100000"/>
              </a:lnSpc>
              <a:spcBef>
                <a:spcPts val="200"/>
              </a:spcBef>
              <a:spcAft>
                <a:spcPts val="0"/>
              </a:spcAft>
              <a:buClr>
                <a:srgbClr val="3F3F3F"/>
              </a:buClr>
              <a:buSzPts val="1800"/>
              <a:buFont typeface="Calibri"/>
              <a:buChar char="◦"/>
              <a:defRPr b="0" i="0" sz="1800" u="none" cap="none" strike="noStrike">
                <a:solidFill>
                  <a:srgbClr val="3F3F3F"/>
                </a:solidFill>
                <a:latin typeface="Arial"/>
                <a:ea typeface="Arial"/>
                <a:cs typeface="Arial"/>
                <a:sym typeface="Arial"/>
              </a:defRPr>
            </a:lvl2pPr>
            <a:lvl3pPr indent="-317500" lvl="2" marL="1371600" marR="0" rtl="0" algn="l">
              <a:lnSpc>
                <a:spcPct val="100000"/>
              </a:lnSpc>
              <a:spcBef>
                <a:spcPts val="400"/>
              </a:spcBef>
              <a:spcAft>
                <a:spcPts val="0"/>
              </a:spcAft>
              <a:buClr>
                <a:srgbClr val="3F3F3F"/>
              </a:buClr>
              <a:buSzPts val="1400"/>
              <a:buFont typeface="Calibri"/>
              <a:buChar char="◦"/>
              <a:defRPr b="0" i="0" sz="1400" u="none" cap="none" strike="noStrike">
                <a:solidFill>
                  <a:srgbClr val="3F3F3F"/>
                </a:solidFill>
                <a:latin typeface="Arial"/>
                <a:ea typeface="Arial"/>
                <a:cs typeface="Arial"/>
                <a:sym typeface="Arial"/>
              </a:defRPr>
            </a:lvl3pPr>
            <a:lvl4pPr indent="-317500" lvl="3" marL="1828800" marR="0" rtl="0" algn="l">
              <a:lnSpc>
                <a:spcPct val="100000"/>
              </a:lnSpc>
              <a:spcBef>
                <a:spcPts val="400"/>
              </a:spcBef>
              <a:spcAft>
                <a:spcPts val="0"/>
              </a:spcAft>
              <a:buClr>
                <a:srgbClr val="3F3F3F"/>
              </a:buClr>
              <a:buSzPts val="1400"/>
              <a:buFont typeface="Calibri"/>
              <a:buChar char="◦"/>
              <a:defRPr b="0" i="0" sz="1400" u="none" cap="none" strike="noStrike">
                <a:solidFill>
                  <a:srgbClr val="3F3F3F"/>
                </a:solidFill>
                <a:latin typeface="Arial"/>
                <a:ea typeface="Arial"/>
                <a:cs typeface="Arial"/>
                <a:sym typeface="Arial"/>
              </a:defRPr>
            </a:lvl4pPr>
            <a:lvl5pPr indent="-317500" lvl="4" marL="2286000" marR="0" rtl="0" algn="l">
              <a:lnSpc>
                <a:spcPct val="100000"/>
              </a:lnSpc>
              <a:spcBef>
                <a:spcPts val="400"/>
              </a:spcBef>
              <a:spcAft>
                <a:spcPts val="0"/>
              </a:spcAft>
              <a:buClr>
                <a:srgbClr val="3F3F3F"/>
              </a:buClr>
              <a:buSzPts val="1400"/>
              <a:buFont typeface="Calibri"/>
              <a:buChar char="◦"/>
              <a:defRPr b="0" i="0" sz="1400" u="none" cap="none" strike="noStrike">
                <a:solidFill>
                  <a:srgbClr val="3F3F3F"/>
                </a:solidFill>
                <a:latin typeface="Arial"/>
                <a:ea typeface="Arial"/>
                <a:cs typeface="Arial"/>
                <a:sym typeface="Arial"/>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Arial"/>
                <a:ea typeface="Arial"/>
                <a:cs typeface="Arial"/>
                <a:sym typeface="Arial"/>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Arial"/>
                <a:ea typeface="Arial"/>
                <a:cs typeface="Arial"/>
                <a:sym typeface="Arial"/>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Arial"/>
                <a:ea typeface="Arial"/>
                <a:cs typeface="Arial"/>
                <a:sym typeface="Arial"/>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Arial"/>
                <a:ea typeface="Arial"/>
                <a:cs typeface="Arial"/>
                <a:sym typeface="Arial"/>
              </a:defRPr>
            </a:lvl9pPr>
          </a:lstStyle>
          <a:p/>
        </p:txBody>
      </p:sp>
      <p:sp>
        <p:nvSpPr>
          <p:cNvPr id="9" name="Google Shape;9;p1"/>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1"/>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 name="Google Shape;11;p1"/>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900" u="none" cap="none" strike="noStrike">
                <a:solidFill>
                  <a:srgbClr val="FFFFFF"/>
                </a:solidFill>
                <a:latin typeface="Arial"/>
                <a:ea typeface="Arial"/>
                <a:cs typeface="Arial"/>
                <a:sym typeface="Arial"/>
              </a:defRPr>
            </a:lvl1pPr>
            <a:lvl2pPr indent="0" lvl="1" marL="0" marR="0" rtl="0" algn="l">
              <a:spcBef>
                <a:spcPts val="0"/>
              </a:spcBef>
              <a:buNone/>
              <a:defRPr b="0" i="0" sz="900" u="none" cap="none" strike="noStrike">
                <a:solidFill>
                  <a:srgbClr val="FFFFFF"/>
                </a:solidFill>
                <a:latin typeface="Arial"/>
                <a:ea typeface="Arial"/>
                <a:cs typeface="Arial"/>
                <a:sym typeface="Arial"/>
              </a:defRPr>
            </a:lvl2pPr>
            <a:lvl3pPr indent="0" lvl="2" marL="0" marR="0" rtl="0" algn="l">
              <a:spcBef>
                <a:spcPts val="0"/>
              </a:spcBef>
              <a:buNone/>
              <a:defRPr b="0" i="0" sz="900" u="none" cap="none" strike="noStrike">
                <a:solidFill>
                  <a:srgbClr val="FFFFFF"/>
                </a:solidFill>
                <a:latin typeface="Arial"/>
                <a:ea typeface="Arial"/>
                <a:cs typeface="Arial"/>
                <a:sym typeface="Arial"/>
              </a:defRPr>
            </a:lvl3pPr>
            <a:lvl4pPr indent="0" lvl="3" marL="0" marR="0" rtl="0" algn="l">
              <a:spcBef>
                <a:spcPts val="0"/>
              </a:spcBef>
              <a:buNone/>
              <a:defRPr b="0" i="0" sz="900" u="none" cap="none" strike="noStrike">
                <a:solidFill>
                  <a:srgbClr val="FFFFFF"/>
                </a:solidFill>
                <a:latin typeface="Arial"/>
                <a:ea typeface="Arial"/>
                <a:cs typeface="Arial"/>
                <a:sym typeface="Arial"/>
              </a:defRPr>
            </a:lvl4pPr>
            <a:lvl5pPr indent="0" lvl="4" marL="0" marR="0" rtl="0" algn="l">
              <a:spcBef>
                <a:spcPts val="0"/>
              </a:spcBef>
              <a:buNone/>
              <a:defRPr b="0" i="0" sz="900" u="none" cap="none" strike="noStrike">
                <a:solidFill>
                  <a:srgbClr val="FFFFFF"/>
                </a:solidFill>
                <a:latin typeface="Arial"/>
                <a:ea typeface="Arial"/>
                <a:cs typeface="Arial"/>
                <a:sym typeface="Arial"/>
              </a:defRPr>
            </a:lvl5pPr>
            <a:lvl6pPr indent="0" lvl="5" marL="0" marR="0" rtl="0" algn="l">
              <a:spcBef>
                <a:spcPts val="0"/>
              </a:spcBef>
              <a:buNone/>
              <a:defRPr b="0" i="0" sz="900" u="none" cap="none" strike="noStrike">
                <a:solidFill>
                  <a:srgbClr val="FFFFFF"/>
                </a:solidFill>
                <a:latin typeface="Arial"/>
                <a:ea typeface="Arial"/>
                <a:cs typeface="Arial"/>
                <a:sym typeface="Arial"/>
              </a:defRPr>
            </a:lvl6pPr>
            <a:lvl7pPr indent="0" lvl="6" marL="0" marR="0" rtl="0" algn="l">
              <a:spcBef>
                <a:spcPts val="0"/>
              </a:spcBef>
              <a:buNone/>
              <a:defRPr b="0" i="0" sz="900" u="none" cap="none" strike="noStrike">
                <a:solidFill>
                  <a:srgbClr val="FFFFFF"/>
                </a:solidFill>
                <a:latin typeface="Arial"/>
                <a:ea typeface="Arial"/>
                <a:cs typeface="Arial"/>
                <a:sym typeface="Arial"/>
              </a:defRPr>
            </a:lvl7pPr>
            <a:lvl8pPr indent="0" lvl="7" marL="0" marR="0" rtl="0" algn="l">
              <a:spcBef>
                <a:spcPts val="0"/>
              </a:spcBef>
              <a:buNone/>
              <a:defRPr b="0" i="0" sz="900" u="none" cap="none" strike="noStrike">
                <a:solidFill>
                  <a:srgbClr val="FFFFFF"/>
                </a:solidFill>
                <a:latin typeface="Arial"/>
                <a:ea typeface="Arial"/>
                <a:cs typeface="Arial"/>
                <a:sym typeface="Arial"/>
              </a:defRPr>
            </a:lvl8pPr>
            <a:lvl9pPr indent="0" lvl="8" marL="0" marR="0" rtl="0" algn="l">
              <a:spcBef>
                <a:spcPts val="0"/>
              </a:spcBef>
              <a:buNone/>
              <a:defRPr b="0" i="0" sz="9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cxnSp>
        <p:nvCxnSpPr>
          <p:cNvPr id="12" name="Google Shape;12;p1"/>
          <p:cNvCxnSpPr/>
          <p:nvPr/>
        </p:nvCxnSpPr>
        <p:spPr>
          <a:xfrm>
            <a:off x="1193532" y="1897380"/>
            <a:ext cx="9966960" cy="0"/>
          </a:xfrm>
          <a:prstGeom prst="straightConnector1">
            <a:avLst/>
          </a:prstGeom>
          <a:noFill/>
          <a:ln cap="flat" cmpd="sng" w="12700">
            <a:solidFill>
              <a:srgbClr val="3F3F3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 name="Shape 21"/>
        <p:cNvGrpSpPr/>
        <p:nvPr/>
      </p:nvGrpSpPr>
      <p:grpSpPr>
        <a:xfrm>
          <a:off x="0" y="0"/>
          <a:ext cx="0" cy="0"/>
          <a:chOff x="0" y="0"/>
          <a:chExt cx="0" cy="0"/>
        </a:xfrm>
      </p:grpSpPr>
      <p:sp>
        <p:nvSpPr>
          <p:cNvPr id="22" name="Google Shape;22;p3"/>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rgbClr val="3F3F3F"/>
              </a:buClr>
              <a:buSzPts val="4600"/>
              <a:buFont typeface="Geo"/>
              <a:buNone/>
              <a:defRPr b="0" i="0" sz="4600" u="none" cap="none" strike="noStrike">
                <a:solidFill>
                  <a:srgbClr val="3F3F3F"/>
                </a:solidFill>
                <a:latin typeface="Geo"/>
                <a:ea typeface="Geo"/>
                <a:cs typeface="Geo"/>
                <a:sym typeface="Ge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4" name="Google Shape;24;p3"/>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lvl1pPr indent="-355600" lvl="0" marL="457200" marR="0" rtl="0" algn="l">
              <a:lnSpc>
                <a:spcPct val="110000"/>
              </a:lnSpc>
              <a:spcBef>
                <a:spcPts val="1200"/>
              </a:spcBef>
              <a:spcAft>
                <a:spcPts val="0"/>
              </a:spcAft>
              <a:buClr>
                <a:schemeClr val="accent1"/>
              </a:buClr>
              <a:buSzPts val="2000"/>
              <a:buFont typeface="Calibri"/>
              <a:buChar char=" "/>
              <a:defRPr b="0" i="0" sz="2000" u="none" cap="none" strike="noStrike">
                <a:solidFill>
                  <a:srgbClr val="3F3F3F"/>
                </a:solidFill>
                <a:latin typeface="Arial"/>
                <a:ea typeface="Arial"/>
                <a:cs typeface="Arial"/>
                <a:sym typeface="Arial"/>
              </a:defRPr>
            </a:lvl1pPr>
            <a:lvl2pPr indent="-342900" lvl="1" marL="914400" marR="0" rtl="0" algn="l">
              <a:lnSpc>
                <a:spcPct val="100000"/>
              </a:lnSpc>
              <a:spcBef>
                <a:spcPts val="200"/>
              </a:spcBef>
              <a:spcAft>
                <a:spcPts val="0"/>
              </a:spcAft>
              <a:buClr>
                <a:srgbClr val="3F3F3F"/>
              </a:buClr>
              <a:buSzPts val="1800"/>
              <a:buFont typeface="Calibri"/>
              <a:buChar char="◦"/>
              <a:defRPr b="0" i="0" sz="1800" u="none" cap="none" strike="noStrike">
                <a:solidFill>
                  <a:srgbClr val="3F3F3F"/>
                </a:solidFill>
                <a:latin typeface="Arial"/>
                <a:ea typeface="Arial"/>
                <a:cs typeface="Arial"/>
                <a:sym typeface="Arial"/>
              </a:defRPr>
            </a:lvl2pPr>
            <a:lvl3pPr indent="-317500" lvl="2" marL="1371600" marR="0" rtl="0" algn="l">
              <a:lnSpc>
                <a:spcPct val="100000"/>
              </a:lnSpc>
              <a:spcBef>
                <a:spcPts val="400"/>
              </a:spcBef>
              <a:spcAft>
                <a:spcPts val="0"/>
              </a:spcAft>
              <a:buClr>
                <a:srgbClr val="3F3F3F"/>
              </a:buClr>
              <a:buSzPts val="1400"/>
              <a:buFont typeface="Calibri"/>
              <a:buChar char="◦"/>
              <a:defRPr b="0" i="0" sz="1400" u="none" cap="none" strike="noStrike">
                <a:solidFill>
                  <a:srgbClr val="3F3F3F"/>
                </a:solidFill>
                <a:latin typeface="Arial"/>
                <a:ea typeface="Arial"/>
                <a:cs typeface="Arial"/>
                <a:sym typeface="Arial"/>
              </a:defRPr>
            </a:lvl3pPr>
            <a:lvl4pPr indent="-317500" lvl="3" marL="1828800" marR="0" rtl="0" algn="l">
              <a:lnSpc>
                <a:spcPct val="100000"/>
              </a:lnSpc>
              <a:spcBef>
                <a:spcPts val="400"/>
              </a:spcBef>
              <a:spcAft>
                <a:spcPts val="0"/>
              </a:spcAft>
              <a:buClr>
                <a:srgbClr val="3F3F3F"/>
              </a:buClr>
              <a:buSzPts val="1400"/>
              <a:buFont typeface="Calibri"/>
              <a:buChar char="◦"/>
              <a:defRPr b="0" i="0" sz="1400" u="none" cap="none" strike="noStrike">
                <a:solidFill>
                  <a:srgbClr val="3F3F3F"/>
                </a:solidFill>
                <a:latin typeface="Arial"/>
                <a:ea typeface="Arial"/>
                <a:cs typeface="Arial"/>
                <a:sym typeface="Arial"/>
              </a:defRPr>
            </a:lvl4pPr>
            <a:lvl5pPr indent="-317500" lvl="4" marL="2286000" marR="0" rtl="0" algn="l">
              <a:lnSpc>
                <a:spcPct val="100000"/>
              </a:lnSpc>
              <a:spcBef>
                <a:spcPts val="400"/>
              </a:spcBef>
              <a:spcAft>
                <a:spcPts val="0"/>
              </a:spcAft>
              <a:buClr>
                <a:srgbClr val="3F3F3F"/>
              </a:buClr>
              <a:buSzPts val="1400"/>
              <a:buFont typeface="Calibri"/>
              <a:buChar char="◦"/>
              <a:defRPr b="0" i="0" sz="1400" u="none" cap="none" strike="noStrike">
                <a:solidFill>
                  <a:srgbClr val="3F3F3F"/>
                </a:solidFill>
                <a:latin typeface="Arial"/>
                <a:ea typeface="Arial"/>
                <a:cs typeface="Arial"/>
                <a:sym typeface="Arial"/>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Arial"/>
                <a:ea typeface="Arial"/>
                <a:cs typeface="Arial"/>
                <a:sym typeface="Arial"/>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Arial"/>
                <a:ea typeface="Arial"/>
                <a:cs typeface="Arial"/>
                <a:sym typeface="Arial"/>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Arial"/>
                <a:ea typeface="Arial"/>
                <a:cs typeface="Arial"/>
                <a:sym typeface="Arial"/>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Arial"/>
                <a:ea typeface="Arial"/>
                <a:cs typeface="Arial"/>
                <a:sym typeface="Arial"/>
              </a:defRPr>
            </a:lvl9pPr>
          </a:lstStyle>
          <a:p/>
        </p:txBody>
      </p:sp>
      <p:sp>
        <p:nvSpPr>
          <p:cNvPr id="25" name="Google Shape;25;p3"/>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6" name="Google Shape;26;p3"/>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7" name="Google Shape;27;p3"/>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900" u="none" cap="none" strike="noStrike">
                <a:solidFill>
                  <a:srgbClr val="FFFFFF"/>
                </a:solidFill>
                <a:latin typeface="Arial"/>
                <a:ea typeface="Arial"/>
                <a:cs typeface="Arial"/>
                <a:sym typeface="Arial"/>
              </a:defRPr>
            </a:lvl1pPr>
            <a:lvl2pPr indent="0" lvl="1" marL="0" marR="0" rtl="0" algn="l">
              <a:spcBef>
                <a:spcPts val="0"/>
              </a:spcBef>
              <a:buNone/>
              <a:defRPr b="0" i="0" sz="900" u="none" cap="none" strike="noStrike">
                <a:solidFill>
                  <a:srgbClr val="FFFFFF"/>
                </a:solidFill>
                <a:latin typeface="Arial"/>
                <a:ea typeface="Arial"/>
                <a:cs typeface="Arial"/>
                <a:sym typeface="Arial"/>
              </a:defRPr>
            </a:lvl2pPr>
            <a:lvl3pPr indent="0" lvl="2" marL="0" marR="0" rtl="0" algn="l">
              <a:spcBef>
                <a:spcPts val="0"/>
              </a:spcBef>
              <a:buNone/>
              <a:defRPr b="0" i="0" sz="900" u="none" cap="none" strike="noStrike">
                <a:solidFill>
                  <a:srgbClr val="FFFFFF"/>
                </a:solidFill>
                <a:latin typeface="Arial"/>
                <a:ea typeface="Arial"/>
                <a:cs typeface="Arial"/>
                <a:sym typeface="Arial"/>
              </a:defRPr>
            </a:lvl3pPr>
            <a:lvl4pPr indent="0" lvl="3" marL="0" marR="0" rtl="0" algn="l">
              <a:spcBef>
                <a:spcPts val="0"/>
              </a:spcBef>
              <a:buNone/>
              <a:defRPr b="0" i="0" sz="900" u="none" cap="none" strike="noStrike">
                <a:solidFill>
                  <a:srgbClr val="FFFFFF"/>
                </a:solidFill>
                <a:latin typeface="Arial"/>
                <a:ea typeface="Arial"/>
                <a:cs typeface="Arial"/>
                <a:sym typeface="Arial"/>
              </a:defRPr>
            </a:lvl4pPr>
            <a:lvl5pPr indent="0" lvl="4" marL="0" marR="0" rtl="0" algn="l">
              <a:spcBef>
                <a:spcPts val="0"/>
              </a:spcBef>
              <a:buNone/>
              <a:defRPr b="0" i="0" sz="900" u="none" cap="none" strike="noStrike">
                <a:solidFill>
                  <a:srgbClr val="FFFFFF"/>
                </a:solidFill>
                <a:latin typeface="Arial"/>
                <a:ea typeface="Arial"/>
                <a:cs typeface="Arial"/>
                <a:sym typeface="Arial"/>
              </a:defRPr>
            </a:lvl5pPr>
            <a:lvl6pPr indent="0" lvl="5" marL="0" marR="0" rtl="0" algn="l">
              <a:spcBef>
                <a:spcPts val="0"/>
              </a:spcBef>
              <a:buNone/>
              <a:defRPr b="0" i="0" sz="900" u="none" cap="none" strike="noStrike">
                <a:solidFill>
                  <a:srgbClr val="FFFFFF"/>
                </a:solidFill>
                <a:latin typeface="Arial"/>
                <a:ea typeface="Arial"/>
                <a:cs typeface="Arial"/>
                <a:sym typeface="Arial"/>
              </a:defRPr>
            </a:lvl6pPr>
            <a:lvl7pPr indent="0" lvl="6" marL="0" marR="0" rtl="0" algn="l">
              <a:spcBef>
                <a:spcPts val="0"/>
              </a:spcBef>
              <a:buNone/>
              <a:defRPr b="0" i="0" sz="900" u="none" cap="none" strike="noStrike">
                <a:solidFill>
                  <a:srgbClr val="FFFFFF"/>
                </a:solidFill>
                <a:latin typeface="Arial"/>
                <a:ea typeface="Arial"/>
                <a:cs typeface="Arial"/>
                <a:sym typeface="Arial"/>
              </a:defRPr>
            </a:lvl7pPr>
            <a:lvl8pPr indent="0" lvl="7" marL="0" marR="0" rtl="0" algn="l">
              <a:spcBef>
                <a:spcPts val="0"/>
              </a:spcBef>
              <a:buNone/>
              <a:defRPr b="0" i="0" sz="900" u="none" cap="none" strike="noStrike">
                <a:solidFill>
                  <a:srgbClr val="FFFFFF"/>
                </a:solidFill>
                <a:latin typeface="Arial"/>
                <a:ea typeface="Arial"/>
                <a:cs typeface="Arial"/>
                <a:sym typeface="Arial"/>
              </a:defRPr>
            </a:lvl8pPr>
            <a:lvl9pPr indent="0" lvl="8" marL="0" marR="0" rtl="0" algn="l">
              <a:spcBef>
                <a:spcPts val="0"/>
              </a:spcBef>
              <a:buNone/>
              <a:defRPr b="0" i="0" sz="9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cxnSp>
        <p:nvCxnSpPr>
          <p:cNvPr id="28" name="Google Shape;28;p3"/>
          <p:cNvCxnSpPr/>
          <p:nvPr/>
        </p:nvCxnSpPr>
        <p:spPr>
          <a:xfrm>
            <a:off x="1193532" y="1897380"/>
            <a:ext cx="9966960" cy="0"/>
          </a:xfrm>
          <a:prstGeom prst="straightConnector1">
            <a:avLst/>
          </a:prstGeom>
          <a:noFill/>
          <a:ln cap="flat" cmpd="sng" w="12700">
            <a:solidFill>
              <a:srgbClr val="3F3F3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6" name="Shape 96"/>
        <p:cNvGrpSpPr/>
        <p:nvPr/>
      </p:nvGrpSpPr>
      <p:grpSpPr>
        <a:xfrm>
          <a:off x="0" y="0"/>
          <a:ext cx="0" cy="0"/>
          <a:chOff x="0" y="0"/>
          <a:chExt cx="0" cy="0"/>
        </a:xfrm>
      </p:grpSpPr>
      <p:sp>
        <p:nvSpPr>
          <p:cNvPr id="97" name="Google Shape;97;p13"/>
          <p:cNvSpPr/>
          <p:nvPr/>
        </p:nvSpPr>
        <p:spPr>
          <a:xfrm>
            <a:off x="0" y="1"/>
            <a:ext cx="12192001" cy="685799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8" name="Google Shape;98;p13"/>
          <p:cNvSpPr txBox="1"/>
          <p:nvPr>
            <p:ph type="ctrTitle"/>
          </p:nvPr>
        </p:nvSpPr>
        <p:spPr>
          <a:xfrm>
            <a:off x="648929" y="639097"/>
            <a:ext cx="6253317" cy="368601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262626"/>
              </a:buClr>
              <a:buSzPts val="8000"/>
              <a:buFont typeface="Arial"/>
              <a:buNone/>
            </a:pPr>
            <a:r>
              <a:rPr b="1" lang="en-US">
                <a:latin typeface="Arial"/>
                <a:ea typeface="Arial"/>
                <a:cs typeface="Arial"/>
                <a:sym typeface="Arial"/>
              </a:rPr>
              <a:t>DESIGN THINKING</a:t>
            </a:r>
            <a:endParaRPr/>
          </a:p>
        </p:txBody>
      </p:sp>
      <p:sp>
        <p:nvSpPr>
          <p:cNvPr id="99" name="Google Shape;99;p13"/>
          <p:cNvSpPr txBox="1"/>
          <p:nvPr>
            <p:ph idx="1" type="subTitle"/>
          </p:nvPr>
        </p:nvSpPr>
        <p:spPr>
          <a:xfrm>
            <a:off x="632899" y="4672739"/>
            <a:ext cx="6269347" cy="1021498"/>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10000"/>
              </a:lnSpc>
              <a:spcBef>
                <a:spcPts val="0"/>
              </a:spcBef>
              <a:spcAft>
                <a:spcPts val="0"/>
              </a:spcAft>
              <a:buSzPts val="2400"/>
              <a:buNone/>
            </a:pPr>
            <a:r>
              <a:rPr lang="en-US">
                <a:solidFill>
                  <a:srgbClr val="3D3DFF"/>
                </a:solidFill>
                <a:latin typeface="Arial"/>
                <a:ea typeface="Arial"/>
                <a:cs typeface="Arial"/>
                <a:sym typeface="Arial"/>
              </a:rPr>
              <a:t>PHASE 1: FRONTEND DEV PROJECT</a:t>
            </a:r>
            <a:endParaRPr/>
          </a:p>
          <a:p>
            <a:pPr indent="0" lvl="0" marL="0" rtl="0" algn="l">
              <a:lnSpc>
                <a:spcPct val="110000"/>
              </a:lnSpc>
              <a:spcBef>
                <a:spcPts val="1400"/>
              </a:spcBef>
              <a:spcAft>
                <a:spcPts val="0"/>
              </a:spcAft>
              <a:buSzPts val="2400"/>
              <a:buNone/>
            </a:pPr>
            <a:r>
              <a:rPr lang="en-US">
                <a:solidFill>
                  <a:srgbClr val="3D3DFF"/>
                </a:solidFill>
                <a:latin typeface="Arial"/>
                <a:ea typeface="Arial"/>
                <a:cs typeface="Arial"/>
                <a:sym typeface="Arial"/>
              </a:rPr>
              <a:t>TECHBRIDGE COHORT 2022</a:t>
            </a:r>
            <a:endParaRPr/>
          </a:p>
        </p:txBody>
      </p:sp>
      <p:cxnSp>
        <p:nvCxnSpPr>
          <p:cNvPr id="100" name="Google Shape;100;p13"/>
          <p:cNvCxnSpPr/>
          <p:nvPr/>
        </p:nvCxnSpPr>
        <p:spPr>
          <a:xfrm>
            <a:off x="744179" y="4498925"/>
            <a:ext cx="5636107" cy="0"/>
          </a:xfrm>
          <a:prstGeom prst="straightConnector1">
            <a:avLst/>
          </a:prstGeom>
          <a:noFill/>
          <a:ln cap="flat" cmpd="sng" w="12700">
            <a:solidFill>
              <a:srgbClr val="3F3F3F"/>
            </a:solidFill>
            <a:prstDash val="solid"/>
            <a:round/>
            <a:headEnd len="sm" w="sm" type="none"/>
            <a:tailEnd len="sm" w="sm" type="none"/>
          </a:ln>
        </p:spPr>
      </p:cxnSp>
      <p:pic>
        <p:nvPicPr>
          <p:cNvPr id="101" name="Google Shape;101;p13"/>
          <p:cNvPicPr preferRelativeResize="0"/>
          <p:nvPr/>
        </p:nvPicPr>
        <p:blipFill rotWithShape="1">
          <a:blip r:embed="rId3">
            <a:alphaModFix/>
          </a:blip>
          <a:srcRect b="0" l="0" r="24056" t="0"/>
          <a:stretch/>
        </p:blipFill>
        <p:spPr>
          <a:xfrm>
            <a:off x="7556686" y="1"/>
            <a:ext cx="4635315" cy="68579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500"/>
                                  </p:stCondLst>
                                  <p:childTnLst>
                                    <p:set>
                                      <p:cBhvr>
                                        <p:cTn dur="1" fill="hold">
                                          <p:stCondLst>
                                            <p:cond delay="0"/>
                                          </p:stCondLst>
                                        </p:cTn>
                                        <p:tgtEl>
                                          <p:spTgt spid="99">
                                            <p:txEl>
                                              <p:pRg end="0" st="0"/>
                                            </p:txEl>
                                          </p:spTgt>
                                        </p:tgtEl>
                                        <p:attrNameLst>
                                          <p:attrName>style.visibility</p:attrName>
                                        </p:attrNameLst>
                                      </p:cBhvr>
                                      <p:to>
                                        <p:strVal val="visible"/>
                                      </p:to>
                                    </p:set>
                                    <p:animEffect filter="fade" transition="in">
                                      <p:cBhvr>
                                        <p:cTn dur="700"/>
                                        <p:tgtEl>
                                          <p:spTgt spid="99">
                                            <p:txEl>
                                              <p:pRg end="0" st="0"/>
                                            </p:txEl>
                                          </p:spTgt>
                                        </p:tgtEl>
                                      </p:cBhvr>
                                    </p:animEffect>
                                  </p:childTnLst>
                                </p:cTn>
                              </p:par>
                              <p:par>
                                <p:cTn fill="hold" nodeType="withEffect" presetClass="entr" presetID="10" presetSubtype="0">
                                  <p:stCondLst>
                                    <p:cond delay="1500"/>
                                  </p:stCondLst>
                                  <p:childTnLst>
                                    <p:set>
                                      <p:cBhvr>
                                        <p:cTn dur="1" fill="hold">
                                          <p:stCondLst>
                                            <p:cond delay="0"/>
                                          </p:stCondLst>
                                        </p:cTn>
                                        <p:tgtEl>
                                          <p:spTgt spid="99">
                                            <p:txEl>
                                              <p:pRg end="1" st="1"/>
                                            </p:txEl>
                                          </p:spTgt>
                                        </p:tgtEl>
                                        <p:attrNameLst>
                                          <p:attrName>style.visibility</p:attrName>
                                        </p:attrNameLst>
                                      </p:cBhvr>
                                      <p:to>
                                        <p:strVal val="visible"/>
                                      </p:to>
                                    </p:set>
                                    <p:animEffect filter="fade" transition="in">
                                      <p:cBhvr>
                                        <p:cTn dur="700"/>
                                        <p:tgtEl>
                                          <p:spTgt spid="9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1000"/>
                                  </p:stCondLst>
                                  <p:childTnLst>
                                    <p:set>
                                      <p:cBhvr>
                                        <p:cTn dur="1" fill="hold">
                                          <p:stCondLst>
                                            <p:cond delay="0"/>
                                          </p:stCondLst>
                                        </p:cTn>
                                        <p:tgtEl>
                                          <p:spTgt spid="98"/>
                                        </p:tgtEl>
                                        <p:attrNameLst>
                                          <p:attrName>style.visibility</p:attrName>
                                        </p:attrNameLst>
                                      </p:cBhvr>
                                      <p:to>
                                        <p:strVal val="visible"/>
                                      </p:to>
                                    </p:set>
                                    <p:animEffect filter="fade" transition="in">
                                      <p:cBhvr>
                                        <p:cTn dur="700"/>
                                        <p:tgtEl>
                                          <p:spTgt spid="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5" name="Shape 105"/>
        <p:cNvGrpSpPr/>
        <p:nvPr/>
      </p:nvGrpSpPr>
      <p:grpSpPr>
        <a:xfrm>
          <a:off x="0" y="0"/>
          <a:ext cx="0" cy="0"/>
          <a:chOff x="0" y="0"/>
          <a:chExt cx="0" cy="0"/>
        </a:xfrm>
      </p:grpSpPr>
      <p:sp>
        <p:nvSpPr>
          <p:cNvPr id="106" name="Google Shape;106;p14"/>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7" name="Google Shape;107;p14"/>
          <p:cNvCxnSpPr/>
          <p:nvPr/>
        </p:nvCxnSpPr>
        <p:spPr>
          <a:xfrm>
            <a:off x="1207658" y="4474741"/>
            <a:ext cx="9875520" cy="0"/>
          </a:xfrm>
          <a:prstGeom prst="straightConnector1">
            <a:avLst/>
          </a:prstGeom>
          <a:noFill/>
          <a:ln cap="flat" cmpd="sng" w="12700">
            <a:solidFill>
              <a:srgbClr val="3F3F3F"/>
            </a:solidFill>
            <a:prstDash val="solid"/>
            <a:round/>
            <a:headEnd len="sm" w="sm" type="none"/>
            <a:tailEnd len="sm" w="sm" type="none"/>
          </a:ln>
        </p:spPr>
      </p:cxnSp>
      <p:sp>
        <p:nvSpPr>
          <p:cNvPr id="108" name="Google Shape;108;p14"/>
          <p:cNvSpPr/>
          <p:nvPr/>
        </p:nvSpPr>
        <p:spPr>
          <a:xfrm>
            <a:off x="0" y="1"/>
            <a:ext cx="12192001" cy="685799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9" name="Google Shape;109;p14"/>
          <p:cNvSpPr txBox="1"/>
          <p:nvPr>
            <p:ph type="title"/>
          </p:nvPr>
        </p:nvSpPr>
        <p:spPr>
          <a:xfrm>
            <a:off x="5289754" y="639097"/>
            <a:ext cx="6253317" cy="368601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262626"/>
              </a:buClr>
              <a:buSzPts val="8000"/>
              <a:buFont typeface="Arial"/>
              <a:buNone/>
            </a:pPr>
            <a:r>
              <a:rPr b="1" lang="en-US">
                <a:latin typeface="Arial"/>
                <a:ea typeface="Arial"/>
                <a:cs typeface="Arial"/>
                <a:sym typeface="Arial"/>
              </a:rPr>
              <a:t>DEFINE THE PROBLEM</a:t>
            </a:r>
            <a:endParaRPr/>
          </a:p>
        </p:txBody>
      </p:sp>
      <p:sp>
        <p:nvSpPr>
          <p:cNvPr id="110" name="Google Shape;110;p14"/>
          <p:cNvSpPr txBox="1"/>
          <p:nvPr>
            <p:ph idx="1" type="body"/>
          </p:nvPr>
        </p:nvSpPr>
        <p:spPr>
          <a:xfrm>
            <a:off x="5289753" y="4672739"/>
            <a:ext cx="6269347" cy="1021498"/>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2400"/>
              <a:buNone/>
            </a:pPr>
            <a:r>
              <a:rPr lang="en-US">
                <a:solidFill>
                  <a:srgbClr val="3333FF"/>
                </a:solidFill>
                <a:latin typeface="Arial"/>
                <a:ea typeface="Arial"/>
                <a:cs typeface="Arial"/>
                <a:sym typeface="Arial"/>
              </a:rPr>
              <a:t>TO SOLVE A PROBLEM, YOU MUST FIRST UNDERSTAND</a:t>
            </a:r>
            <a:endParaRPr/>
          </a:p>
        </p:txBody>
      </p:sp>
      <p:pic>
        <p:nvPicPr>
          <p:cNvPr descr="Magnifying glass and question mark" id="111" name="Google Shape;111;p14"/>
          <p:cNvPicPr preferRelativeResize="0"/>
          <p:nvPr/>
        </p:nvPicPr>
        <p:blipFill rotWithShape="1">
          <a:blip r:embed="rId3">
            <a:alphaModFix/>
          </a:blip>
          <a:srcRect b="0" l="32467" r="29513" t="0"/>
          <a:stretch/>
        </p:blipFill>
        <p:spPr>
          <a:xfrm>
            <a:off x="-1" y="1"/>
            <a:ext cx="4635315" cy="6857999"/>
          </a:xfrm>
          <a:prstGeom prst="rect">
            <a:avLst/>
          </a:prstGeom>
          <a:noFill/>
          <a:ln>
            <a:noFill/>
          </a:ln>
        </p:spPr>
      </p:pic>
      <p:cxnSp>
        <p:nvCxnSpPr>
          <p:cNvPr id="112" name="Google Shape;112;p14"/>
          <p:cNvCxnSpPr/>
          <p:nvPr/>
        </p:nvCxnSpPr>
        <p:spPr>
          <a:xfrm>
            <a:off x="5427754" y="4498925"/>
            <a:ext cx="5636107" cy="0"/>
          </a:xfrm>
          <a:prstGeom prst="straightConnector1">
            <a:avLst/>
          </a:prstGeom>
          <a:noFill/>
          <a:ln cap="flat" cmpd="sng" w="12700">
            <a:solidFill>
              <a:srgbClr val="3F3F3F"/>
            </a:solidFill>
            <a:prstDash val="solid"/>
            <a:round/>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C9364"/>
            </a:gs>
            <a:gs pos="60000">
              <a:srgbClr val="BD5985"/>
            </a:gs>
            <a:gs pos="100000">
              <a:srgbClr val="023056"/>
            </a:gs>
          </a:gsLst>
          <a:lin ang="8400000" scaled="0"/>
        </a:gradFill>
      </p:bgPr>
    </p:bg>
    <p:spTree>
      <p:nvGrpSpPr>
        <p:cNvPr id="116" name="Shape 116"/>
        <p:cNvGrpSpPr/>
        <p:nvPr/>
      </p:nvGrpSpPr>
      <p:grpSpPr>
        <a:xfrm>
          <a:off x="0" y="0"/>
          <a:ext cx="0" cy="0"/>
          <a:chOff x="0" y="0"/>
          <a:chExt cx="0" cy="0"/>
        </a:xfrm>
      </p:grpSpPr>
      <p:sp>
        <p:nvSpPr>
          <p:cNvPr id="117" name="Google Shape;117;p15"/>
          <p:cNvSpPr/>
          <p:nvPr/>
        </p:nvSpPr>
        <p:spPr>
          <a:xfrm>
            <a:off x="3048"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8" name="Google Shape;118;p15"/>
          <p:cNvSpPr/>
          <p:nvPr/>
        </p:nvSpPr>
        <p:spPr>
          <a:xfrm>
            <a:off x="458724" y="457200"/>
            <a:ext cx="11274552" cy="5943600"/>
          </a:xfrm>
          <a:prstGeom prst="rect">
            <a:avLst/>
          </a:prstGeom>
          <a:gradFill>
            <a:gsLst>
              <a:gs pos="0">
                <a:srgbClr val="FC9364"/>
              </a:gs>
              <a:gs pos="60000">
                <a:srgbClr val="BD5985"/>
              </a:gs>
              <a:gs pos="100000">
                <a:srgbClr val="023056"/>
              </a:gs>
            </a:gsLst>
            <a:lin ang="8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9" name="Google Shape;119;p15"/>
          <p:cNvSpPr txBox="1"/>
          <p:nvPr>
            <p:ph type="title"/>
          </p:nvPr>
        </p:nvSpPr>
        <p:spPr>
          <a:xfrm>
            <a:off x="858749" y="963997"/>
            <a:ext cx="3787457" cy="493836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600"/>
              <a:buFont typeface="Arial"/>
              <a:buNone/>
            </a:pPr>
            <a:r>
              <a:rPr b="1" lang="en-US">
                <a:solidFill>
                  <a:schemeClr val="lt1"/>
                </a:solidFill>
                <a:latin typeface="Arial"/>
                <a:ea typeface="Arial"/>
                <a:cs typeface="Arial"/>
                <a:sym typeface="Arial"/>
              </a:rPr>
              <a:t>DEFINE</a:t>
            </a:r>
            <a:endParaRPr/>
          </a:p>
        </p:txBody>
      </p:sp>
      <p:cxnSp>
        <p:nvCxnSpPr>
          <p:cNvPr id="120" name="Google Shape;120;p15"/>
          <p:cNvCxnSpPr/>
          <p:nvPr/>
        </p:nvCxnSpPr>
        <p:spPr>
          <a:xfrm>
            <a:off x="4971974" y="2057399"/>
            <a:ext cx="0" cy="2743200"/>
          </a:xfrm>
          <a:prstGeom prst="straightConnector1">
            <a:avLst/>
          </a:prstGeom>
          <a:noFill/>
          <a:ln cap="flat" cmpd="sng" w="19050">
            <a:solidFill>
              <a:schemeClr val="dk2"/>
            </a:solidFill>
            <a:prstDash val="solid"/>
            <a:round/>
            <a:headEnd len="sm" w="sm" type="none"/>
            <a:tailEnd len="sm" w="sm" type="none"/>
          </a:ln>
        </p:spPr>
      </p:cxnSp>
      <p:sp>
        <p:nvSpPr>
          <p:cNvPr id="121" name="Google Shape;121;p15"/>
          <p:cNvSpPr txBox="1"/>
          <p:nvPr>
            <p:ph idx="1" type="body"/>
          </p:nvPr>
        </p:nvSpPr>
        <p:spPr>
          <a:xfrm>
            <a:off x="5301798" y="963507"/>
            <a:ext cx="5968181" cy="4938851"/>
          </a:xfrm>
          <a:prstGeom prst="rect">
            <a:avLst/>
          </a:prstGeom>
          <a:noFill/>
          <a:ln>
            <a:noFill/>
          </a:ln>
        </p:spPr>
        <p:txBody>
          <a:bodyPr anchorCtr="0" anchor="ctr" bIns="45700" lIns="0" spcFirstLastPara="1" rIns="0" wrap="square" tIns="45700">
            <a:normAutofit/>
          </a:bodyPr>
          <a:lstStyle/>
          <a:p>
            <a:pPr indent="-152400" lvl="0" marL="91440" rtl="0" algn="l">
              <a:lnSpc>
                <a:spcPct val="100000"/>
              </a:lnSpc>
              <a:spcBef>
                <a:spcPts val="0"/>
              </a:spcBef>
              <a:spcAft>
                <a:spcPts val="0"/>
              </a:spcAft>
              <a:buSzPts val="2400"/>
              <a:buChar char=" "/>
            </a:pPr>
            <a:r>
              <a:rPr lang="en-US" sz="2400">
                <a:solidFill>
                  <a:schemeClr val="lt1"/>
                </a:solidFill>
                <a:latin typeface="Arial"/>
                <a:ea typeface="Arial"/>
                <a:cs typeface="Arial"/>
                <a:sym typeface="Arial"/>
              </a:rPr>
              <a:t>A</a:t>
            </a:r>
            <a:r>
              <a:rPr i="0" lang="en-US" sz="2400" u="none" strike="noStrike">
                <a:solidFill>
                  <a:schemeClr val="lt1"/>
                </a:solidFill>
                <a:latin typeface="Arial"/>
                <a:ea typeface="Arial"/>
                <a:cs typeface="Arial"/>
                <a:sym typeface="Arial"/>
              </a:rPr>
              <a:t>ccumulate the information gathered</a:t>
            </a:r>
            <a:endParaRPr/>
          </a:p>
          <a:p>
            <a:pPr indent="-152400" lvl="0" marL="91440" rtl="0" algn="l">
              <a:lnSpc>
                <a:spcPct val="100000"/>
              </a:lnSpc>
              <a:spcBef>
                <a:spcPts val="0"/>
              </a:spcBef>
              <a:spcAft>
                <a:spcPts val="0"/>
              </a:spcAft>
              <a:buSzPts val="2400"/>
              <a:buChar char=" "/>
            </a:pPr>
            <a:r>
              <a:rPr i="0" lang="en-US" sz="2400" u="none" strike="noStrike">
                <a:solidFill>
                  <a:schemeClr val="lt1"/>
                </a:solidFill>
                <a:latin typeface="Arial"/>
                <a:ea typeface="Arial"/>
                <a:cs typeface="Arial"/>
                <a:sym typeface="Arial"/>
              </a:rPr>
              <a:t>during the Empathize stage. Analyze the</a:t>
            </a:r>
            <a:endParaRPr/>
          </a:p>
          <a:p>
            <a:pPr indent="-152400" lvl="0" marL="91440" rtl="0" algn="l">
              <a:lnSpc>
                <a:spcPct val="100000"/>
              </a:lnSpc>
              <a:spcBef>
                <a:spcPts val="0"/>
              </a:spcBef>
              <a:spcAft>
                <a:spcPts val="0"/>
              </a:spcAft>
              <a:buSzPts val="2400"/>
              <a:buChar char=" "/>
            </a:pPr>
            <a:r>
              <a:rPr i="0" lang="en-US" sz="2400" u="none" strike="noStrike">
                <a:solidFill>
                  <a:schemeClr val="lt1"/>
                </a:solidFill>
                <a:latin typeface="Arial"/>
                <a:ea typeface="Arial"/>
                <a:cs typeface="Arial"/>
                <a:sym typeface="Arial"/>
              </a:rPr>
              <a:t>observations and synthesize them to define the core problems you and your team have identified. These definitions are called problem statements. You can create personas to help keep your efforts human-centered before proceeding to ideation.</a:t>
            </a:r>
            <a:endParaRPr sz="2400">
              <a:solidFill>
                <a:schemeClr val="lt1"/>
              </a:solidFill>
              <a:latin typeface="Arial"/>
              <a:ea typeface="Arial"/>
              <a:cs typeface="Arial"/>
              <a:sym typeface="Arial"/>
            </a:endParaRPr>
          </a:p>
        </p:txBody>
      </p:sp>
      <p:sp>
        <p:nvSpPr>
          <p:cNvPr id="122" name="Google Shape;122;p15"/>
          <p:cNvSpPr/>
          <p:nvPr/>
        </p:nvSpPr>
        <p:spPr>
          <a:xfrm>
            <a:off x="1128678" y="2565400"/>
            <a:ext cx="3265522" cy="1612900"/>
          </a:xfrm>
          <a:prstGeom prst="rect">
            <a:avLst/>
          </a:prstGeom>
          <a:noFill/>
          <a:ln cap="flat" cmpd="sng" w="571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1"/>
              </a:solidFill>
              <a:latin typeface="Arial"/>
              <a:ea typeface="Arial"/>
              <a:cs typeface="Arial"/>
              <a:sym typeface="Arial"/>
            </a:endParaRPr>
          </a:p>
        </p:txBody>
      </p:sp>
      <p:sp>
        <p:nvSpPr>
          <p:cNvPr id="123" name="Google Shape;123;p15"/>
          <p:cNvSpPr/>
          <p:nvPr/>
        </p:nvSpPr>
        <p:spPr>
          <a:xfrm>
            <a:off x="458724" y="3149599"/>
            <a:ext cx="3795776" cy="3251201"/>
          </a:xfrm>
          <a:custGeom>
            <a:rect b="b" l="l" r="r" t="t"/>
            <a:pathLst>
              <a:path extrusionOk="0" h="3251201" w="3795776">
                <a:moveTo>
                  <a:pt x="12700" y="0"/>
                </a:moveTo>
                <a:lnTo>
                  <a:pt x="735076" y="2628900"/>
                </a:lnTo>
                <a:lnTo>
                  <a:pt x="3795776" y="3238501"/>
                </a:lnTo>
                <a:lnTo>
                  <a:pt x="0" y="3251201"/>
                </a:lnTo>
                <a:cubicBezTo>
                  <a:pt x="4233" y="2167467"/>
                  <a:pt x="8467" y="1083734"/>
                  <a:pt x="12700" y="0"/>
                </a:cubicBezTo>
                <a:close/>
              </a:path>
            </a:pathLst>
          </a:custGeom>
          <a:solidFill>
            <a:schemeClr val="accent1"/>
          </a:solidFill>
          <a:ln cap="rnd" cmpd="sng" w="9525">
            <a:solidFill>
              <a:srgbClr val="A9652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4" name="Google Shape;124;p15"/>
          <p:cNvSpPr/>
          <p:nvPr/>
        </p:nvSpPr>
        <p:spPr>
          <a:xfrm rot="10800000">
            <a:off x="7937500" y="457200"/>
            <a:ext cx="3795776" cy="3251201"/>
          </a:xfrm>
          <a:custGeom>
            <a:rect b="b" l="l" r="r" t="t"/>
            <a:pathLst>
              <a:path extrusionOk="0" h="3251201" w="3795776">
                <a:moveTo>
                  <a:pt x="12700" y="0"/>
                </a:moveTo>
                <a:lnTo>
                  <a:pt x="735076" y="2628900"/>
                </a:lnTo>
                <a:lnTo>
                  <a:pt x="3795776" y="3238501"/>
                </a:lnTo>
                <a:lnTo>
                  <a:pt x="0" y="3251201"/>
                </a:lnTo>
                <a:cubicBezTo>
                  <a:pt x="4233" y="2167467"/>
                  <a:pt x="8467" y="1083734"/>
                  <a:pt x="12700" y="0"/>
                </a:cubicBezTo>
                <a:close/>
              </a:path>
            </a:pathLst>
          </a:custGeom>
          <a:solidFill>
            <a:srgbClr val="3F3D65"/>
          </a:solidFill>
          <a:ln cap="rnd" cmpd="sng" w="9525">
            <a:solidFill>
              <a:srgbClr val="A9652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5" name="Google Shape;125;p15"/>
          <p:cNvSpPr/>
          <p:nvPr/>
        </p:nvSpPr>
        <p:spPr>
          <a:xfrm rot="2831866">
            <a:off x="11036300" y="506307"/>
            <a:ext cx="529660" cy="571500"/>
          </a:xfrm>
          <a:prstGeom prst="flowChartExtract">
            <a:avLst/>
          </a:prstGeom>
          <a:noFill/>
          <a:ln cap="flat"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3DED5">
            <a:alpha val="52156"/>
          </a:srgbClr>
        </a:solidFill>
      </p:bgPr>
    </p:bg>
    <p:spTree>
      <p:nvGrpSpPr>
        <p:cNvPr id="129" name="Shape 129"/>
        <p:cNvGrpSpPr/>
        <p:nvPr/>
      </p:nvGrpSpPr>
      <p:grpSpPr>
        <a:xfrm>
          <a:off x="0" y="0"/>
          <a:ext cx="0" cy="0"/>
          <a:chOff x="0" y="0"/>
          <a:chExt cx="0" cy="0"/>
        </a:xfrm>
      </p:grpSpPr>
      <p:pic>
        <p:nvPicPr>
          <p:cNvPr descr="A person standing in a room with books on shelves&#10;&#10;Description automatically generated with low confidence" id="130" name="Google Shape;130;p16"/>
          <p:cNvPicPr preferRelativeResize="0"/>
          <p:nvPr/>
        </p:nvPicPr>
        <p:blipFill rotWithShape="1">
          <a:blip r:embed="rId3">
            <a:alphaModFix/>
          </a:blip>
          <a:srcRect b="0" l="0" r="0" t="0"/>
          <a:stretch/>
        </p:blipFill>
        <p:spPr>
          <a:xfrm>
            <a:off x="0" y="0"/>
            <a:ext cx="4953000" cy="6858000"/>
          </a:xfrm>
          <a:prstGeom prst="rect">
            <a:avLst/>
          </a:prstGeom>
          <a:noFill/>
          <a:ln>
            <a:noFill/>
          </a:ln>
        </p:spPr>
      </p:pic>
      <p:sp>
        <p:nvSpPr>
          <p:cNvPr id="131" name="Google Shape;131;p16"/>
          <p:cNvSpPr txBox="1"/>
          <p:nvPr/>
        </p:nvSpPr>
        <p:spPr>
          <a:xfrm>
            <a:off x="7410825" y="305300"/>
            <a:ext cx="2501700" cy="461400"/>
          </a:xfrm>
          <a:prstGeom prst="rect">
            <a:avLst/>
          </a:prstGeom>
          <a:noFill/>
          <a:ln>
            <a:noFill/>
          </a:ln>
        </p:spPr>
        <p:txBody>
          <a:bodyPr anchorCtr="0" anchor="t" bIns="45700" lIns="91425" spcFirstLastPara="1" rIns="91425" wrap="square" tIns="45700">
            <a:normAutofit lnSpcReduction="20000"/>
          </a:bodyPr>
          <a:lstStyle/>
          <a:p>
            <a:pPr indent="0" lvl="0" marL="0" marR="0" rtl="0" algn="l">
              <a:lnSpc>
                <a:spcPct val="100000"/>
              </a:lnSpc>
              <a:spcBef>
                <a:spcPts val="0"/>
              </a:spcBef>
              <a:spcAft>
                <a:spcPts val="0"/>
              </a:spcAft>
              <a:buClr>
                <a:srgbClr val="000000"/>
              </a:buClr>
              <a:buSzPts val="4000"/>
              <a:buFont typeface="Arial"/>
              <a:buNone/>
            </a:pPr>
            <a:r>
              <a:rPr b="1" lang="en-US" sz="3000">
                <a:solidFill>
                  <a:srgbClr val="000000"/>
                </a:solidFill>
                <a:latin typeface="Arial"/>
                <a:ea typeface="Arial"/>
                <a:cs typeface="Arial"/>
                <a:sym typeface="Arial"/>
              </a:rPr>
              <a:t>PROBLEMS</a:t>
            </a:r>
            <a:endParaRPr b="1" i="0" sz="3000" u="none" cap="none" strike="noStrike">
              <a:solidFill>
                <a:srgbClr val="000000"/>
              </a:solidFill>
              <a:latin typeface="Arial"/>
              <a:ea typeface="Arial"/>
              <a:cs typeface="Arial"/>
              <a:sym typeface="Arial"/>
            </a:endParaRPr>
          </a:p>
        </p:txBody>
      </p:sp>
      <p:sp>
        <p:nvSpPr>
          <p:cNvPr id="132" name="Google Shape;132;p16"/>
          <p:cNvSpPr txBox="1"/>
          <p:nvPr/>
        </p:nvSpPr>
        <p:spPr>
          <a:xfrm>
            <a:off x="5413575" y="883600"/>
            <a:ext cx="6496200" cy="5533500"/>
          </a:xfrm>
          <a:prstGeom prst="rect">
            <a:avLst/>
          </a:prstGeom>
          <a:noFill/>
          <a:ln>
            <a:noFill/>
          </a:ln>
        </p:spPr>
        <p:txBody>
          <a:bodyPr anchorCtr="0" anchor="t" bIns="45700" lIns="91425" spcFirstLastPara="1" rIns="91425" wrap="square" tIns="45700">
            <a:normAutofit lnSpcReduction="10000"/>
          </a:bodyPr>
          <a:lstStyle/>
          <a:p>
            <a:pPr indent="-342900" lvl="0" marL="342900" marR="0" rtl="0" algn="l">
              <a:spcBef>
                <a:spcPts val="0"/>
              </a:spcBef>
              <a:spcAft>
                <a:spcPts val="0"/>
              </a:spcAft>
              <a:buClr>
                <a:schemeClr val="dk1"/>
              </a:buClr>
              <a:buSzPts val="1800"/>
              <a:buFont typeface="Arial"/>
              <a:buChar char="•"/>
            </a:pPr>
            <a:r>
              <a:rPr lang="en-US" sz="1800">
                <a:solidFill>
                  <a:schemeClr val="dk1"/>
                </a:solidFill>
              </a:rPr>
              <a:t>I (Victoria Braum) will</a:t>
            </a:r>
            <a:r>
              <a:rPr lang="en-US" sz="1800">
                <a:solidFill>
                  <a:schemeClr val="dk1"/>
                </a:solidFill>
                <a:latin typeface="Arial"/>
                <a:ea typeface="Arial"/>
                <a:cs typeface="Arial"/>
                <a:sym typeface="Arial"/>
              </a:rPr>
              <a:t> </a:t>
            </a:r>
            <a:r>
              <a:rPr lang="en-US" sz="1800">
                <a:solidFill>
                  <a:schemeClr val="dk1"/>
                </a:solidFill>
              </a:rPr>
              <a:t>created</a:t>
            </a:r>
            <a:r>
              <a:rPr lang="en-US" sz="1800">
                <a:solidFill>
                  <a:schemeClr val="dk1"/>
                </a:solidFill>
                <a:latin typeface="Arial"/>
                <a:ea typeface="Arial"/>
                <a:cs typeface="Arial"/>
                <a:sym typeface="Arial"/>
              </a:rPr>
              <a:t> user privileges for each employee at the </a:t>
            </a:r>
            <a:r>
              <a:rPr lang="en-US" sz="1800">
                <a:solidFill>
                  <a:schemeClr val="dk1"/>
                </a:solidFill>
              </a:rPr>
              <a:t>bookstore</a:t>
            </a:r>
            <a:r>
              <a:rPr lang="en-US" sz="1800">
                <a:solidFill>
                  <a:schemeClr val="dk1"/>
                </a:solidFill>
                <a:latin typeface="Arial"/>
                <a:ea typeface="Arial"/>
                <a:cs typeface="Arial"/>
                <a:sym typeface="Arial"/>
              </a:rPr>
              <a:t>. By sending them an email to </a:t>
            </a:r>
            <a:r>
              <a:rPr lang="en-US" sz="1800">
                <a:solidFill>
                  <a:schemeClr val="dk1"/>
                </a:solidFill>
              </a:rPr>
              <a:t>setting</a:t>
            </a:r>
            <a:r>
              <a:rPr lang="en-US" sz="1800">
                <a:solidFill>
                  <a:schemeClr val="dk1"/>
                </a:solidFill>
              </a:rPr>
              <a:t> </a:t>
            </a:r>
            <a:r>
              <a:rPr lang="en-US" sz="1800">
                <a:solidFill>
                  <a:schemeClr val="dk1"/>
                </a:solidFill>
                <a:latin typeface="Arial"/>
                <a:ea typeface="Arial"/>
                <a:cs typeface="Arial"/>
                <a:sym typeface="Arial"/>
              </a:rPr>
              <a:t>up a user profile.</a:t>
            </a:r>
            <a:endParaRPr/>
          </a:p>
          <a:p>
            <a:pPr indent="-317500" lvl="0" marL="342900" marR="0" rtl="0" algn="l">
              <a:spcBef>
                <a:spcPts val="0"/>
              </a:spcBef>
              <a:spcAft>
                <a:spcPts val="0"/>
              </a:spcAft>
              <a:buSzPts val="1400"/>
              <a:buChar char="•"/>
            </a:pPr>
            <a:r>
              <a:t/>
            </a:r>
            <a:endParaRPr/>
          </a:p>
          <a:p>
            <a:pPr indent="-342900" lvl="0" marL="342900" marR="0" rtl="0" algn="l">
              <a:spcBef>
                <a:spcPts val="0"/>
              </a:spcBef>
              <a:spcAft>
                <a:spcPts val="0"/>
              </a:spcAft>
              <a:buClr>
                <a:schemeClr val="dk1"/>
              </a:buClr>
              <a:buSzPts val="1800"/>
              <a:buFont typeface="Arial"/>
              <a:buChar char="•"/>
            </a:pPr>
            <a:r>
              <a:rPr lang="en-US" sz="1800">
                <a:solidFill>
                  <a:schemeClr val="dk1"/>
                </a:solidFill>
              </a:rPr>
              <a:t>I (Anthony Miller) will</a:t>
            </a:r>
            <a:r>
              <a:rPr lang="en-US" sz="1800">
                <a:solidFill>
                  <a:schemeClr val="dk1"/>
                </a:solidFill>
                <a:latin typeface="Arial"/>
                <a:ea typeface="Arial"/>
                <a:cs typeface="Arial"/>
                <a:sym typeface="Arial"/>
              </a:rPr>
              <a:t> complete the registration by filling out the following information: first name, last name, age, gender, occupation, location, email, and phone number.</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800"/>
              <a:buFont typeface="Arial"/>
              <a:buChar char="•"/>
            </a:pPr>
            <a:r>
              <a:rPr lang="en-US" sz="1800">
                <a:solidFill>
                  <a:schemeClr val="dk1"/>
                </a:solidFill>
              </a:rPr>
              <a:t>I (Victoria Braum) have to</a:t>
            </a:r>
            <a:r>
              <a:rPr lang="en-US" sz="1800">
                <a:solidFill>
                  <a:schemeClr val="dk1"/>
                </a:solidFill>
                <a:latin typeface="Arial"/>
                <a:ea typeface="Arial"/>
                <a:cs typeface="Arial"/>
                <a:sym typeface="Arial"/>
              </a:rPr>
              <a:t> define and assign new roles for users.</a:t>
            </a:r>
            <a:endParaRPr sz="1800">
              <a:solidFill>
                <a:schemeClr val="dk1"/>
              </a:solidFill>
              <a:latin typeface="Arial"/>
              <a:ea typeface="Arial"/>
              <a:cs typeface="Arial"/>
              <a:sym typeface="Arial"/>
            </a:endParaRPr>
          </a:p>
          <a:p>
            <a:pPr indent="0" lvl="0" marL="457200" marR="0" rtl="0" algn="l">
              <a:spcBef>
                <a:spcPts val="0"/>
              </a:spcBef>
              <a:spcAft>
                <a:spcPts val="0"/>
              </a:spcAft>
              <a:buNone/>
            </a:pPr>
            <a:r>
              <a:t/>
            </a:r>
            <a:endParaRPr sz="1800">
              <a:solidFill>
                <a:schemeClr val="dk1"/>
              </a:solidFill>
            </a:endParaRPr>
          </a:p>
          <a:p>
            <a:pPr indent="-342900" lvl="0" marL="342900" marR="0" rtl="0" algn="l">
              <a:spcBef>
                <a:spcPts val="0"/>
              </a:spcBef>
              <a:spcAft>
                <a:spcPts val="0"/>
              </a:spcAft>
              <a:buClr>
                <a:schemeClr val="dk1"/>
              </a:buClr>
              <a:buSzPts val="1800"/>
              <a:buFont typeface="Arial"/>
              <a:buChar char="•"/>
            </a:pPr>
            <a:r>
              <a:rPr lang="en-US" sz="1800">
                <a:solidFill>
                  <a:schemeClr val="dk1"/>
                </a:solidFill>
              </a:rPr>
              <a:t>I (Victoria Braum)</a:t>
            </a:r>
            <a:r>
              <a:rPr lang="en-US" sz="1800">
                <a:solidFill>
                  <a:schemeClr val="dk1"/>
                </a:solidFill>
                <a:latin typeface="Arial"/>
                <a:ea typeface="Arial"/>
                <a:cs typeface="Arial"/>
                <a:sym typeface="Arial"/>
              </a:rPr>
              <a:t> can assign a temporary password for in case of forgotten passwords.</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800"/>
              <a:buFont typeface="Arial"/>
              <a:buChar char="•"/>
            </a:pPr>
            <a:r>
              <a:rPr lang="en-US" sz="1800">
                <a:solidFill>
                  <a:schemeClr val="dk1"/>
                </a:solidFill>
              </a:rPr>
              <a:t>I (Anthony Miller)</a:t>
            </a:r>
            <a:r>
              <a:rPr lang="en-US" sz="1800">
                <a:solidFill>
                  <a:schemeClr val="dk1"/>
                </a:solidFill>
                <a:latin typeface="Arial"/>
                <a:ea typeface="Arial"/>
                <a:cs typeface="Arial"/>
                <a:sym typeface="Arial"/>
              </a:rPr>
              <a:t> can create new inventory by using the new system to add books. They can enter the following: title, author, genre, year, image, barcode, and condition.</a:t>
            </a:r>
            <a:endParaRPr/>
          </a:p>
          <a:p>
            <a:pPr indent="-228600" lvl="0" marL="34290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800"/>
              <a:buFont typeface="Arial"/>
              <a:buChar char="•"/>
            </a:pPr>
            <a:r>
              <a:rPr lang="en-US" sz="1800">
                <a:solidFill>
                  <a:schemeClr val="dk1"/>
                </a:solidFill>
              </a:rPr>
              <a:t>Only I (Victoria Braum)</a:t>
            </a:r>
            <a:r>
              <a:rPr lang="en-US" sz="1800">
                <a:solidFill>
                  <a:schemeClr val="dk1"/>
                </a:solidFill>
                <a:latin typeface="Arial"/>
                <a:ea typeface="Arial"/>
                <a:cs typeface="Arial"/>
                <a:sym typeface="Arial"/>
              </a:rPr>
              <a:t> can authorize deletions. </a:t>
            </a:r>
            <a:r>
              <a:rPr lang="en-US" sz="1800">
                <a:solidFill>
                  <a:schemeClr val="dk1"/>
                </a:solidFill>
              </a:rPr>
              <a:t>I</a:t>
            </a:r>
            <a:r>
              <a:rPr lang="en-US" sz="1800">
                <a:solidFill>
                  <a:schemeClr val="dk1"/>
                </a:solidFill>
                <a:latin typeface="Arial"/>
                <a:ea typeface="Arial"/>
                <a:cs typeface="Arial"/>
                <a:sym typeface="Arial"/>
              </a:rPr>
              <a:t> can see current inventory in all stores and send requests to other locations</a:t>
            </a:r>
            <a:r>
              <a:rPr lang="en-US" sz="1800">
                <a:solidFill>
                  <a:schemeClr val="dk1"/>
                </a:solidFill>
              </a:rPr>
              <a:t>.</a:t>
            </a:r>
            <a:endParaRPr b="1" sz="2000">
              <a:solidFill>
                <a:schemeClr val="dk1"/>
              </a:solidFill>
              <a:latin typeface="Arial"/>
              <a:ea typeface="Arial"/>
              <a:cs typeface="Arial"/>
              <a:sym typeface="Arial"/>
            </a:endParaRPr>
          </a:p>
        </p:txBody>
      </p:sp>
      <p:sp>
        <p:nvSpPr>
          <p:cNvPr id="133" name="Google Shape;133;p16"/>
          <p:cNvSpPr txBox="1"/>
          <p:nvPr/>
        </p:nvSpPr>
        <p:spPr>
          <a:xfrm flipH="1">
            <a:off x="3721100" y="2984500"/>
            <a:ext cx="2095498"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000" u="none" strike="noStrike">
                <a:solidFill>
                  <a:srgbClr val="404040"/>
                </a:solidFill>
                <a:latin typeface="Arial"/>
                <a:ea typeface="Arial"/>
                <a:cs typeface="Arial"/>
                <a:sym typeface="Arial"/>
              </a:rPr>
              <a: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RetrospectVTI">
  <a:themeElements>
    <a:clrScheme name="Custom 40">
      <a:dk1>
        <a:srgbClr val="000000"/>
      </a:dk1>
      <a:lt1>
        <a:srgbClr val="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