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5410-4604-480A-9967-31D790EE1C88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3DEE-E64E-4B9A-8C3B-AEB0264D4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44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5410-4604-480A-9967-31D790EE1C88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3DEE-E64E-4B9A-8C3B-AEB0264D4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71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5410-4604-480A-9967-31D790EE1C88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3DEE-E64E-4B9A-8C3B-AEB0264D4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7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5410-4604-480A-9967-31D790EE1C88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3DEE-E64E-4B9A-8C3B-AEB0264D4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98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5410-4604-480A-9967-31D790EE1C88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3DEE-E64E-4B9A-8C3B-AEB0264D4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11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5410-4604-480A-9967-31D790EE1C88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3DEE-E64E-4B9A-8C3B-AEB0264D4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39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5410-4604-480A-9967-31D790EE1C88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3DEE-E64E-4B9A-8C3B-AEB0264D4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65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5410-4604-480A-9967-31D790EE1C88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3DEE-E64E-4B9A-8C3B-AEB0264D4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51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5410-4604-480A-9967-31D790EE1C88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3DEE-E64E-4B9A-8C3B-AEB0264D4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58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5410-4604-480A-9967-31D790EE1C88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3DEE-E64E-4B9A-8C3B-AEB0264D4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53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5410-4604-480A-9967-31D790EE1C88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3DEE-E64E-4B9A-8C3B-AEB0264D4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49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5410-4604-480A-9967-31D790EE1C88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43DEE-E64E-4B9A-8C3B-AEB0264D4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/>
        </p:nvGrpSpPr>
        <p:grpSpPr>
          <a:xfrm>
            <a:off x="808575" y="619318"/>
            <a:ext cx="5058001" cy="1800000"/>
            <a:chOff x="808575" y="619318"/>
            <a:chExt cx="5058001" cy="1800000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75" y="619318"/>
              <a:ext cx="5058001" cy="1800000"/>
            </a:xfrm>
            <a:prstGeom prst="rect">
              <a:avLst/>
            </a:prstGeom>
          </p:spPr>
        </p:pic>
        <p:cxnSp>
          <p:nvCxnSpPr>
            <p:cNvPr id="6" name="Gerader Verbinder 5"/>
            <p:cNvCxnSpPr/>
            <p:nvPr/>
          </p:nvCxnSpPr>
          <p:spPr>
            <a:xfrm flipH="1">
              <a:off x="3229809" y="619318"/>
              <a:ext cx="13092" cy="180000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/>
            <p:nvPr/>
          </p:nvCxnSpPr>
          <p:spPr>
            <a:xfrm flipV="1">
              <a:off x="840706" y="2319251"/>
              <a:ext cx="2356673" cy="16625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1096330" y="2058877"/>
              <a:ext cx="1845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 smtClean="0">
                  <a:solidFill>
                    <a:schemeClr val="bg1"/>
                  </a:solidFill>
                </a:rPr>
                <a:t>Minmal</a:t>
              </a:r>
              <a:r>
                <a:rPr lang="de-DE" sz="1200" dirty="0" smtClean="0">
                  <a:solidFill>
                    <a:schemeClr val="bg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bg1"/>
                  </a:solidFill>
                </a:rPr>
                <a:t>electrode</a:t>
              </a:r>
              <a:r>
                <a:rPr lang="de-DE" sz="1200" dirty="0" smtClean="0">
                  <a:solidFill>
                    <a:schemeClr val="bg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bg1"/>
                  </a:solidFill>
                </a:rPr>
                <a:t>length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681659" y="2617325"/>
            <a:ext cx="5311833" cy="1800000"/>
            <a:chOff x="681659" y="3219251"/>
            <a:chExt cx="5311833" cy="1800000"/>
          </a:xfrm>
        </p:grpSpPr>
        <p:pic>
          <p:nvPicPr>
            <p:cNvPr id="16" name="Grafik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39" b="9126"/>
            <a:stretch/>
          </p:blipFill>
          <p:spPr>
            <a:xfrm rot="16200000">
              <a:off x="2437576" y="1463334"/>
              <a:ext cx="1800000" cy="5311833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>
            <a:xfrm>
              <a:off x="2274666" y="4640488"/>
              <a:ext cx="1845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 smtClean="0">
                  <a:solidFill>
                    <a:schemeClr val="bg1"/>
                  </a:solidFill>
                </a:rPr>
                <a:t>Minmal</a:t>
              </a:r>
              <a:r>
                <a:rPr lang="de-DE" sz="1200" dirty="0" smtClean="0">
                  <a:solidFill>
                    <a:schemeClr val="bg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bg1"/>
                  </a:solidFill>
                </a:rPr>
                <a:t>electrode</a:t>
              </a:r>
              <a:r>
                <a:rPr lang="de-DE" sz="1200" dirty="0" smtClean="0">
                  <a:solidFill>
                    <a:schemeClr val="bg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bg1"/>
                  </a:solidFill>
                </a:rPr>
                <a:t>length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Gerade Verbindung mit Pfeil 18"/>
            <p:cNvCxnSpPr/>
            <p:nvPr/>
          </p:nvCxnSpPr>
          <p:spPr>
            <a:xfrm flipV="1">
              <a:off x="1197034" y="4903560"/>
              <a:ext cx="4048298" cy="28555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H="1">
              <a:off x="1180408" y="3219251"/>
              <a:ext cx="13092" cy="180000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>
            <a:xfrm flipH="1">
              <a:off x="5253123" y="3219251"/>
              <a:ext cx="13092" cy="180000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en 55"/>
          <p:cNvGrpSpPr/>
          <p:nvPr/>
        </p:nvGrpSpPr>
        <p:grpSpPr>
          <a:xfrm>
            <a:off x="664410" y="4593262"/>
            <a:ext cx="5329081" cy="1822072"/>
            <a:chOff x="664410" y="4593262"/>
            <a:chExt cx="5329081" cy="1822072"/>
          </a:xfrm>
        </p:grpSpPr>
        <p:pic>
          <p:nvPicPr>
            <p:cNvPr id="24" name="Grafik 2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39" b="9126"/>
            <a:stretch/>
          </p:blipFill>
          <p:spPr>
            <a:xfrm rot="16200000">
              <a:off x="2437575" y="2859417"/>
              <a:ext cx="1800000" cy="5311833"/>
            </a:xfrm>
            <a:prstGeom prst="rect">
              <a:avLst/>
            </a:prstGeom>
          </p:spPr>
        </p:pic>
        <p:sp>
          <p:nvSpPr>
            <p:cNvPr id="25" name="Textfeld 24"/>
            <p:cNvSpPr txBox="1"/>
            <p:nvPr/>
          </p:nvSpPr>
          <p:spPr>
            <a:xfrm>
              <a:off x="2313642" y="6138335"/>
              <a:ext cx="1845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 smtClean="0">
                  <a:solidFill>
                    <a:schemeClr val="bg1"/>
                  </a:solidFill>
                </a:rPr>
                <a:t>Minmal</a:t>
              </a:r>
              <a:r>
                <a:rPr lang="de-DE" sz="1200" dirty="0" smtClean="0">
                  <a:solidFill>
                    <a:schemeClr val="bg1"/>
                  </a:solidFill>
                </a:rPr>
                <a:t>  </a:t>
              </a:r>
              <a:r>
                <a:rPr lang="de-DE" sz="1200" dirty="0" err="1" smtClean="0">
                  <a:solidFill>
                    <a:schemeClr val="bg1"/>
                  </a:solidFill>
                </a:rPr>
                <a:t>distance</a:t>
              </a:r>
              <a:r>
                <a:rPr lang="de-DE" sz="1200" dirty="0" smtClean="0">
                  <a:solidFill>
                    <a:schemeClr val="bg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bg1"/>
                  </a:solidFill>
                </a:rPr>
                <a:t>to</a:t>
              </a:r>
              <a:r>
                <a:rPr lang="de-DE" sz="1200" dirty="0" smtClean="0">
                  <a:solidFill>
                    <a:schemeClr val="bg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bg1"/>
                  </a:solidFill>
                </a:rPr>
                <a:t>edge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 flipV="1">
              <a:off x="5254889" y="6312071"/>
              <a:ext cx="709637" cy="5004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/>
            <p:nvPr/>
          </p:nvCxnSpPr>
          <p:spPr>
            <a:xfrm flipH="1">
              <a:off x="5233484" y="4615334"/>
              <a:ext cx="13092" cy="180000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/>
            <p:nvPr/>
          </p:nvCxnSpPr>
          <p:spPr>
            <a:xfrm>
              <a:off x="664410" y="6315837"/>
              <a:ext cx="510074" cy="10348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 flipH="1">
              <a:off x="1178640" y="4593262"/>
              <a:ext cx="13092" cy="180000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pieren 4"/>
          <p:cNvGrpSpPr/>
          <p:nvPr/>
        </p:nvGrpSpPr>
        <p:grpSpPr>
          <a:xfrm>
            <a:off x="6722478" y="1519318"/>
            <a:ext cx="5117742" cy="2281651"/>
            <a:chOff x="6722478" y="1519318"/>
            <a:chExt cx="5117742" cy="2281651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6811456" y="1519318"/>
              <a:ext cx="5028764" cy="2281651"/>
              <a:chOff x="6868831" y="1471353"/>
              <a:chExt cx="5028764" cy="2281651"/>
            </a:xfrm>
          </p:grpSpPr>
          <p:pic>
            <p:nvPicPr>
              <p:cNvPr id="35" name="Grafik 3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313" b="27286"/>
              <a:stretch/>
            </p:blipFill>
            <p:spPr>
              <a:xfrm>
                <a:off x="6868831" y="1471353"/>
                <a:ext cx="4685860" cy="2277687"/>
              </a:xfrm>
              <a:prstGeom prst="rect">
                <a:avLst/>
              </a:prstGeom>
            </p:spPr>
          </p:pic>
          <p:cxnSp>
            <p:nvCxnSpPr>
              <p:cNvPr id="36" name="Gerader Verbinder 35"/>
              <p:cNvCxnSpPr>
                <a:endCxn id="35" idx="2"/>
              </p:cNvCxnSpPr>
              <p:nvPr/>
            </p:nvCxnSpPr>
            <p:spPr>
              <a:xfrm>
                <a:off x="9163341" y="2197376"/>
                <a:ext cx="48420" cy="1551664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mit Pfeil 38"/>
              <p:cNvCxnSpPr/>
              <p:nvPr/>
            </p:nvCxnSpPr>
            <p:spPr>
              <a:xfrm flipV="1">
                <a:off x="8381284" y="3514860"/>
                <a:ext cx="709637" cy="5004"/>
              </a:xfrm>
              <a:prstGeom prst="straightConnector1">
                <a:avLst/>
              </a:prstGeom>
              <a:ln w="12700"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mit Pfeil 39"/>
              <p:cNvCxnSpPr/>
              <p:nvPr/>
            </p:nvCxnSpPr>
            <p:spPr>
              <a:xfrm flipV="1">
                <a:off x="9323523" y="3513437"/>
                <a:ext cx="709637" cy="5004"/>
              </a:xfrm>
              <a:prstGeom prst="straightConnector1">
                <a:avLst/>
              </a:prstGeom>
              <a:ln w="12700"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/>
              <p:cNvCxnSpPr/>
              <p:nvPr/>
            </p:nvCxnSpPr>
            <p:spPr>
              <a:xfrm flipH="1">
                <a:off x="8281965" y="2922867"/>
                <a:ext cx="6038" cy="83013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feld 43"/>
              <p:cNvSpPr txBox="1"/>
              <p:nvPr/>
            </p:nvSpPr>
            <p:spPr>
              <a:xfrm>
                <a:off x="8103378" y="1573700"/>
                <a:ext cx="21199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 err="1" smtClean="0">
                    <a:solidFill>
                      <a:schemeClr val="bg1"/>
                    </a:solidFill>
                  </a:rPr>
                  <a:t>Distance</a:t>
                </a:r>
                <a:r>
                  <a:rPr lang="de-DE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de-DE" sz="1200" dirty="0" err="1" smtClean="0">
                    <a:solidFill>
                      <a:schemeClr val="bg1"/>
                    </a:solidFill>
                  </a:rPr>
                  <a:t>from</a:t>
                </a:r>
                <a:r>
                  <a:rPr lang="de-DE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de-DE" sz="1200" dirty="0" err="1" smtClean="0">
                    <a:solidFill>
                      <a:schemeClr val="bg1"/>
                    </a:solidFill>
                  </a:rPr>
                  <a:t>middle</a:t>
                </a:r>
                <a:r>
                  <a:rPr lang="de-DE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de-DE" sz="1200" dirty="0" err="1" smtClean="0">
                    <a:solidFill>
                      <a:schemeClr val="bg1"/>
                    </a:solidFill>
                  </a:rPr>
                  <a:t>picture</a:t>
                </a:r>
                <a:endParaRPr lang="de-DE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11298719" y="1774686"/>
                <a:ext cx="143994" cy="18429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Gleichschenkliges Dreieck 45"/>
              <p:cNvSpPr/>
              <p:nvPr/>
            </p:nvSpPr>
            <p:spPr>
              <a:xfrm rot="16200000">
                <a:off x="6947573" y="2687702"/>
                <a:ext cx="486120" cy="61514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9" name="Gerader Verbinder 48"/>
              <p:cNvCxnSpPr/>
              <p:nvPr/>
            </p:nvCxnSpPr>
            <p:spPr>
              <a:xfrm flipV="1">
                <a:off x="7556269" y="2752212"/>
                <a:ext cx="702015" cy="1258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>
              <a:xfrm>
                <a:off x="7551613" y="3146081"/>
                <a:ext cx="696591" cy="1171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feld 53"/>
              <p:cNvSpPr txBox="1"/>
              <p:nvPr/>
            </p:nvSpPr>
            <p:spPr>
              <a:xfrm>
                <a:off x="9777669" y="1811765"/>
                <a:ext cx="21199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 err="1" smtClean="0">
                    <a:solidFill>
                      <a:schemeClr val="bg1"/>
                    </a:solidFill>
                  </a:rPr>
                  <a:t>Detector</a:t>
                </a:r>
                <a:endParaRPr lang="de-DE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7" name="Gerader Verbinder 36"/>
            <p:cNvCxnSpPr/>
            <p:nvPr/>
          </p:nvCxnSpPr>
          <p:spPr>
            <a:xfrm>
              <a:off x="10054278" y="2827466"/>
              <a:ext cx="0" cy="967541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/>
            <p:cNvSpPr txBox="1"/>
            <p:nvPr/>
          </p:nvSpPr>
          <p:spPr>
            <a:xfrm>
              <a:off x="6722478" y="2599551"/>
              <a:ext cx="2119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solidFill>
                    <a:schemeClr val="bg1"/>
                  </a:solidFill>
                </a:rPr>
                <a:t>X-Ray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892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Marvin Czarski</dc:creator>
  <cp:lastModifiedBy>Marvin Czarski</cp:lastModifiedBy>
  <cp:revision>8</cp:revision>
  <dcterms:created xsi:type="dcterms:W3CDTF">2018-06-23T19:11:28Z</dcterms:created>
  <dcterms:modified xsi:type="dcterms:W3CDTF">2018-06-23T21:13:50Z</dcterms:modified>
</cp:coreProperties>
</file>