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65733-2E5D-4100-82D9-FC2A458665D9}" v="8" dt="2023-07-09T12:45:44.0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6" autoAdjust="0"/>
    <p:restoredTop sz="94660"/>
  </p:normalViewPr>
  <p:slideViewPr>
    <p:cSldViewPr snapToGrid="0">
      <p:cViewPr>
        <p:scale>
          <a:sx n="67" d="100"/>
          <a:sy n="67" d="100"/>
        </p:scale>
        <p:origin x="63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VELLOUS ISIJOLA" userId="fe9c2fc3fda5e312" providerId="LiveId" clId="{20C65733-2E5D-4100-82D9-FC2A458665D9}"/>
    <pc:docChg chg="undo custSel modSld">
      <pc:chgData name="MARVELLOUS ISIJOLA" userId="fe9c2fc3fda5e312" providerId="LiveId" clId="{20C65733-2E5D-4100-82D9-FC2A458665D9}" dt="2023-07-09T12:45:44.094" v="12"/>
      <pc:docMkLst>
        <pc:docMk/>
      </pc:docMkLst>
      <pc:sldChg chg="modSp mod">
        <pc:chgData name="MARVELLOUS ISIJOLA" userId="fe9c2fc3fda5e312" providerId="LiveId" clId="{20C65733-2E5D-4100-82D9-FC2A458665D9}" dt="2023-07-08T20:44:07.078" v="9" actId="20577"/>
        <pc:sldMkLst>
          <pc:docMk/>
          <pc:sldMk cId="2139740549" sldId="257"/>
        </pc:sldMkLst>
        <pc:spChg chg="mod">
          <ac:chgData name="MARVELLOUS ISIJOLA" userId="fe9c2fc3fda5e312" providerId="LiveId" clId="{20C65733-2E5D-4100-82D9-FC2A458665D9}" dt="2023-07-08T20:44:07.078" v="9" actId="20577"/>
          <ac:spMkLst>
            <pc:docMk/>
            <pc:sldMk cId="2139740549" sldId="257"/>
            <ac:spMk id="3" creationId="{C55EB73D-2760-8E19-AD49-5A8E43421842}"/>
          </ac:spMkLst>
        </pc:spChg>
      </pc:sldChg>
      <pc:sldChg chg="modSp">
        <pc:chgData name="MARVELLOUS ISIJOLA" userId="fe9c2fc3fda5e312" providerId="LiveId" clId="{20C65733-2E5D-4100-82D9-FC2A458665D9}" dt="2023-07-08T20:44:07.469" v="10" actId="1076"/>
        <pc:sldMkLst>
          <pc:docMk/>
          <pc:sldMk cId="2329871607" sldId="258"/>
        </pc:sldMkLst>
        <pc:picChg chg="mod">
          <ac:chgData name="MARVELLOUS ISIJOLA" userId="fe9c2fc3fda5e312" providerId="LiveId" clId="{20C65733-2E5D-4100-82D9-FC2A458665D9}" dt="2023-07-08T20:44:07.469" v="10" actId="1076"/>
          <ac:picMkLst>
            <pc:docMk/>
            <pc:sldMk cId="2329871607" sldId="258"/>
            <ac:picMk id="3074" creationId="{60E8EF8D-F719-3EEA-ACD6-FC1650BB8B0A}"/>
          </ac:picMkLst>
        </pc:picChg>
        <pc:picChg chg="mod">
          <ac:chgData name="MARVELLOUS ISIJOLA" userId="fe9c2fc3fda5e312" providerId="LiveId" clId="{20C65733-2E5D-4100-82D9-FC2A458665D9}" dt="2023-07-08T17:55:33.139" v="4" actId="1076"/>
          <ac:picMkLst>
            <pc:docMk/>
            <pc:sldMk cId="2329871607" sldId="258"/>
            <ac:picMk id="3080" creationId="{020B4CC4-A33D-E9FC-86DD-5F49D3663CD9}"/>
          </ac:picMkLst>
        </pc:picChg>
      </pc:sldChg>
      <pc:sldChg chg="modSp mod">
        <pc:chgData name="MARVELLOUS ISIJOLA" userId="fe9c2fc3fda5e312" providerId="LiveId" clId="{20C65733-2E5D-4100-82D9-FC2A458665D9}" dt="2023-07-09T12:45:44.094" v="12"/>
        <pc:sldMkLst>
          <pc:docMk/>
          <pc:sldMk cId="1560992008" sldId="260"/>
        </pc:sldMkLst>
        <pc:spChg chg="mod">
          <ac:chgData name="MARVELLOUS ISIJOLA" userId="fe9c2fc3fda5e312" providerId="LiveId" clId="{20C65733-2E5D-4100-82D9-FC2A458665D9}" dt="2023-07-09T12:45:43.360" v="11" actId="1076"/>
          <ac:spMkLst>
            <pc:docMk/>
            <pc:sldMk cId="1560992008" sldId="260"/>
            <ac:spMk id="3" creationId="{0484123B-7551-D9B6-715C-6DC65AE50209}"/>
          </ac:spMkLst>
        </pc:spChg>
        <pc:graphicFrameChg chg="mod">
          <ac:chgData name="MARVELLOUS ISIJOLA" userId="fe9c2fc3fda5e312" providerId="LiveId" clId="{20C65733-2E5D-4100-82D9-FC2A458665D9}" dt="2023-07-09T12:45:44.094" v="12"/>
          <ac:graphicFrameMkLst>
            <pc:docMk/>
            <pc:sldMk cId="1560992008" sldId="260"/>
            <ac:graphicFrameMk id="24" creationId="{5179308A-3107-26B3-8F85-4A08B995E1B3}"/>
          </ac:graphicFrameMkLst>
        </pc:graphicFrameChg>
      </pc:sldChg>
      <pc:sldChg chg="addSp delSp modSp">
        <pc:chgData name="MARVELLOUS ISIJOLA" userId="fe9c2fc3fda5e312" providerId="LiveId" clId="{20C65733-2E5D-4100-82D9-FC2A458665D9}" dt="2023-07-08T17:41:44.309" v="3" actId="14100"/>
        <pc:sldMkLst>
          <pc:docMk/>
          <pc:sldMk cId="841003743" sldId="261"/>
        </pc:sldMkLst>
        <pc:picChg chg="del">
          <ac:chgData name="MARVELLOUS ISIJOLA" userId="fe9c2fc3fda5e312" providerId="LiveId" clId="{20C65733-2E5D-4100-82D9-FC2A458665D9}" dt="2023-07-08T17:41:33.075" v="0" actId="478"/>
          <ac:picMkLst>
            <pc:docMk/>
            <pc:sldMk cId="841003743" sldId="261"/>
            <ac:picMk id="5122" creationId="{138EC23E-8A1D-E3CC-151A-2B1EA02F19ED}"/>
          </ac:picMkLst>
        </pc:picChg>
        <pc:picChg chg="add mod">
          <ac:chgData name="MARVELLOUS ISIJOLA" userId="fe9c2fc3fda5e312" providerId="LiveId" clId="{20C65733-2E5D-4100-82D9-FC2A458665D9}" dt="2023-07-08T17:41:44.309" v="3" actId="14100"/>
          <ac:picMkLst>
            <pc:docMk/>
            <pc:sldMk cId="841003743" sldId="261"/>
            <ac:picMk id="5124" creationId="{BCD272F3-8239-5E54-62D4-626CA190FED6}"/>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E958B7-7B72-4E19-89E4-F3F70E0E047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ACE3F3E-CB90-44B2-9992-4B83BD7973ED}">
      <dgm:prSet/>
      <dgm:spPr/>
      <dgm:t>
        <a:bodyPr/>
        <a:lstStyle/>
        <a:p>
          <a:pPr>
            <a:lnSpc>
              <a:spcPct val="100000"/>
            </a:lnSpc>
          </a:pPr>
          <a:r>
            <a:rPr lang="en-US"/>
            <a:t>Game development utilizes your creativity.</a:t>
          </a:r>
        </a:p>
      </dgm:t>
    </dgm:pt>
    <dgm:pt modelId="{93BD6B8B-66FB-487F-875A-9F54208A9580}" type="parTrans" cxnId="{0C726C36-BB1B-460E-A796-F1D132004A6C}">
      <dgm:prSet/>
      <dgm:spPr/>
      <dgm:t>
        <a:bodyPr/>
        <a:lstStyle/>
        <a:p>
          <a:endParaRPr lang="en-US"/>
        </a:p>
      </dgm:t>
    </dgm:pt>
    <dgm:pt modelId="{752316B5-2BB9-4DAE-B8DB-A27BF6099D99}" type="sibTrans" cxnId="{0C726C36-BB1B-460E-A796-F1D132004A6C}">
      <dgm:prSet/>
      <dgm:spPr/>
      <dgm:t>
        <a:bodyPr/>
        <a:lstStyle/>
        <a:p>
          <a:endParaRPr lang="en-US"/>
        </a:p>
      </dgm:t>
    </dgm:pt>
    <dgm:pt modelId="{4316CCE4-5587-4DEC-9ADD-15696CF815D0}">
      <dgm:prSet/>
      <dgm:spPr/>
      <dgm:t>
        <a:bodyPr/>
        <a:lstStyle/>
        <a:p>
          <a:pPr>
            <a:lnSpc>
              <a:spcPct val="100000"/>
            </a:lnSpc>
          </a:pPr>
          <a:r>
            <a:rPr lang="en-US"/>
            <a:t>It works on your resilience as sometimes you are faced with errors, bugs and glitches in development.</a:t>
          </a:r>
        </a:p>
      </dgm:t>
    </dgm:pt>
    <dgm:pt modelId="{7B1F5289-E3C7-408E-9DD3-33F7869914A9}" type="parTrans" cxnId="{F4C0A9AE-A75D-4216-9C2E-0113CC4D5DFA}">
      <dgm:prSet/>
      <dgm:spPr/>
      <dgm:t>
        <a:bodyPr/>
        <a:lstStyle/>
        <a:p>
          <a:endParaRPr lang="en-US"/>
        </a:p>
      </dgm:t>
    </dgm:pt>
    <dgm:pt modelId="{194E2623-E138-4DA8-AAA3-9C95E5FD0BDE}" type="sibTrans" cxnId="{F4C0A9AE-A75D-4216-9C2E-0113CC4D5DFA}">
      <dgm:prSet/>
      <dgm:spPr/>
      <dgm:t>
        <a:bodyPr/>
        <a:lstStyle/>
        <a:p>
          <a:endParaRPr lang="en-US"/>
        </a:p>
      </dgm:t>
    </dgm:pt>
    <dgm:pt modelId="{47E309E7-7115-4A18-9E74-2881051B8354}">
      <dgm:prSet/>
      <dgm:spPr/>
      <dgm:t>
        <a:bodyPr/>
        <a:lstStyle/>
        <a:p>
          <a:pPr>
            <a:lnSpc>
              <a:spcPct val="100000"/>
            </a:lnSpc>
          </a:pPr>
          <a:r>
            <a:rPr lang="en-US"/>
            <a:t>Games are constantly being made and played and is a thriving industry.</a:t>
          </a:r>
        </a:p>
      </dgm:t>
    </dgm:pt>
    <dgm:pt modelId="{206D214C-6FB8-4AA8-BD39-94B05BF1BC91}" type="parTrans" cxnId="{9F2560D5-C623-441E-925F-8E0EE36B76FD}">
      <dgm:prSet/>
      <dgm:spPr/>
      <dgm:t>
        <a:bodyPr/>
        <a:lstStyle/>
        <a:p>
          <a:endParaRPr lang="en-US"/>
        </a:p>
      </dgm:t>
    </dgm:pt>
    <dgm:pt modelId="{266082AD-5E78-4D34-B73F-A3092BBCAA7C}" type="sibTrans" cxnId="{9F2560D5-C623-441E-925F-8E0EE36B76FD}">
      <dgm:prSet/>
      <dgm:spPr/>
      <dgm:t>
        <a:bodyPr/>
        <a:lstStyle/>
        <a:p>
          <a:endParaRPr lang="en-US"/>
        </a:p>
      </dgm:t>
    </dgm:pt>
    <dgm:pt modelId="{FD94E3F5-1171-49F9-A353-6E9071639C0D}" type="pres">
      <dgm:prSet presAssocID="{32E958B7-7B72-4E19-89E4-F3F70E0E0470}" presName="root" presStyleCnt="0">
        <dgm:presLayoutVars>
          <dgm:dir/>
          <dgm:resizeHandles val="exact"/>
        </dgm:presLayoutVars>
      </dgm:prSet>
      <dgm:spPr/>
    </dgm:pt>
    <dgm:pt modelId="{4FEC1062-5602-4D68-9B21-294500230F32}" type="pres">
      <dgm:prSet presAssocID="{DACE3F3E-CB90-44B2-9992-4B83BD7973ED}" presName="compNode" presStyleCnt="0"/>
      <dgm:spPr/>
    </dgm:pt>
    <dgm:pt modelId="{48370C97-4826-4F7F-941A-645888E11599}" type="pres">
      <dgm:prSet presAssocID="{DACE3F3E-CB90-44B2-9992-4B83BD7973ED}" presName="bgRect" presStyleLbl="bgShp" presStyleIdx="0" presStyleCnt="3"/>
      <dgm:spPr/>
    </dgm:pt>
    <dgm:pt modelId="{F0AA07CA-D52A-42AB-804A-B9C7D8918E0B}" type="pres">
      <dgm:prSet presAssocID="{DACE3F3E-CB90-44B2-9992-4B83BD7973E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uzzle"/>
        </a:ext>
      </dgm:extLst>
    </dgm:pt>
    <dgm:pt modelId="{AFA5490D-D3D9-4D49-A218-A3F8D4E535E6}" type="pres">
      <dgm:prSet presAssocID="{DACE3F3E-CB90-44B2-9992-4B83BD7973ED}" presName="spaceRect" presStyleCnt="0"/>
      <dgm:spPr/>
    </dgm:pt>
    <dgm:pt modelId="{2C2566C1-60CB-4385-81BE-DF1136EB9E05}" type="pres">
      <dgm:prSet presAssocID="{DACE3F3E-CB90-44B2-9992-4B83BD7973ED}" presName="parTx" presStyleLbl="revTx" presStyleIdx="0" presStyleCnt="3">
        <dgm:presLayoutVars>
          <dgm:chMax val="0"/>
          <dgm:chPref val="0"/>
        </dgm:presLayoutVars>
      </dgm:prSet>
      <dgm:spPr/>
    </dgm:pt>
    <dgm:pt modelId="{F963206D-8A54-45D8-BA9E-3ED7BC272871}" type="pres">
      <dgm:prSet presAssocID="{752316B5-2BB9-4DAE-B8DB-A27BF6099D99}" presName="sibTrans" presStyleCnt="0"/>
      <dgm:spPr/>
    </dgm:pt>
    <dgm:pt modelId="{DEDEF450-4A48-4BFB-8C20-9ED1939AA4D8}" type="pres">
      <dgm:prSet presAssocID="{4316CCE4-5587-4DEC-9ADD-15696CF815D0}" presName="compNode" presStyleCnt="0"/>
      <dgm:spPr/>
    </dgm:pt>
    <dgm:pt modelId="{7A9A5F27-9A5A-48FB-AA43-E7E263A0A8A8}" type="pres">
      <dgm:prSet presAssocID="{4316CCE4-5587-4DEC-9ADD-15696CF815D0}" presName="bgRect" presStyleLbl="bgShp" presStyleIdx="1" presStyleCnt="3"/>
      <dgm:spPr/>
    </dgm:pt>
    <dgm:pt modelId="{F5F55ECB-F43E-441F-A85A-9D4F3AFAEECA}" type="pres">
      <dgm:prSet presAssocID="{4316CCE4-5587-4DEC-9ADD-15696CF815D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g"/>
        </a:ext>
      </dgm:extLst>
    </dgm:pt>
    <dgm:pt modelId="{188D108B-3657-4FA0-9FC2-BBC5061E83A0}" type="pres">
      <dgm:prSet presAssocID="{4316CCE4-5587-4DEC-9ADD-15696CF815D0}" presName="spaceRect" presStyleCnt="0"/>
      <dgm:spPr/>
    </dgm:pt>
    <dgm:pt modelId="{179C26FA-401A-4095-810C-599B6088A1C8}" type="pres">
      <dgm:prSet presAssocID="{4316CCE4-5587-4DEC-9ADD-15696CF815D0}" presName="parTx" presStyleLbl="revTx" presStyleIdx="1" presStyleCnt="3">
        <dgm:presLayoutVars>
          <dgm:chMax val="0"/>
          <dgm:chPref val="0"/>
        </dgm:presLayoutVars>
      </dgm:prSet>
      <dgm:spPr/>
    </dgm:pt>
    <dgm:pt modelId="{2F6D69B4-AC86-48F9-875C-CE9D2E78953C}" type="pres">
      <dgm:prSet presAssocID="{194E2623-E138-4DA8-AAA3-9C95E5FD0BDE}" presName="sibTrans" presStyleCnt="0"/>
      <dgm:spPr/>
    </dgm:pt>
    <dgm:pt modelId="{E6DFE22C-3D7F-4F5E-BAEA-B2F0A579BC0F}" type="pres">
      <dgm:prSet presAssocID="{47E309E7-7115-4A18-9E74-2881051B8354}" presName="compNode" presStyleCnt="0"/>
      <dgm:spPr/>
    </dgm:pt>
    <dgm:pt modelId="{CEEB472A-7E0D-419B-931E-9C2BDF09A1E9}" type="pres">
      <dgm:prSet presAssocID="{47E309E7-7115-4A18-9E74-2881051B8354}" presName="bgRect" presStyleLbl="bgShp" presStyleIdx="2" presStyleCnt="3"/>
      <dgm:spPr/>
    </dgm:pt>
    <dgm:pt modelId="{990D8179-D685-4947-BB12-47CED19840AB}" type="pres">
      <dgm:prSet presAssocID="{47E309E7-7115-4A18-9E74-2881051B835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ame controller"/>
        </a:ext>
      </dgm:extLst>
    </dgm:pt>
    <dgm:pt modelId="{7CE3A70D-D44C-482E-BC4A-AE24DA185B22}" type="pres">
      <dgm:prSet presAssocID="{47E309E7-7115-4A18-9E74-2881051B8354}" presName="spaceRect" presStyleCnt="0"/>
      <dgm:spPr/>
    </dgm:pt>
    <dgm:pt modelId="{877E12EB-E78E-4665-A424-6456C0558B44}" type="pres">
      <dgm:prSet presAssocID="{47E309E7-7115-4A18-9E74-2881051B8354}" presName="parTx" presStyleLbl="revTx" presStyleIdx="2" presStyleCnt="3">
        <dgm:presLayoutVars>
          <dgm:chMax val="0"/>
          <dgm:chPref val="0"/>
        </dgm:presLayoutVars>
      </dgm:prSet>
      <dgm:spPr/>
    </dgm:pt>
  </dgm:ptLst>
  <dgm:cxnLst>
    <dgm:cxn modelId="{71A91406-DC59-4F4C-A525-7C079FF45999}" type="presOf" srcId="{32E958B7-7B72-4E19-89E4-F3F70E0E0470}" destId="{FD94E3F5-1171-49F9-A353-6E9071639C0D}" srcOrd="0" destOrd="0" presId="urn:microsoft.com/office/officeart/2018/2/layout/IconVerticalSolidList"/>
    <dgm:cxn modelId="{EC375233-6E7E-4DA8-94F7-174671351325}" type="presOf" srcId="{47E309E7-7115-4A18-9E74-2881051B8354}" destId="{877E12EB-E78E-4665-A424-6456C0558B44}" srcOrd="0" destOrd="0" presId="urn:microsoft.com/office/officeart/2018/2/layout/IconVerticalSolidList"/>
    <dgm:cxn modelId="{0C726C36-BB1B-460E-A796-F1D132004A6C}" srcId="{32E958B7-7B72-4E19-89E4-F3F70E0E0470}" destId="{DACE3F3E-CB90-44B2-9992-4B83BD7973ED}" srcOrd="0" destOrd="0" parTransId="{93BD6B8B-66FB-487F-875A-9F54208A9580}" sibTransId="{752316B5-2BB9-4DAE-B8DB-A27BF6099D99}"/>
    <dgm:cxn modelId="{5034C062-5C15-4F6A-A075-604E1480F5DA}" type="presOf" srcId="{4316CCE4-5587-4DEC-9ADD-15696CF815D0}" destId="{179C26FA-401A-4095-810C-599B6088A1C8}" srcOrd="0" destOrd="0" presId="urn:microsoft.com/office/officeart/2018/2/layout/IconVerticalSolidList"/>
    <dgm:cxn modelId="{D99E73AA-C990-470C-A70B-7264D7D92466}" type="presOf" srcId="{DACE3F3E-CB90-44B2-9992-4B83BD7973ED}" destId="{2C2566C1-60CB-4385-81BE-DF1136EB9E05}" srcOrd="0" destOrd="0" presId="urn:microsoft.com/office/officeart/2018/2/layout/IconVerticalSolidList"/>
    <dgm:cxn modelId="{F4C0A9AE-A75D-4216-9C2E-0113CC4D5DFA}" srcId="{32E958B7-7B72-4E19-89E4-F3F70E0E0470}" destId="{4316CCE4-5587-4DEC-9ADD-15696CF815D0}" srcOrd="1" destOrd="0" parTransId="{7B1F5289-E3C7-408E-9DD3-33F7869914A9}" sibTransId="{194E2623-E138-4DA8-AAA3-9C95E5FD0BDE}"/>
    <dgm:cxn modelId="{9F2560D5-C623-441E-925F-8E0EE36B76FD}" srcId="{32E958B7-7B72-4E19-89E4-F3F70E0E0470}" destId="{47E309E7-7115-4A18-9E74-2881051B8354}" srcOrd="2" destOrd="0" parTransId="{206D214C-6FB8-4AA8-BD39-94B05BF1BC91}" sibTransId="{266082AD-5E78-4D34-B73F-A3092BBCAA7C}"/>
    <dgm:cxn modelId="{CFFB649F-5BF1-470C-B970-82DC31D2F548}" type="presParOf" srcId="{FD94E3F5-1171-49F9-A353-6E9071639C0D}" destId="{4FEC1062-5602-4D68-9B21-294500230F32}" srcOrd="0" destOrd="0" presId="urn:microsoft.com/office/officeart/2018/2/layout/IconVerticalSolidList"/>
    <dgm:cxn modelId="{21F7FC76-6C53-4A2D-A363-2AEDC27CE55C}" type="presParOf" srcId="{4FEC1062-5602-4D68-9B21-294500230F32}" destId="{48370C97-4826-4F7F-941A-645888E11599}" srcOrd="0" destOrd="0" presId="urn:microsoft.com/office/officeart/2018/2/layout/IconVerticalSolidList"/>
    <dgm:cxn modelId="{6EC0606E-6481-48D8-B0E7-21DCA9DD5C2E}" type="presParOf" srcId="{4FEC1062-5602-4D68-9B21-294500230F32}" destId="{F0AA07CA-D52A-42AB-804A-B9C7D8918E0B}" srcOrd="1" destOrd="0" presId="urn:microsoft.com/office/officeart/2018/2/layout/IconVerticalSolidList"/>
    <dgm:cxn modelId="{C26038F7-C920-4970-A47A-06F88F7EE7AE}" type="presParOf" srcId="{4FEC1062-5602-4D68-9B21-294500230F32}" destId="{AFA5490D-D3D9-4D49-A218-A3F8D4E535E6}" srcOrd="2" destOrd="0" presId="urn:microsoft.com/office/officeart/2018/2/layout/IconVerticalSolidList"/>
    <dgm:cxn modelId="{ADB5FA89-48E2-402C-8F27-9D6C4DAC27A8}" type="presParOf" srcId="{4FEC1062-5602-4D68-9B21-294500230F32}" destId="{2C2566C1-60CB-4385-81BE-DF1136EB9E05}" srcOrd="3" destOrd="0" presId="urn:microsoft.com/office/officeart/2018/2/layout/IconVerticalSolidList"/>
    <dgm:cxn modelId="{7E3394DA-4B74-484C-BD91-D9781712E8A8}" type="presParOf" srcId="{FD94E3F5-1171-49F9-A353-6E9071639C0D}" destId="{F963206D-8A54-45D8-BA9E-3ED7BC272871}" srcOrd="1" destOrd="0" presId="urn:microsoft.com/office/officeart/2018/2/layout/IconVerticalSolidList"/>
    <dgm:cxn modelId="{4DF532F5-7092-4F25-A11D-3974969B73FE}" type="presParOf" srcId="{FD94E3F5-1171-49F9-A353-6E9071639C0D}" destId="{DEDEF450-4A48-4BFB-8C20-9ED1939AA4D8}" srcOrd="2" destOrd="0" presId="urn:microsoft.com/office/officeart/2018/2/layout/IconVerticalSolidList"/>
    <dgm:cxn modelId="{0393EB4B-A2DD-4C84-B5CF-F4FBCE519BBB}" type="presParOf" srcId="{DEDEF450-4A48-4BFB-8C20-9ED1939AA4D8}" destId="{7A9A5F27-9A5A-48FB-AA43-E7E263A0A8A8}" srcOrd="0" destOrd="0" presId="urn:microsoft.com/office/officeart/2018/2/layout/IconVerticalSolidList"/>
    <dgm:cxn modelId="{80F59261-CB24-44EA-AEAA-62C6EC30F4D7}" type="presParOf" srcId="{DEDEF450-4A48-4BFB-8C20-9ED1939AA4D8}" destId="{F5F55ECB-F43E-441F-A85A-9D4F3AFAEECA}" srcOrd="1" destOrd="0" presId="urn:microsoft.com/office/officeart/2018/2/layout/IconVerticalSolidList"/>
    <dgm:cxn modelId="{6A40DF68-C8BD-4A6D-8F2B-48E5216229B1}" type="presParOf" srcId="{DEDEF450-4A48-4BFB-8C20-9ED1939AA4D8}" destId="{188D108B-3657-4FA0-9FC2-BBC5061E83A0}" srcOrd="2" destOrd="0" presId="urn:microsoft.com/office/officeart/2018/2/layout/IconVerticalSolidList"/>
    <dgm:cxn modelId="{E79EDCBC-DA23-4EB6-AF24-79C76361CE27}" type="presParOf" srcId="{DEDEF450-4A48-4BFB-8C20-9ED1939AA4D8}" destId="{179C26FA-401A-4095-810C-599B6088A1C8}" srcOrd="3" destOrd="0" presId="urn:microsoft.com/office/officeart/2018/2/layout/IconVerticalSolidList"/>
    <dgm:cxn modelId="{CA7C8F02-DC60-47C5-BB8E-0926E2203876}" type="presParOf" srcId="{FD94E3F5-1171-49F9-A353-6E9071639C0D}" destId="{2F6D69B4-AC86-48F9-875C-CE9D2E78953C}" srcOrd="3" destOrd="0" presId="urn:microsoft.com/office/officeart/2018/2/layout/IconVerticalSolidList"/>
    <dgm:cxn modelId="{F9D6DACF-BBC0-4A66-A1A5-B2DBCEA553B6}" type="presParOf" srcId="{FD94E3F5-1171-49F9-A353-6E9071639C0D}" destId="{E6DFE22C-3D7F-4F5E-BAEA-B2F0A579BC0F}" srcOrd="4" destOrd="0" presId="urn:microsoft.com/office/officeart/2018/2/layout/IconVerticalSolidList"/>
    <dgm:cxn modelId="{C9461567-67AA-4893-A865-DD010C7D6AB7}" type="presParOf" srcId="{E6DFE22C-3D7F-4F5E-BAEA-B2F0A579BC0F}" destId="{CEEB472A-7E0D-419B-931E-9C2BDF09A1E9}" srcOrd="0" destOrd="0" presId="urn:microsoft.com/office/officeart/2018/2/layout/IconVerticalSolidList"/>
    <dgm:cxn modelId="{5ED6994F-1245-4379-B645-238F4F80A60E}" type="presParOf" srcId="{E6DFE22C-3D7F-4F5E-BAEA-B2F0A579BC0F}" destId="{990D8179-D685-4947-BB12-47CED19840AB}" srcOrd="1" destOrd="0" presId="urn:microsoft.com/office/officeart/2018/2/layout/IconVerticalSolidList"/>
    <dgm:cxn modelId="{7BBEFE9E-6C0A-47FE-A0B9-A82157A87343}" type="presParOf" srcId="{E6DFE22C-3D7F-4F5E-BAEA-B2F0A579BC0F}" destId="{7CE3A70D-D44C-482E-BC4A-AE24DA185B22}" srcOrd="2" destOrd="0" presId="urn:microsoft.com/office/officeart/2018/2/layout/IconVerticalSolidList"/>
    <dgm:cxn modelId="{223C1A86-297B-4DFA-9A69-9FCDC85EE3F8}" type="presParOf" srcId="{E6DFE22C-3D7F-4F5E-BAEA-B2F0A579BC0F}" destId="{877E12EB-E78E-4665-A424-6456C0558B4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E958B7-7B72-4E19-89E4-F3F70E0E047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ACE3F3E-CB90-44B2-9992-4B83BD7973ED}">
      <dgm:prSet/>
      <dgm:spPr/>
      <dgm:t>
        <a:bodyPr/>
        <a:lstStyle/>
        <a:p>
          <a:pPr>
            <a:lnSpc>
              <a:spcPct val="100000"/>
            </a:lnSpc>
          </a:pPr>
          <a:r>
            <a:rPr lang="en-US"/>
            <a:t>Data Analytics has a positive impact on the brain.</a:t>
          </a:r>
        </a:p>
      </dgm:t>
    </dgm:pt>
    <dgm:pt modelId="{93BD6B8B-66FB-487F-875A-9F54208A9580}" type="parTrans" cxnId="{0C726C36-BB1B-460E-A796-F1D132004A6C}">
      <dgm:prSet/>
      <dgm:spPr/>
      <dgm:t>
        <a:bodyPr/>
        <a:lstStyle/>
        <a:p>
          <a:endParaRPr lang="en-US"/>
        </a:p>
      </dgm:t>
    </dgm:pt>
    <dgm:pt modelId="{752316B5-2BB9-4DAE-B8DB-A27BF6099D99}" type="sibTrans" cxnId="{0C726C36-BB1B-460E-A796-F1D132004A6C}">
      <dgm:prSet/>
      <dgm:spPr/>
      <dgm:t>
        <a:bodyPr/>
        <a:lstStyle/>
        <a:p>
          <a:endParaRPr lang="en-US"/>
        </a:p>
      </dgm:t>
    </dgm:pt>
    <dgm:pt modelId="{4316CCE4-5587-4DEC-9ADD-15696CF815D0}">
      <dgm:prSet/>
      <dgm:spPr/>
      <dgm:t>
        <a:bodyPr/>
        <a:lstStyle/>
        <a:p>
          <a:pPr>
            <a:lnSpc>
              <a:spcPct val="100000"/>
            </a:lnSpc>
          </a:pPr>
          <a:r>
            <a:rPr lang="en-US"/>
            <a:t>It can be used in multiple other industries including game dev.</a:t>
          </a:r>
        </a:p>
      </dgm:t>
    </dgm:pt>
    <dgm:pt modelId="{7B1F5289-E3C7-408E-9DD3-33F7869914A9}" type="parTrans" cxnId="{F4C0A9AE-A75D-4216-9C2E-0113CC4D5DFA}">
      <dgm:prSet/>
      <dgm:spPr/>
      <dgm:t>
        <a:bodyPr/>
        <a:lstStyle/>
        <a:p>
          <a:endParaRPr lang="en-US"/>
        </a:p>
      </dgm:t>
    </dgm:pt>
    <dgm:pt modelId="{194E2623-E138-4DA8-AAA3-9C95E5FD0BDE}" type="sibTrans" cxnId="{F4C0A9AE-A75D-4216-9C2E-0113CC4D5DFA}">
      <dgm:prSet/>
      <dgm:spPr/>
      <dgm:t>
        <a:bodyPr/>
        <a:lstStyle/>
        <a:p>
          <a:endParaRPr lang="en-US"/>
        </a:p>
      </dgm:t>
    </dgm:pt>
    <dgm:pt modelId="{47E309E7-7115-4A18-9E74-2881051B8354}">
      <dgm:prSet/>
      <dgm:spPr/>
      <dgm:t>
        <a:bodyPr/>
        <a:lstStyle/>
        <a:p>
          <a:pPr>
            <a:lnSpc>
              <a:spcPct val="100000"/>
            </a:lnSpc>
          </a:pPr>
          <a:endParaRPr lang="en-US" dirty="0"/>
        </a:p>
        <a:p>
          <a:r>
            <a:rPr lang="en-US" dirty="0"/>
            <a:t>Jobs using this skill are almost always available and high paying.</a:t>
          </a:r>
        </a:p>
        <a:p>
          <a:pPr>
            <a:lnSpc>
              <a:spcPct val="100000"/>
            </a:lnSpc>
          </a:pPr>
          <a:endParaRPr lang="en-US" dirty="0"/>
        </a:p>
      </dgm:t>
    </dgm:pt>
    <dgm:pt modelId="{206D214C-6FB8-4AA8-BD39-94B05BF1BC91}" type="parTrans" cxnId="{9F2560D5-C623-441E-925F-8E0EE36B76FD}">
      <dgm:prSet/>
      <dgm:spPr/>
      <dgm:t>
        <a:bodyPr/>
        <a:lstStyle/>
        <a:p>
          <a:endParaRPr lang="en-US"/>
        </a:p>
      </dgm:t>
    </dgm:pt>
    <dgm:pt modelId="{266082AD-5E78-4D34-B73F-A3092BBCAA7C}" type="sibTrans" cxnId="{9F2560D5-C623-441E-925F-8E0EE36B76FD}">
      <dgm:prSet/>
      <dgm:spPr/>
      <dgm:t>
        <a:bodyPr/>
        <a:lstStyle/>
        <a:p>
          <a:endParaRPr lang="en-US"/>
        </a:p>
      </dgm:t>
    </dgm:pt>
    <dgm:pt modelId="{FD94E3F5-1171-49F9-A353-6E9071639C0D}" type="pres">
      <dgm:prSet presAssocID="{32E958B7-7B72-4E19-89E4-F3F70E0E0470}" presName="root" presStyleCnt="0">
        <dgm:presLayoutVars>
          <dgm:dir/>
          <dgm:resizeHandles val="exact"/>
        </dgm:presLayoutVars>
      </dgm:prSet>
      <dgm:spPr/>
    </dgm:pt>
    <dgm:pt modelId="{4FEC1062-5602-4D68-9B21-294500230F32}" type="pres">
      <dgm:prSet presAssocID="{DACE3F3E-CB90-44B2-9992-4B83BD7973ED}" presName="compNode" presStyleCnt="0"/>
      <dgm:spPr/>
    </dgm:pt>
    <dgm:pt modelId="{48370C97-4826-4F7F-941A-645888E11599}" type="pres">
      <dgm:prSet presAssocID="{DACE3F3E-CB90-44B2-9992-4B83BD7973ED}" presName="bgRect" presStyleLbl="bgShp" presStyleIdx="0" presStyleCnt="3" custLinFactNeighborX="-14" custLinFactNeighborY="-167"/>
      <dgm:spPr/>
    </dgm:pt>
    <dgm:pt modelId="{F0AA07CA-D52A-42AB-804A-B9C7D8918E0B}" type="pres">
      <dgm:prSet presAssocID="{DACE3F3E-CB90-44B2-9992-4B83BD7973E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ain"/>
        </a:ext>
      </dgm:extLst>
    </dgm:pt>
    <dgm:pt modelId="{AFA5490D-D3D9-4D49-A218-A3F8D4E535E6}" type="pres">
      <dgm:prSet presAssocID="{DACE3F3E-CB90-44B2-9992-4B83BD7973ED}" presName="spaceRect" presStyleCnt="0"/>
      <dgm:spPr/>
    </dgm:pt>
    <dgm:pt modelId="{2C2566C1-60CB-4385-81BE-DF1136EB9E05}" type="pres">
      <dgm:prSet presAssocID="{DACE3F3E-CB90-44B2-9992-4B83BD7973ED}" presName="parTx" presStyleLbl="revTx" presStyleIdx="0" presStyleCnt="3">
        <dgm:presLayoutVars>
          <dgm:chMax val="0"/>
          <dgm:chPref val="0"/>
        </dgm:presLayoutVars>
      </dgm:prSet>
      <dgm:spPr/>
    </dgm:pt>
    <dgm:pt modelId="{F963206D-8A54-45D8-BA9E-3ED7BC272871}" type="pres">
      <dgm:prSet presAssocID="{752316B5-2BB9-4DAE-B8DB-A27BF6099D99}" presName="sibTrans" presStyleCnt="0"/>
      <dgm:spPr/>
    </dgm:pt>
    <dgm:pt modelId="{DEDEF450-4A48-4BFB-8C20-9ED1939AA4D8}" type="pres">
      <dgm:prSet presAssocID="{4316CCE4-5587-4DEC-9ADD-15696CF815D0}" presName="compNode" presStyleCnt="0"/>
      <dgm:spPr/>
    </dgm:pt>
    <dgm:pt modelId="{7A9A5F27-9A5A-48FB-AA43-E7E263A0A8A8}" type="pres">
      <dgm:prSet presAssocID="{4316CCE4-5587-4DEC-9ADD-15696CF815D0}" presName="bgRect" presStyleLbl="bgShp" presStyleIdx="1" presStyleCnt="3"/>
      <dgm:spPr/>
    </dgm:pt>
    <dgm:pt modelId="{F5F55ECB-F43E-441F-A85A-9D4F3AFAEECA}" type="pres">
      <dgm:prSet presAssocID="{4316CCE4-5587-4DEC-9ADD-15696CF815D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ame controller"/>
        </a:ext>
      </dgm:extLst>
    </dgm:pt>
    <dgm:pt modelId="{188D108B-3657-4FA0-9FC2-BBC5061E83A0}" type="pres">
      <dgm:prSet presAssocID="{4316CCE4-5587-4DEC-9ADD-15696CF815D0}" presName="spaceRect" presStyleCnt="0"/>
      <dgm:spPr/>
    </dgm:pt>
    <dgm:pt modelId="{179C26FA-401A-4095-810C-599B6088A1C8}" type="pres">
      <dgm:prSet presAssocID="{4316CCE4-5587-4DEC-9ADD-15696CF815D0}" presName="parTx" presStyleLbl="revTx" presStyleIdx="1" presStyleCnt="3">
        <dgm:presLayoutVars>
          <dgm:chMax val="0"/>
          <dgm:chPref val="0"/>
        </dgm:presLayoutVars>
      </dgm:prSet>
      <dgm:spPr/>
    </dgm:pt>
    <dgm:pt modelId="{2F6D69B4-AC86-48F9-875C-CE9D2E78953C}" type="pres">
      <dgm:prSet presAssocID="{194E2623-E138-4DA8-AAA3-9C95E5FD0BDE}" presName="sibTrans" presStyleCnt="0"/>
      <dgm:spPr/>
    </dgm:pt>
    <dgm:pt modelId="{E6DFE22C-3D7F-4F5E-BAEA-B2F0A579BC0F}" type="pres">
      <dgm:prSet presAssocID="{47E309E7-7115-4A18-9E74-2881051B8354}" presName="compNode" presStyleCnt="0"/>
      <dgm:spPr/>
    </dgm:pt>
    <dgm:pt modelId="{CEEB472A-7E0D-419B-931E-9C2BDF09A1E9}" type="pres">
      <dgm:prSet presAssocID="{47E309E7-7115-4A18-9E74-2881051B8354}" presName="bgRect" presStyleLbl="bgShp" presStyleIdx="2" presStyleCnt="3"/>
      <dgm:spPr/>
    </dgm:pt>
    <dgm:pt modelId="{990D8179-D685-4947-BB12-47CED19840AB}" type="pres">
      <dgm:prSet presAssocID="{47E309E7-7115-4A18-9E74-2881051B835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Money outline"/>
        </a:ext>
      </dgm:extLst>
    </dgm:pt>
    <dgm:pt modelId="{7CE3A70D-D44C-482E-BC4A-AE24DA185B22}" type="pres">
      <dgm:prSet presAssocID="{47E309E7-7115-4A18-9E74-2881051B8354}" presName="spaceRect" presStyleCnt="0"/>
      <dgm:spPr/>
    </dgm:pt>
    <dgm:pt modelId="{877E12EB-E78E-4665-A424-6456C0558B44}" type="pres">
      <dgm:prSet presAssocID="{47E309E7-7115-4A18-9E74-2881051B8354}" presName="parTx" presStyleLbl="revTx" presStyleIdx="2" presStyleCnt="3">
        <dgm:presLayoutVars>
          <dgm:chMax val="0"/>
          <dgm:chPref val="0"/>
        </dgm:presLayoutVars>
      </dgm:prSet>
      <dgm:spPr/>
    </dgm:pt>
  </dgm:ptLst>
  <dgm:cxnLst>
    <dgm:cxn modelId="{71A91406-DC59-4F4C-A525-7C079FF45999}" type="presOf" srcId="{32E958B7-7B72-4E19-89E4-F3F70E0E0470}" destId="{FD94E3F5-1171-49F9-A353-6E9071639C0D}" srcOrd="0" destOrd="0" presId="urn:microsoft.com/office/officeart/2018/2/layout/IconVerticalSolidList"/>
    <dgm:cxn modelId="{EC375233-6E7E-4DA8-94F7-174671351325}" type="presOf" srcId="{47E309E7-7115-4A18-9E74-2881051B8354}" destId="{877E12EB-E78E-4665-A424-6456C0558B44}" srcOrd="0" destOrd="0" presId="urn:microsoft.com/office/officeart/2018/2/layout/IconVerticalSolidList"/>
    <dgm:cxn modelId="{0C726C36-BB1B-460E-A796-F1D132004A6C}" srcId="{32E958B7-7B72-4E19-89E4-F3F70E0E0470}" destId="{DACE3F3E-CB90-44B2-9992-4B83BD7973ED}" srcOrd="0" destOrd="0" parTransId="{93BD6B8B-66FB-487F-875A-9F54208A9580}" sibTransId="{752316B5-2BB9-4DAE-B8DB-A27BF6099D99}"/>
    <dgm:cxn modelId="{5034C062-5C15-4F6A-A075-604E1480F5DA}" type="presOf" srcId="{4316CCE4-5587-4DEC-9ADD-15696CF815D0}" destId="{179C26FA-401A-4095-810C-599B6088A1C8}" srcOrd="0" destOrd="0" presId="urn:microsoft.com/office/officeart/2018/2/layout/IconVerticalSolidList"/>
    <dgm:cxn modelId="{D99E73AA-C990-470C-A70B-7264D7D92466}" type="presOf" srcId="{DACE3F3E-CB90-44B2-9992-4B83BD7973ED}" destId="{2C2566C1-60CB-4385-81BE-DF1136EB9E05}" srcOrd="0" destOrd="0" presId="urn:microsoft.com/office/officeart/2018/2/layout/IconVerticalSolidList"/>
    <dgm:cxn modelId="{F4C0A9AE-A75D-4216-9C2E-0113CC4D5DFA}" srcId="{32E958B7-7B72-4E19-89E4-F3F70E0E0470}" destId="{4316CCE4-5587-4DEC-9ADD-15696CF815D0}" srcOrd="1" destOrd="0" parTransId="{7B1F5289-E3C7-408E-9DD3-33F7869914A9}" sibTransId="{194E2623-E138-4DA8-AAA3-9C95E5FD0BDE}"/>
    <dgm:cxn modelId="{9F2560D5-C623-441E-925F-8E0EE36B76FD}" srcId="{32E958B7-7B72-4E19-89E4-F3F70E0E0470}" destId="{47E309E7-7115-4A18-9E74-2881051B8354}" srcOrd="2" destOrd="0" parTransId="{206D214C-6FB8-4AA8-BD39-94B05BF1BC91}" sibTransId="{266082AD-5E78-4D34-B73F-A3092BBCAA7C}"/>
    <dgm:cxn modelId="{CFFB649F-5BF1-470C-B970-82DC31D2F548}" type="presParOf" srcId="{FD94E3F5-1171-49F9-A353-6E9071639C0D}" destId="{4FEC1062-5602-4D68-9B21-294500230F32}" srcOrd="0" destOrd="0" presId="urn:microsoft.com/office/officeart/2018/2/layout/IconVerticalSolidList"/>
    <dgm:cxn modelId="{21F7FC76-6C53-4A2D-A363-2AEDC27CE55C}" type="presParOf" srcId="{4FEC1062-5602-4D68-9B21-294500230F32}" destId="{48370C97-4826-4F7F-941A-645888E11599}" srcOrd="0" destOrd="0" presId="urn:microsoft.com/office/officeart/2018/2/layout/IconVerticalSolidList"/>
    <dgm:cxn modelId="{6EC0606E-6481-48D8-B0E7-21DCA9DD5C2E}" type="presParOf" srcId="{4FEC1062-5602-4D68-9B21-294500230F32}" destId="{F0AA07CA-D52A-42AB-804A-B9C7D8918E0B}" srcOrd="1" destOrd="0" presId="urn:microsoft.com/office/officeart/2018/2/layout/IconVerticalSolidList"/>
    <dgm:cxn modelId="{C26038F7-C920-4970-A47A-06F88F7EE7AE}" type="presParOf" srcId="{4FEC1062-5602-4D68-9B21-294500230F32}" destId="{AFA5490D-D3D9-4D49-A218-A3F8D4E535E6}" srcOrd="2" destOrd="0" presId="urn:microsoft.com/office/officeart/2018/2/layout/IconVerticalSolidList"/>
    <dgm:cxn modelId="{ADB5FA89-48E2-402C-8F27-9D6C4DAC27A8}" type="presParOf" srcId="{4FEC1062-5602-4D68-9B21-294500230F32}" destId="{2C2566C1-60CB-4385-81BE-DF1136EB9E05}" srcOrd="3" destOrd="0" presId="urn:microsoft.com/office/officeart/2018/2/layout/IconVerticalSolidList"/>
    <dgm:cxn modelId="{7E3394DA-4B74-484C-BD91-D9781712E8A8}" type="presParOf" srcId="{FD94E3F5-1171-49F9-A353-6E9071639C0D}" destId="{F963206D-8A54-45D8-BA9E-3ED7BC272871}" srcOrd="1" destOrd="0" presId="urn:microsoft.com/office/officeart/2018/2/layout/IconVerticalSolidList"/>
    <dgm:cxn modelId="{4DF532F5-7092-4F25-A11D-3974969B73FE}" type="presParOf" srcId="{FD94E3F5-1171-49F9-A353-6E9071639C0D}" destId="{DEDEF450-4A48-4BFB-8C20-9ED1939AA4D8}" srcOrd="2" destOrd="0" presId="urn:microsoft.com/office/officeart/2018/2/layout/IconVerticalSolidList"/>
    <dgm:cxn modelId="{0393EB4B-A2DD-4C84-B5CF-F4FBCE519BBB}" type="presParOf" srcId="{DEDEF450-4A48-4BFB-8C20-9ED1939AA4D8}" destId="{7A9A5F27-9A5A-48FB-AA43-E7E263A0A8A8}" srcOrd="0" destOrd="0" presId="urn:microsoft.com/office/officeart/2018/2/layout/IconVerticalSolidList"/>
    <dgm:cxn modelId="{80F59261-CB24-44EA-AEAA-62C6EC30F4D7}" type="presParOf" srcId="{DEDEF450-4A48-4BFB-8C20-9ED1939AA4D8}" destId="{F5F55ECB-F43E-441F-A85A-9D4F3AFAEECA}" srcOrd="1" destOrd="0" presId="urn:microsoft.com/office/officeart/2018/2/layout/IconVerticalSolidList"/>
    <dgm:cxn modelId="{6A40DF68-C8BD-4A6D-8F2B-48E5216229B1}" type="presParOf" srcId="{DEDEF450-4A48-4BFB-8C20-9ED1939AA4D8}" destId="{188D108B-3657-4FA0-9FC2-BBC5061E83A0}" srcOrd="2" destOrd="0" presId="urn:microsoft.com/office/officeart/2018/2/layout/IconVerticalSolidList"/>
    <dgm:cxn modelId="{E79EDCBC-DA23-4EB6-AF24-79C76361CE27}" type="presParOf" srcId="{DEDEF450-4A48-4BFB-8C20-9ED1939AA4D8}" destId="{179C26FA-401A-4095-810C-599B6088A1C8}" srcOrd="3" destOrd="0" presId="urn:microsoft.com/office/officeart/2018/2/layout/IconVerticalSolidList"/>
    <dgm:cxn modelId="{CA7C8F02-DC60-47C5-BB8E-0926E2203876}" type="presParOf" srcId="{FD94E3F5-1171-49F9-A353-6E9071639C0D}" destId="{2F6D69B4-AC86-48F9-875C-CE9D2E78953C}" srcOrd="3" destOrd="0" presId="urn:microsoft.com/office/officeart/2018/2/layout/IconVerticalSolidList"/>
    <dgm:cxn modelId="{F9D6DACF-BBC0-4A66-A1A5-B2DBCEA553B6}" type="presParOf" srcId="{FD94E3F5-1171-49F9-A353-6E9071639C0D}" destId="{E6DFE22C-3D7F-4F5E-BAEA-B2F0A579BC0F}" srcOrd="4" destOrd="0" presId="urn:microsoft.com/office/officeart/2018/2/layout/IconVerticalSolidList"/>
    <dgm:cxn modelId="{C9461567-67AA-4893-A865-DD010C7D6AB7}" type="presParOf" srcId="{E6DFE22C-3D7F-4F5E-BAEA-B2F0A579BC0F}" destId="{CEEB472A-7E0D-419B-931E-9C2BDF09A1E9}" srcOrd="0" destOrd="0" presId="urn:microsoft.com/office/officeart/2018/2/layout/IconVerticalSolidList"/>
    <dgm:cxn modelId="{5ED6994F-1245-4379-B645-238F4F80A60E}" type="presParOf" srcId="{E6DFE22C-3D7F-4F5E-BAEA-B2F0A579BC0F}" destId="{990D8179-D685-4947-BB12-47CED19840AB}" srcOrd="1" destOrd="0" presId="urn:microsoft.com/office/officeart/2018/2/layout/IconVerticalSolidList"/>
    <dgm:cxn modelId="{7BBEFE9E-6C0A-47FE-A0B9-A82157A87343}" type="presParOf" srcId="{E6DFE22C-3D7F-4F5E-BAEA-B2F0A579BC0F}" destId="{7CE3A70D-D44C-482E-BC4A-AE24DA185B22}" srcOrd="2" destOrd="0" presId="urn:microsoft.com/office/officeart/2018/2/layout/IconVerticalSolidList"/>
    <dgm:cxn modelId="{223C1A86-297B-4DFA-9A69-9FCDC85EE3F8}" type="presParOf" srcId="{E6DFE22C-3D7F-4F5E-BAEA-B2F0A579BC0F}" destId="{877E12EB-E78E-4665-A424-6456C0558B44}" srcOrd="3" destOrd="0" presId="urn:microsoft.com/office/officeart/2018/2/layout/IconVerticalSoli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370C97-4826-4F7F-941A-645888E11599}">
      <dsp:nvSpPr>
        <dsp:cNvPr id="0" name=""/>
        <dsp:cNvSpPr/>
      </dsp:nvSpPr>
      <dsp:spPr>
        <a:xfrm>
          <a:off x="0" y="394"/>
          <a:ext cx="5183188" cy="9219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AA07CA-D52A-42AB-804A-B9C7D8918E0B}">
      <dsp:nvSpPr>
        <dsp:cNvPr id="0" name=""/>
        <dsp:cNvSpPr/>
      </dsp:nvSpPr>
      <dsp:spPr>
        <a:xfrm>
          <a:off x="278896" y="207837"/>
          <a:ext cx="507083" cy="5070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2566C1-60CB-4385-81BE-DF1136EB9E05}">
      <dsp:nvSpPr>
        <dsp:cNvPr id="0" name=""/>
        <dsp:cNvSpPr/>
      </dsp:nvSpPr>
      <dsp:spPr>
        <a:xfrm>
          <a:off x="1064876" y="394"/>
          <a:ext cx="4118311" cy="921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75" tIns="97575" rIns="97575" bIns="97575" numCol="1" spcCol="1270" anchor="ctr" anchorCtr="0">
          <a:noAutofit/>
        </a:bodyPr>
        <a:lstStyle/>
        <a:p>
          <a:pPr marL="0" lvl="0" indent="0" algn="l" defTabSz="666750">
            <a:lnSpc>
              <a:spcPct val="100000"/>
            </a:lnSpc>
            <a:spcBef>
              <a:spcPct val="0"/>
            </a:spcBef>
            <a:spcAft>
              <a:spcPct val="35000"/>
            </a:spcAft>
            <a:buNone/>
          </a:pPr>
          <a:r>
            <a:rPr lang="en-US" sz="1500" kern="1200"/>
            <a:t>Game development utilizes your creativity.</a:t>
          </a:r>
        </a:p>
      </dsp:txBody>
      <dsp:txXfrm>
        <a:off x="1064876" y="394"/>
        <a:ext cx="4118311" cy="921970"/>
      </dsp:txXfrm>
    </dsp:sp>
    <dsp:sp modelId="{7A9A5F27-9A5A-48FB-AA43-E7E263A0A8A8}">
      <dsp:nvSpPr>
        <dsp:cNvPr id="0" name=""/>
        <dsp:cNvSpPr/>
      </dsp:nvSpPr>
      <dsp:spPr>
        <a:xfrm>
          <a:off x="0" y="1152857"/>
          <a:ext cx="5183188" cy="9219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F55ECB-F43E-441F-A85A-9D4F3AFAEECA}">
      <dsp:nvSpPr>
        <dsp:cNvPr id="0" name=""/>
        <dsp:cNvSpPr/>
      </dsp:nvSpPr>
      <dsp:spPr>
        <a:xfrm>
          <a:off x="278896" y="1360300"/>
          <a:ext cx="507083" cy="5070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9C26FA-401A-4095-810C-599B6088A1C8}">
      <dsp:nvSpPr>
        <dsp:cNvPr id="0" name=""/>
        <dsp:cNvSpPr/>
      </dsp:nvSpPr>
      <dsp:spPr>
        <a:xfrm>
          <a:off x="1064876" y="1152857"/>
          <a:ext cx="4118311" cy="921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75" tIns="97575" rIns="97575" bIns="97575" numCol="1" spcCol="1270" anchor="ctr" anchorCtr="0">
          <a:noAutofit/>
        </a:bodyPr>
        <a:lstStyle/>
        <a:p>
          <a:pPr marL="0" lvl="0" indent="0" algn="l" defTabSz="666750">
            <a:lnSpc>
              <a:spcPct val="100000"/>
            </a:lnSpc>
            <a:spcBef>
              <a:spcPct val="0"/>
            </a:spcBef>
            <a:spcAft>
              <a:spcPct val="35000"/>
            </a:spcAft>
            <a:buNone/>
          </a:pPr>
          <a:r>
            <a:rPr lang="en-US" sz="1500" kern="1200"/>
            <a:t>It works on your resilience as sometimes you are faced with errors, bugs and glitches in development.</a:t>
          </a:r>
        </a:p>
      </dsp:txBody>
      <dsp:txXfrm>
        <a:off x="1064876" y="1152857"/>
        <a:ext cx="4118311" cy="921970"/>
      </dsp:txXfrm>
    </dsp:sp>
    <dsp:sp modelId="{CEEB472A-7E0D-419B-931E-9C2BDF09A1E9}">
      <dsp:nvSpPr>
        <dsp:cNvPr id="0" name=""/>
        <dsp:cNvSpPr/>
      </dsp:nvSpPr>
      <dsp:spPr>
        <a:xfrm>
          <a:off x="0" y="2305320"/>
          <a:ext cx="5183188" cy="9219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0D8179-D685-4947-BB12-47CED19840AB}">
      <dsp:nvSpPr>
        <dsp:cNvPr id="0" name=""/>
        <dsp:cNvSpPr/>
      </dsp:nvSpPr>
      <dsp:spPr>
        <a:xfrm>
          <a:off x="278896" y="2512763"/>
          <a:ext cx="507083" cy="5070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7E12EB-E78E-4665-A424-6456C0558B44}">
      <dsp:nvSpPr>
        <dsp:cNvPr id="0" name=""/>
        <dsp:cNvSpPr/>
      </dsp:nvSpPr>
      <dsp:spPr>
        <a:xfrm>
          <a:off x="1064876" y="2305320"/>
          <a:ext cx="4118311" cy="921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75" tIns="97575" rIns="97575" bIns="97575" numCol="1" spcCol="1270" anchor="ctr" anchorCtr="0">
          <a:noAutofit/>
        </a:bodyPr>
        <a:lstStyle/>
        <a:p>
          <a:pPr marL="0" lvl="0" indent="0" algn="l" defTabSz="666750">
            <a:lnSpc>
              <a:spcPct val="100000"/>
            </a:lnSpc>
            <a:spcBef>
              <a:spcPct val="0"/>
            </a:spcBef>
            <a:spcAft>
              <a:spcPct val="35000"/>
            </a:spcAft>
            <a:buNone/>
          </a:pPr>
          <a:r>
            <a:rPr lang="en-US" sz="1500" kern="1200"/>
            <a:t>Games are constantly being made and played and is a thriving industry.</a:t>
          </a:r>
        </a:p>
      </dsp:txBody>
      <dsp:txXfrm>
        <a:off x="1064876" y="2305320"/>
        <a:ext cx="4118311" cy="9219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370C97-4826-4F7F-941A-645888E11599}">
      <dsp:nvSpPr>
        <dsp:cNvPr id="0" name=""/>
        <dsp:cNvSpPr/>
      </dsp:nvSpPr>
      <dsp:spPr>
        <a:xfrm>
          <a:off x="0" y="596"/>
          <a:ext cx="5157788" cy="9553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AA07CA-D52A-42AB-804A-B9C7D8918E0B}">
      <dsp:nvSpPr>
        <dsp:cNvPr id="0" name=""/>
        <dsp:cNvSpPr/>
      </dsp:nvSpPr>
      <dsp:spPr>
        <a:xfrm>
          <a:off x="288985" y="217139"/>
          <a:ext cx="525941" cy="5254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2566C1-60CB-4385-81BE-DF1136EB9E05}">
      <dsp:nvSpPr>
        <dsp:cNvPr id="0" name=""/>
        <dsp:cNvSpPr/>
      </dsp:nvSpPr>
      <dsp:spPr>
        <a:xfrm>
          <a:off x="1103913" y="2191"/>
          <a:ext cx="3862762" cy="956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204" tIns="101204" rIns="101204" bIns="101204" numCol="1" spcCol="1270" anchor="ctr" anchorCtr="0">
          <a:noAutofit/>
        </a:bodyPr>
        <a:lstStyle/>
        <a:p>
          <a:pPr marL="0" lvl="0" indent="0" algn="l" defTabSz="622300">
            <a:lnSpc>
              <a:spcPct val="100000"/>
            </a:lnSpc>
            <a:spcBef>
              <a:spcPct val="0"/>
            </a:spcBef>
            <a:spcAft>
              <a:spcPct val="35000"/>
            </a:spcAft>
            <a:buNone/>
          </a:pPr>
          <a:r>
            <a:rPr lang="en-US" sz="1400" kern="1200"/>
            <a:t>Data Analytics has a positive impact on the brain.</a:t>
          </a:r>
        </a:p>
      </dsp:txBody>
      <dsp:txXfrm>
        <a:off x="1103913" y="2191"/>
        <a:ext cx="3862762" cy="956258"/>
      </dsp:txXfrm>
    </dsp:sp>
    <dsp:sp modelId="{7A9A5F27-9A5A-48FB-AA43-E7E263A0A8A8}">
      <dsp:nvSpPr>
        <dsp:cNvPr id="0" name=""/>
        <dsp:cNvSpPr/>
      </dsp:nvSpPr>
      <dsp:spPr>
        <a:xfrm>
          <a:off x="0" y="1136358"/>
          <a:ext cx="5157788" cy="9553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F55ECB-F43E-441F-A85A-9D4F3AFAEECA}">
      <dsp:nvSpPr>
        <dsp:cNvPr id="0" name=""/>
        <dsp:cNvSpPr/>
      </dsp:nvSpPr>
      <dsp:spPr>
        <a:xfrm>
          <a:off x="288985" y="1351306"/>
          <a:ext cx="525941" cy="5254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9C26FA-401A-4095-810C-599B6088A1C8}">
      <dsp:nvSpPr>
        <dsp:cNvPr id="0" name=""/>
        <dsp:cNvSpPr/>
      </dsp:nvSpPr>
      <dsp:spPr>
        <a:xfrm>
          <a:off x="1103913" y="1136358"/>
          <a:ext cx="3862762" cy="956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204" tIns="101204" rIns="101204" bIns="101204" numCol="1" spcCol="1270" anchor="ctr" anchorCtr="0">
          <a:noAutofit/>
        </a:bodyPr>
        <a:lstStyle/>
        <a:p>
          <a:pPr marL="0" lvl="0" indent="0" algn="l" defTabSz="622300">
            <a:lnSpc>
              <a:spcPct val="100000"/>
            </a:lnSpc>
            <a:spcBef>
              <a:spcPct val="0"/>
            </a:spcBef>
            <a:spcAft>
              <a:spcPct val="35000"/>
            </a:spcAft>
            <a:buNone/>
          </a:pPr>
          <a:r>
            <a:rPr lang="en-US" sz="1400" kern="1200"/>
            <a:t>It can be used in multiple other industries including game dev.</a:t>
          </a:r>
        </a:p>
      </dsp:txBody>
      <dsp:txXfrm>
        <a:off x="1103913" y="1136358"/>
        <a:ext cx="3862762" cy="956258"/>
      </dsp:txXfrm>
    </dsp:sp>
    <dsp:sp modelId="{CEEB472A-7E0D-419B-931E-9C2BDF09A1E9}">
      <dsp:nvSpPr>
        <dsp:cNvPr id="0" name=""/>
        <dsp:cNvSpPr/>
      </dsp:nvSpPr>
      <dsp:spPr>
        <a:xfrm>
          <a:off x="0" y="2270525"/>
          <a:ext cx="5157788" cy="9553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0D8179-D685-4947-BB12-47CED19840AB}">
      <dsp:nvSpPr>
        <dsp:cNvPr id="0" name=""/>
        <dsp:cNvSpPr/>
      </dsp:nvSpPr>
      <dsp:spPr>
        <a:xfrm>
          <a:off x="289268" y="2485472"/>
          <a:ext cx="525941" cy="5254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7E12EB-E78E-4665-A424-6456C0558B44}">
      <dsp:nvSpPr>
        <dsp:cNvPr id="0" name=""/>
        <dsp:cNvSpPr/>
      </dsp:nvSpPr>
      <dsp:spPr>
        <a:xfrm>
          <a:off x="1104478" y="2270525"/>
          <a:ext cx="3862762" cy="956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204" tIns="101204" rIns="101204" bIns="101204" numCol="1" spcCol="1270" anchor="ctr" anchorCtr="0">
          <a:noAutofit/>
        </a:bodyPr>
        <a:lstStyle/>
        <a:p>
          <a:pPr marL="0" lvl="0" indent="0" algn="l" defTabSz="622300">
            <a:lnSpc>
              <a:spcPct val="100000"/>
            </a:lnSpc>
            <a:spcBef>
              <a:spcPct val="0"/>
            </a:spcBef>
            <a:spcAft>
              <a:spcPct val="35000"/>
            </a:spcAft>
            <a:buNone/>
          </a:pPr>
          <a:endParaRPr lang="en-US" sz="1400" kern="1200" dirty="0"/>
        </a:p>
        <a:p>
          <a:pPr marL="0" lvl="0" indent="0" algn="l" defTabSz="622300">
            <a:spcBef>
              <a:spcPct val="0"/>
            </a:spcBef>
            <a:spcAft>
              <a:spcPct val="35000"/>
            </a:spcAft>
            <a:buNone/>
          </a:pPr>
          <a:r>
            <a:rPr lang="en-US" sz="1400" kern="1200" dirty="0"/>
            <a:t>Jobs using this skill are almost always available and high paying.</a:t>
          </a:r>
        </a:p>
        <a:p>
          <a:pPr marL="0" lvl="0" indent="0" algn="l" defTabSz="622300">
            <a:lnSpc>
              <a:spcPct val="100000"/>
            </a:lnSpc>
            <a:spcBef>
              <a:spcPct val="0"/>
            </a:spcBef>
            <a:spcAft>
              <a:spcPct val="35000"/>
            </a:spcAft>
            <a:buNone/>
          </a:pPr>
          <a:endParaRPr lang="en-US" sz="1400" kern="1200" dirty="0"/>
        </a:p>
      </dsp:txBody>
      <dsp:txXfrm>
        <a:off x="1104478" y="2270525"/>
        <a:ext cx="3862762" cy="95625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7/8/2023</a:t>
            </a:fld>
            <a:endParaRPr lang="en-US" dirty="0"/>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dirty="0"/>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4564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7/8/2023</a:t>
            </a:fld>
            <a:endParaRPr lang="en-US" dirty="0"/>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dirty="0"/>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7888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7/8/2023</a:t>
            </a:fld>
            <a:endParaRPr lang="en-US" dirty="0"/>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dirty="0"/>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4578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7/8/2023</a:t>
            </a:fld>
            <a:endParaRPr lang="en-US" dirty="0"/>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dirty="0"/>
          </a:p>
        </p:txBody>
      </p:sp>
    </p:spTree>
    <p:extLst>
      <p:ext uri="{BB962C8B-B14F-4D97-AF65-F5344CB8AC3E}">
        <p14:creationId xmlns:p14="http://schemas.microsoft.com/office/powerpoint/2010/main" val="670082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7/8/2023</a:t>
            </a:fld>
            <a:endParaRPr lang="en-US" dirty="0"/>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dirty="0"/>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3760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7/8/2023</a:t>
            </a:fld>
            <a:endParaRPr lang="en-US" dirty="0"/>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dirty="0"/>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5481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7/8/2023</a:t>
            </a:fld>
            <a:endParaRPr lang="en-US" dirty="0"/>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dirty="0"/>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754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7/8/2023</a:t>
            </a:fld>
            <a:endParaRPr lang="en-US" dirty="0"/>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dirty="0"/>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558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7/8/2023</a:t>
            </a:fld>
            <a:endParaRPr lang="en-US" dirty="0"/>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dirty="0"/>
          </a:p>
        </p:txBody>
      </p:sp>
    </p:spTree>
    <p:extLst>
      <p:ext uri="{BB962C8B-B14F-4D97-AF65-F5344CB8AC3E}">
        <p14:creationId xmlns:p14="http://schemas.microsoft.com/office/powerpoint/2010/main" val="3867580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7/8/2023</a:t>
            </a:fld>
            <a:endParaRPr lang="en-US" dirty="0"/>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dirty="0"/>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093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7/8/2023</a:t>
            </a:fld>
            <a:endParaRPr lang="en-US" dirty="0"/>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dirty="0"/>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4064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7/8/2023</a:t>
            </a:fld>
            <a:endParaRPr lang="en-US" dirty="0"/>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dirty="0"/>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39507"/>
      </p:ext>
    </p:extLst>
  </p:cSld>
  <p:clrMap bg1="lt1" tx1="dk1" bg2="lt2" tx2="dk2" accent1="accent1" accent2="accent2" accent3="accent3" accent4="accent4" accent5="accent5" accent6="accent6" hlink="hlink" folHlink="folHlink"/>
  <p:sldLayoutIdLst>
    <p:sldLayoutId id="2147483701" r:id="rId1"/>
    <p:sldLayoutId id="2147483700" r:id="rId2"/>
    <p:sldLayoutId id="2147483699" r:id="rId3"/>
    <p:sldLayoutId id="2147483698" r:id="rId4"/>
    <p:sldLayoutId id="2147483697" r:id="rId5"/>
    <p:sldLayoutId id="2147483696" r:id="rId6"/>
    <p:sldLayoutId id="2147483695" r:id="rId7"/>
    <p:sldLayoutId id="2147483694" r:id="rId8"/>
    <p:sldLayoutId id="2147483693" r:id="rId9"/>
    <p:sldLayoutId id="2147483692" r:id="rId10"/>
    <p:sldLayoutId id="2147483691"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7D2EF33D-68BD-428C-B26E-2F4962407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7C3F38-9543-B728-65C8-13149E7AFBAE}"/>
              </a:ext>
            </a:extLst>
          </p:cNvPr>
          <p:cNvSpPr>
            <a:spLocks noGrp="1"/>
          </p:cNvSpPr>
          <p:nvPr>
            <p:ph type="ctrTitle"/>
          </p:nvPr>
        </p:nvSpPr>
        <p:spPr>
          <a:xfrm>
            <a:off x="521208" y="822961"/>
            <a:ext cx="5003290" cy="4282440"/>
          </a:xfrm>
        </p:spPr>
        <p:txBody>
          <a:bodyPr>
            <a:normAutofit/>
          </a:bodyPr>
          <a:lstStyle/>
          <a:p>
            <a:r>
              <a:rPr lang="en-US" dirty="0"/>
              <a:t>Data Analytics</a:t>
            </a:r>
          </a:p>
        </p:txBody>
      </p:sp>
      <p:sp>
        <p:nvSpPr>
          <p:cNvPr id="3" name="Subtitle 2">
            <a:extLst>
              <a:ext uri="{FF2B5EF4-FFF2-40B4-BE49-F238E27FC236}">
                <a16:creationId xmlns:a16="http://schemas.microsoft.com/office/drawing/2014/main" id="{6DCFB5B8-C75A-851E-CCAE-11358E6C6F12}"/>
              </a:ext>
            </a:extLst>
          </p:cNvPr>
          <p:cNvSpPr>
            <a:spLocks noGrp="1"/>
          </p:cNvSpPr>
          <p:nvPr>
            <p:ph type="subTitle" idx="1"/>
          </p:nvPr>
        </p:nvSpPr>
        <p:spPr>
          <a:xfrm>
            <a:off x="539496" y="4886530"/>
            <a:ext cx="5035572" cy="1013105"/>
          </a:xfrm>
        </p:spPr>
        <p:txBody>
          <a:bodyPr anchor="b">
            <a:normAutofit/>
          </a:bodyPr>
          <a:lstStyle/>
          <a:p>
            <a:r>
              <a:rPr lang="en-US" dirty="0"/>
              <a:t>By Marvellous Isijola</a:t>
            </a:r>
          </a:p>
        </p:txBody>
      </p:sp>
      <p:cxnSp>
        <p:nvCxnSpPr>
          <p:cNvPr id="1044" name="Straight Connector 1043">
            <a:extLst>
              <a:ext uri="{FF2B5EF4-FFF2-40B4-BE49-F238E27FC236}">
                <a16:creationId xmlns:a16="http://schemas.microsoft.com/office/drawing/2014/main" id="{BB0822C5-45F8-48C5-867F-0DE8538684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9400" y="573488"/>
            <a:ext cx="0" cy="57170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A91E38C7-3164-416B-A453-D3B6F612D3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28" name="Picture 4" descr="Data Analytics Services - ScienceSoft">
            <a:extLst>
              <a:ext uri="{FF2B5EF4-FFF2-40B4-BE49-F238E27FC236}">
                <a16:creationId xmlns:a16="http://schemas.microsoft.com/office/drawing/2014/main" id="{985A16B6-6FDF-E667-A2F0-1608D9E45D1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05284" y="1895473"/>
            <a:ext cx="4714892" cy="3058765"/>
          </a:xfrm>
          <a:prstGeom prst="rect">
            <a:avLst/>
          </a:prstGeom>
          <a:noFill/>
          <a:extLst>
            <a:ext uri="{909E8E84-426E-40DD-AFC4-6F175D3DCCD1}">
              <a14:hiddenFill xmlns:a14="http://schemas.microsoft.com/office/drawing/2010/main">
                <a:solidFill>
                  <a:srgbClr val="FFFFFF"/>
                </a:solidFill>
              </a14:hiddenFill>
            </a:ext>
          </a:extLst>
        </p:spPr>
      </p:pic>
      <p:cxnSp>
        <p:nvCxnSpPr>
          <p:cNvPr id="1048" name="Straight Connector 1047">
            <a:extLst>
              <a:ext uri="{FF2B5EF4-FFF2-40B4-BE49-F238E27FC236}">
                <a16:creationId xmlns:a16="http://schemas.microsoft.com/office/drawing/2014/main" id="{EC3B131B-2BD8-4155-8C64-85668842E2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4291" y="6287701"/>
            <a:ext cx="11023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435048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93482-D7B5-D759-55D9-25C0A15B3995}"/>
              </a:ext>
            </a:extLst>
          </p:cNvPr>
          <p:cNvSpPr>
            <a:spLocks noGrp="1"/>
          </p:cNvSpPr>
          <p:nvPr>
            <p:ph type="title"/>
          </p:nvPr>
        </p:nvSpPr>
        <p:spPr/>
        <p:txBody>
          <a:bodyPr/>
          <a:lstStyle/>
          <a:p>
            <a:r>
              <a:rPr lang="en-US" dirty="0"/>
              <a:t>What is Data Analytics?</a:t>
            </a:r>
          </a:p>
        </p:txBody>
      </p:sp>
      <p:sp>
        <p:nvSpPr>
          <p:cNvPr id="3" name="Content Placeholder 2">
            <a:extLst>
              <a:ext uri="{FF2B5EF4-FFF2-40B4-BE49-F238E27FC236}">
                <a16:creationId xmlns:a16="http://schemas.microsoft.com/office/drawing/2014/main" id="{C55EB73D-2760-8E19-AD49-5A8E43421842}"/>
              </a:ext>
            </a:extLst>
          </p:cNvPr>
          <p:cNvSpPr>
            <a:spLocks noGrp="1"/>
          </p:cNvSpPr>
          <p:nvPr>
            <p:ph idx="1"/>
          </p:nvPr>
        </p:nvSpPr>
        <p:spPr/>
        <p:txBody>
          <a:bodyPr>
            <a:normAutofit/>
          </a:bodyPr>
          <a:lstStyle/>
          <a:p>
            <a:r>
              <a:rPr lang="en-US" sz="2800" dirty="0"/>
              <a:t>Data analytics to begin with is the inspecting and studying of data to find patterns and therefore make more educated decisions. For example, this would help a restaurant know which of their menu items sell more and buy ingredients according to what sells in order not to lose money.</a:t>
            </a:r>
          </a:p>
        </p:txBody>
      </p:sp>
    </p:spTree>
    <p:extLst>
      <p:ext uri="{BB962C8B-B14F-4D97-AF65-F5344CB8AC3E}">
        <p14:creationId xmlns:p14="http://schemas.microsoft.com/office/powerpoint/2010/main" val="2139740549"/>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22381-0D7E-9746-69A2-BF344D844B47}"/>
              </a:ext>
            </a:extLst>
          </p:cNvPr>
          <p:cNvSpPr>
            <a:spLocks noGrp="1"/>
          </p:cNvSpPr>
          <p:nvPr>
            <p:ph type="title"/>
          </p:nvPr>
        </p:nvSpPr>
        <p:spPr/>
        <p:txBody>
          <a:bodyPr/>
          <a:lstStyle/>
          <a:p>
            <a:r>
              <a:rPr lang="en-US"/>
              <a:t>Data Analytics tools</a:t>
            </a:r>
            <a:endParaRPr lang="en-US" dirty="0"/>
          </a:p>
        </p:txBody>
      </p:sp>
      <p:sp>
        <p:nvSpPr>
          <p:cNvPr id="3" name="Content Placeholder 2">
            <a:extLst>
              <a:ext uri="{FF2B5EF4-FFF2-40B4-BE49-F238E27FC236}">
                <a16:creationId xmlns:a16="http://schemas.microsoft.com/office/drawing/2014/main" id="{95FA7B8D-E91B-CC00-0A52-D81222BCAD0C}"/>
              </a:ext>
            </a:extLst>
          </p:cNvPr>
          <p:cNvSpPr>
            <a:spLocks noGrp="1"/>
          </p:cNvSpPr>
          <p:nvPr>
            <p:ph idx="1"/>
          </p:nvPr>
        </p:nvSpPr>
        <p:spPr/>
        <p:txBody>
          <a:bodyPr>
            <a:normAutofit/>
          </a:bodyPr>
          <a:lstStyle/>
          <a:p>
            <a:r>
              <a:rPr lang="en-US" sz="2800" dirty="0"/>
              <a:t>To analyze data you would need to tools to manage it, like Excel to sort the data and applications like Access to store databases. You would also need tools to show data like Word and PowerPoint. </a:t>
            </a:r>
          </a:p>
          <a:p>
            <a:r>
              <a:rPr lang="en-US" sz="2800" dirty="0"/>
              <a:t>But aside these there are applications created with data analytics specifically in mind like Google Cloud, Tableau and Microsoft Azure.</a:t>
            </a:r>
          </a:p>
        </p:txBody>
      </p:sp>
      <p:pic>
        <p:nvPicPr>
          <p:cNvPr id="3074" name="Picture 2" descr="Microsoft Logo - Free Vectors &amp; PSDs to Download">
            <a:extLst>
              <a:ext uri="{FF2B5EF4-FFF2-40B4-BE49-F238E27FC236}">
                <a16:creationId xmlns:a16="http://schemas.microsoft.com/office/drawing/2014/main" id="{60E8EF8D-F719-3EEA-ACD6-FC1650BB8B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196" y="4831228"/>
            <a:ext cx="2447925" cy="97760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Google Cloud Logo - PNG and Vector - Logo Download">
            <a:extLst>
              <a:ext uri="{FF2B5EF4-FFF2-40B4-BE49-F238E27FC236}">
                <a16:creationId xmlns:a16="http://schemas.microsoft.com/office/drawing/2014/main" id="{F7D083F3-07EE-736F-B656-2E7F332810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744" y="4961550"/>
            <a:ext cx="1072644" cy="107264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ableau Community | Tableau">
            <a:extLst>
              <a:ext uri="{FF2B5EF4-FFF2-40B4-BE49-F238E27FC236}">
                <a16:creationId xmlns:a16="http://schemas.microsoft.com/office/drawing/2014/main" id="{D0BDA669-3DFF-1E3C-E8A8-AC0EA39D41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7733" y="5225615"/>
            <a:ext cx="2000250" cy="54451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Microsoft Azure Logo and symbol, meaning, history, PNG, brand">
            <a:extLst>
              <a:ext uri="{FF2B5EF4-FFF2-40B4-BE49-F238E27FC236}">
                <a16:creationId xmlns:a16="http://schemas.microsoft.com/office/drawing/2014/main" id="{020B4CC4-A33D-E9FC-86DD-5F49D3663C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8328" y="4748425"/>
            <a:ext cx="2200275" cy="123825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1000logos.net/wp-content/uploads/2020/08/Microsoft...">
            <a:extLst>
              <a:ext uri="{FF2B5EF4-FFF2-40B4-BE49-F238E27FC236}">
                <a16:creationId xmlns:a16="http://schemas.microsoft.com/office/drawing/2014/main" id="{B5B6DDD5-7045-F27E-49BE-C238A8F73E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40206" y="5225615"/>
            <a:ext cx="1293726" cy="808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87160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04806-0B17-9847-F654-10E2543F79B6}"/>
              </a:ext>
            </a:extLst>
          </p:cNvPr>
          <p:cNvSpPr>
            <a:spLocks noGrp="1"/>
          </p:cNvSpPr>
          <p:nvPr>
            <p:ph type="title"/>
          </p:nvPr>
        </p:nvSpPr>
        <p:spPr/>
        <p:txBody>
          <a:bodyPr/>
          <a:lstStyle/>
          <a:p>
            <a:r>
              <a:rPr lang="en-US" dirty="0"/>
              <a:t>Why Data Analytics?</a:t>
            </a:r>
          </a:p>
        </p:txBody>
      </p:sp>
      <p:sp>
        <p:nvSpPr>
          <p:cNvPr id="3" name="Content Placeholder 2">
            <a:extLst>
              <a:ext uri="{FF2B5EF4-FFF2-40B4-BE49-F238E27FC236}">
                <a16:creationId xmlns:a16="http://schemas.microsoft.com/office/drawing/2014/main" id="{B52653C8-FE60-8D3A-0A0B-8F860ADCC517}"/>
              </a:ext>
            </a:extLst>
          </p:cNvPr>
          <p:cNvSpPr>
            <a:spLocks noGrp="1"/>
          </p:cNvSpPr>
          <p:nvPr>
            <p:ph idx="1"/>
          </p:nvPr>
        </p:nvSpPr>
        <p:spPr/>
        <p:txBody>
          <a:bodyPr>
            <a:normAutofit/>
          </a:bodyPr>
          <a:lstStyle/>
          <a:p>
            <a:r>
              <a:rPr lang="en-US" sz="2800" dirty="0"/>
              <a:t>Data Analytics is a huge industry and is very useful in companies so there are many jobs related to data analytics open. It is also quite high paying as the ability to handle data is a very valuable skill to have. It also leads to better decision making, retention and loyalty, and increase in the efficiency of work.</a:t>
            </a:r>
          </a:p>
        </p:txBody>
      </p:sp>
    </p:spTree>
    <p:extLst>
      <p:ext uri="{BB962C8B-B14F-4D97-AF65-F5344CB8AC3E}">
        <p14:creationId xmlns:p14="http://schemas.microsoft.com/office/powerpoint/2010/main" val="131721691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2BDC7-D04C-A621-951D-15B7310C5BA0}"/>
              </a:ext>
            </a:extLst>
          </p:cNvPr>
          <p:cNvSpPr>
            <a:spLocks noGrp="1"/>
          </p:cNvSpPr>
          <p:nvPr>
            <p:ph type="title"/>
          </p:nvPr>
        </p:nvSpPr>
        <p:spPr/>
        <p:txBody>
          <a:bodyPr>
            <a:normAutofit fontScale="90000"/>
          </a:bodyPr>
          <a:lstStyle/>
          <a:p>
            <a:r>
              <a:rPr lang="en-US" dirty="0"/>
              <a:t>How does it compare to another popular branch of tech?</a:t>
            </a:r>
          </a:p>
        </p:txBody>
      </p:sp>
      <p:sp>
        <p:nvSpPr>
          <p:cNvPr id="3" name="Text Placeholder 2">
            <a:extLst>
              <a:ext uri="{FF2B5EF4-FFF2-40B4-BE49-F238E27FC236}">
                <a16:creationId xmlns:a16="http://schemas.microsoft.com/office/drawing/2014/main" id="{0484123B-7551-D9B6-715C-6DC65AE50209}"/>
              </a:ext>
            </a:extLst>
          </p:cNvPr>
          <p:cNvSpPr>
            <a:spLocks noGrp="1"/>
          </p:cNvSpPr>
          <p:nvPr>
            <p:ph type="body" idx="1"/>
          </p:nvPr>
        </p:nvSpPr>
        <p:spPr>
          <a:xfrm>
            <a:off x="583469" y="2022883"/>
            <a:ext cx="5230469" cy="564079"/>
          </a:xfrm>
        </p:spPr>
        <p:txBody>
          <a:bodyPr/>
          <a:lstStyle/>
          <a:p>
            <a:r>
              <a:rPr lang="en-US" dirty="0"/>
              <a:t>Data Analytics</a:t>
            </a:r>
          </a:p>
        </p:txBody>
      </p:sp>
      <p:sp>
        <p:nvSpPr>
          <p:cNvPr id="5" name="Text Placeholder 4">
            <a:extLst>
              <a:ext uri="{FF2B5EF4-FFF2-40B4-BE49-F238E27FC236}">
                <a16:creationId xmlns:a16="http://schemas.microsoft.com/office/drawing/2014/main" id="{A35BECAD-E09A-9C25-861C-423778D40B85}"/>
              </a:ext>
            </a:extLst>
          </p:cNvPr>
          <p:cNvSpPr>
            <a:spLocks noGrp="1"/>
          </p:cNvSpPr>
          <p:nvPr>
            <p:ph type="body" sz="quarter" idx="3"/>
          </p:nvPr>
        </p:nvSpPr>
        <p:spPr/>
        <p:txBody>
          <a:bodyPr/>
          <a:lstStyle/>
          <a:p>
            <a:r>
              <a:rPr lang="en-US" dirty="0"/>
              <a:t>Game development</a:t>
            </a:r>
          </a:p>
        </p:txBody>
      </p:sp>
      <p:graphicFrame>
        <p:nvGraphicFramePr>
          <p:cNvPr id="17" name="Content Placeholder 5">
            <a:extLst>
              <a:ext uri="{FF2B5EF4-FFF2-40B4-BE49-F238E27FC236}">
                <a16:creationId xmlns:a16="http://schemas.microsoft.com/office/drawing/2014/main" id="{86B1DE53-AA08-1A6C-6BBD-B480B40F7FD8}"/>
              </a:ext>
            </a:extLst>
          </p:cNvPr>
          <p:cNvGraphicFramePr>
            <a:graphicFrameLocks noGrp="1"/>
          </p:cNvGraphicFramePr>
          <p:nvPr>
            <p:ph sz="quarter" idx="4"/>
          </p:nvPr>
        </p:nvGraphicFramePr>
        <p:xfrm>
          <a:off x="6441470" y="2866031"/>
          <a:ext cx="5183188" cy="3227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4" name="Content Placeholder 5">
            <a:extLst>
              <a:ext uri="{FF2B5EF4-FFF2-40B4-BE49-F238E27FC236}">
                <a16:creationId xmlns:a16="http://schemas.microsoft.com/office/drawing/2014/main" id="{5179308A-3107-26B3-8F85-4A08B995E1B3}"/>
              </a:ext>
            </a:extLst>
          </p:cNvPr>
          <p:cNvGraphicFramePr>
            <a:graphicFrameLocks noGrp="1"/>
          </p:cNvGraphicFramePr>
          <p:nvPr>
            <p:ph sz="half" idx="2"/>
            <p:extLst>
              <p:ext uri="{D42A27DB-BD31-4B8C-83A1-F6EECF244321}">
                <p14:modId xmlns:p14="http://schemas.microsoft.com/office/powerpoint/2010/main" val="1546396350"/>
              </p:ext>
            </p:extLst>
          </p:nvPr>
        </p:nvGraphicFramePr>
        <p:xfrm>
          <a:off x="584200" y="2865438"/>
          <a:ext cx="5157788" cy="32289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60992008"/>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END OF PRESENTATION THANK YOU - Donald Trump | Make a Meme">
            <a:extLst>
              <a:ext uri="{FF2B5EF4-FFF2-40B4-BE49-F238E27FC236}">
                <a16:creationId xmlns:a16="http://schemas.microsoft.com/office/drawing/2014/main" id="{BCD272F3-8239-5E54-62D4-626CA190F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24" y="0"/>
            <a:ext cx="1222064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003743"/>
      </p:ext>
    </p:extLst>
  </p:cSld>
  <p:clrMapOvr>
    <a:masterClrMapping/>
  </p:clrMapOvr>
  <p:transition spd="slow">
    <p:wipe/>
  </p:transition>
</p:sld>
</file>

<file path=ppt/theme/theme1.xml><?xml version="1.0" encoding="utf-8"?>
<a:theme xmlns:a="http://schemas.openxmlformats.org/drawingml/2006/main" name="AlignmentVTI">
  <a:themeElements>
    <a:clrScheme name="Alignment">
      <a:dk1>
        <a:sysClr val="windowText" lastClr="000000"/>
      </a:dk1>
      <a:lt1>
        <a:sysClr val="window" lastClr="FFFFFF"/>
      </a:lt1>
      <a:dk2>
        <a:srgbClr val="3B3D38"/>
      </a:dk2>
      <a:lt2>
        <a:srgbClr val="F7F2EE"/>
      </a:lt2>
      <a:accent1>
        <a:srgbClr val="928A63"/>
      </a:accent1>
      <a:accent2>
        <a:srgbClr val="B57B6B"/>
      </a:accent2>
      <a:accent3>
        <a:srgbClr val="9E8484"/>
      </a:accent3>
      <a:accent4>
        <a:srgbClr val="7C8A75"/>
      </a:accent4>
      <a:accent5>
        <a:srgbClr val="8C8578"/>
      </a:accent5>
      <a:accent6>
        <a:srgbClr val="A18563"/>
      </a:accent6>
      <a:hlink>
        <a:srgbClr val="B57B6B"/>
      </a:hlink>
      <a:folHlink>
        <a:srgbClr val="7C8A75"/>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docProps/app.xml><?xml version="1.0" encoding="utf-8"?>
<Properties xmlns="http://schemas.openxmlformats.org/officeDocument/2006/extended-properties" xmlns:vt="http://schemas.openxmlformats.org/officeDocument/2006/docPropsVTypes">
  <Template/>
  <TotalTime>1243</TotalTime>
  <Words>280</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Batang</vt:lpstr>
      <vt:lpstr>Arial</vt:lpstr>
      <vt:lpstr>Avenir Next LT Pro Light</vt:lpstr>
      <vt:lpstr>AlignmentVTI</vt:lpstr>
      <vt:lpstr>Data Analytics</vt:lpstr>
      <vt:lpstr>What is Data Analytics?</vt:lpstr>
      <vt:lpstr>Data Analytics tools</vt:lpstr>
      <vt:lpstr>Why Data Analytics?</vt:lpstr>
      <vt:lpstr>How does it compare to another popular branch of tech?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MARVELLOUS ISIJOLA</dc:creator>
  <cp:lastModifiedBy>MARVELLOUS ISIJOLA</cp:lastModifiedBy>
  <cp:revision>1</cp:revision>
  <dcterms:created xsi:type="dcterms:W3CDTF">2023-07-08T16:01:55Z</dcterms:created>
  <dcterms:modified xsi:type="dcterms:W3CDTF">2023-07-09T12:45:52Z</dcterms:modified>
</cp:coreProperties>
</file>