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83" r:id="rId7"/>
    <p:sldId id="261" r:id="rId8"/>
    <p:sldId id="268" r:id="rId9"/>
    <p:sldId id="272" r:id="rId10"/>
    <p:sldId id="289" r:id="rId11"/>
    <p:sldId id="273" r:id="rId12"/>
    <p:sldId id="274" r:id="rId13"/>
    <p:sldId id="269" r:id="rId14"/>
    <p:sldId id="275" r:id="rId15"/>
    <p:sldId id="276" r:id="rId16"/>
    <p:sldId id="265" r:id="rId17"/>
    <p:sldId id="277" r:id="rId18"/>
    <p:sldId id="278" r:id="rId19"/>
    <p:sldId id="263" r:id="rId20"/>
    <p:sldId id="279" r:id="rId21"/>
    <p:sldId id="280" r:id="rId22"/>
    <p:sldId id="264" r:id="rId23"/>
    <p:sldId id="287" r:id="rId24"/>
    <p:sldId id="281" r:id="rId25"/>
    <p:sldId id="288" r:id="rId26"/>
    <p:sldId id="282" r:id="rId27"/>
    <p:sldId id="286" r:id="rId28"/>
    <p:sldId id="284" r:id="rId29"/>
    <p:sldId id="267" r:id="rId30"/>
    <p:sldId id="285" r:id="rId31"/>
    <p:sldId id="2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CCBF8-3CC0-470C-8C7B-8DE8B7E01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Controle de finanças pessoais 		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E9CD0-B480-4838-A035-C471BCBB9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FACULDADE DE TECNOLOGIA DE OURINHOS – FATEC OURINHOS</a:t>
            </a:r>
          </a:p>
        </p:txBody>
      </p:sp>
    </p:spTree>
    <p:extLst>
      <p:ext uri="{BB962C8B-B14F-4D97-AF65-F5344CB8AC3E}">
        <p14:creationId xmlns:p14="http://schemas.microsoft.com/office/powerpoint/2010/main" val="23412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1E4193-9B6F-4509-A7CD-6DB842C7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4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5E2FA2B-ACC5-4701-BA51-3AEC489D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87682" cy="69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C5F28FF-92E6-4D27-A2F2-9E8642F2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4172" cy="69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9BD394-5ED6-4FF3-BC4D-6C4DBF59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B05D75-330B-4A3D-ABA0-E3BDE5C4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2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5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C69FE5-571E-4CD9-9298-D65BE56D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1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0320-6EE0-4BA9-A9C9-DB48A5AA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9BBB4-BCA7-4995-A50D-E6C311BD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Realizar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B9A369-F0F9-45C1-B3E6-72C0FE29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96" y="1960205"/>
            <a:ext cx="6481659" cy="48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banheiro&#10;&#10;Descrição gerada com alta confiança">
            <a:extLst>
              <a:ext uri="{FF2B5EF4-FFF2-40B4-BE49-F238E27FC236}">
                <a16:creationId xmlns:a16="http://schemas.microsoft.com/office/drawing/2014/main" id="{272B3776-091A-43D6-8931-E1000F19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30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CA21CB-D1EC-48EE-BE0F-AD0724F3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8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13BDD-3C5A-4E7A-A3C0-BE9E218A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1ED1D-5519-4E41-8428-B5EC22BC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0497"/>
            <a:ext cx="11610807" cy="3637208"/>
          </a:xfrm>
        </p:spPr>
        <p:txBody>
          <a:bodyPr>
            <a:normAutofit/>
          </a:bodyPr>
          <a:lstStyle/>
          <a:p>
            <a:r>
              <a:rPr lang="pt-BR" sz="2800" dirty="0"/>
              <a:t>Cadastrar novo Lançamento: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7B2CAB-3B74-4307-B19E-FD48D7D4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81" y="2843456"/>
            <a:ext cx="5123809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8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9D618-BFE3-4424-9F9F-0F4A906C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81AAF-FDB2-4036-9EFA-398A4F5F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tema do trabalho, controle de finanças pessoais, refere-se à contabilização de receitas e despesas na elaboração de orçamento pessoal e/ou familiar de um determinado período, para auxiliar a gestão de finanças.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20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20038F-0B20-4A8E-8725-B479F1AE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0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9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F3D26F-7B05-47FE-87A2-68DD03EF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8033" cy="71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9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BF117-7DC2-41DC-BCC4-FEA54CF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64AA7-0469-48C5-AD0D-39106674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Calcular Saldo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62AD6E-AB24-4F01-A364-7FADB430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69" y="1940199"/>
            <a:ext cx="7410202" cy="49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F508BD-8EE6-4F4F-82F6-B6AABBBD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1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E8B32B-312A-439D-A10B-44BC1F79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86811" cy="69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45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2060B1-D739-4209-807F-22EBBC3E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C8DEDA-1072-4E46-A9A8-F55A771B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65763" cy="70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2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209C82-C814-4904-8824-3B41A214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5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656455-E8B4-4637-BDB5-16221EE8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"/>
            <a:ext cx="12183068" cy="70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6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691D59-8F51-4DD8-AD41-D568D29B08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AEF18-0627-48F3-9B3D-F7E8F050B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EE08A-C572-438F-9753-B0D527A51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93146F-62ED-4C59-844C-0935D0FB50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3D65BA-1C65-40FB-92EF-83951BDC1D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F52CCA-FCDD-49A0-BFFC-3BD41F1B8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715E27D-5FA6-49EB-AA38-FFF71DEC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723900"/>
            <a:ext cx="7732322" cy="5887916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F74AD19-A766-4E2D-ACA3-CF7A1227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Modelo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relacional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E733B-833F-4B5B-BE58-2F832521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0B8B2-D004-4FA8-93B3-672272C2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Objetivo Geral</a:t>
            </a:r>
          </a:p>
          <a:p>
            <a:r>
              <a:rPr lang="pt-BR" sz="2800" dirty="0"/>
              <a:t>Objetivo Específico</a:t>
            </a:r>
          </a:p>
        </p:txBody>
      </p:sp>
    </p:spTree>
    <p:extLst>
      <p:ext uri="{BB962C8B-B14F-4D97-AF65-F5344CB8AC3E}">
        <p14:creationId xmlns:p14="http://schemas.microsoft.com/office/powerpoint/2010/main" val="1452817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269DF1EE-8E32-4CE0-942E-A46C71E9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FD68F424-C6A2-4F6C-9549-133BF3D9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Ferramentas</a:t>
            </a:r>
            <a:r>
              <a:rPr lang="pt-BR" sz="3600" dirty="0"/>
              <a:t>:</a:t>
            </a:r>
          </a:p>
          <a:p>
            <a:pPr marL="0" indent="0">
              <a:buNone/>
            </a:pPr>
            <a:r>
              <a:rPr lang="pt-BR" sz="2400" dirty="0" err="1"/>
              <a:t>NetBeans</a:t>
            </a:r>
            <a:r>
              <a:rPr lang="pt-BR" sz="2400" dirty="0"/>
              <a:t> IDE 8.2.</a:t>
            </a:r>
          </a:p>
          <a:p>
            <a:pPr marL="0" indent="0">
              <a:buNone/>
            </a:pPr>
            <a:r>
              <a:rPr lang="pt-BR" sz="2400" dirty="0"/>
              <a:t>GitHub</a:t>
            </a:r>
          </a:p>
          <a:p>
            <a:pPr marL="0" indent="0">
              <a:buNone/>
            </a:pPr>
            <a:r>
              <a:rPr lang="pt-BR" sz="2400" dirty="0" err="1"/>
              <a:t>HeidiSQL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Astah</a:t>
            </a:r>
            <a:r>
              <a:rPr lang="pt-BR" sz="2400" dirty="0"/>
              <a:t> Professional</a:t>
            </a:r>
          </a:p>
          <a:p>
            <a:pPr marL="0" indent="0">
              <a:buNone/>
            </a:pPr>
            <a:r>
              <a:rPr lang="pt-BR" sz="2400" dirty="0" err="1"/>
              <a:t>WorkBench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Br</a:t>
            </a:r>
            <a:r>
              <a:rPr lang="pt-BR" sz="2400" dirty="0"/>
              <a:t> Modelo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8054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66D99-D2D7-44AE-9F38-81B57A21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26ED2-D3E3-434A-87F5-B6F70E03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Álvaro Marvulle</a:t>
            </a:r>
          </a:p>
          <a:p>
            <a:r>
              <a:rPr lang="pt-BR" sz="2400" dirty="0"/>
              <a:t>Gustavo Alves de Souza</a:t>
            </a:r>
          </a:p>
          <a:p>
            <a:r>
              <a:rPr lang="pt-BR" sz="2400" dirty="0"/>
              <a:t>Roberta </a:t>
            </a:r>
            <a:r>
              <a:rPr lang="pt-BR" sz="2400" dirty="0" err="1"/>
              <a:t>Pfaff</a:t>
            </a:r>
            <a:endParaRPr lang="pt-BR" sz="2400" dirty="0"/>
          </a:p>
          <a:p>
            <a:r>
              <a:rPr lang="pt-BR" sz="2400" dirty="0"/>
              <a:t>Vinicius Aguiar</a:t>
            </a:r>
          </a:p>
        </p:txBody>
      </p:sp>
    </p:spTree>
    <p:extLst>
      <p:ext uri="{BB962C8B-B14F-4D97-AF65-F5344CB8AC3E}">
        <p14:creationId xmlns:p14="http://schemas.microsoft.com/office/powerpoint/2010/main" val="22300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87E50-BFC9-4787-A572-FBF093CE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CCF0D-37E9-4EFE-BEEA-295F7780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Delimitação do Problema</a:t>
            </a:r>
          </a:p>
          <a:p>
            <a:r>
              <a:rPr lang="pt-BR" sz="2800" dirty="0"/>
              <a:t>Justificativa da Escolha do Tema</a:t>
            </a:r>
          </a:p>
        </p:txBody>
      </p:sp>
    </p:spTree>
    <p:extLst>
      <p:ext uri="{BB962C8B-B14F-4D97-AF65-F5344CB8AC3E}">
        <p14:creationId xmlns:p14="http://schemas.microsoft.com/office/powerpoint/2010/main" val="2830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B1D48-1795-4E33-B8B7-FDF43E3B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DFBE7-D6AB-4EB1-945E-BBCF756D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Casos de Uso</a:t>
            </a:r>
          </a:p>
          <a:p>
            <a:r>
              <a:rPr lang="pt-BR" sz="2800" dirty="0"/>
              <a:t>Interfaces	</a:t>
            </a:r>
          </a:p>
          <a:p>
            <a:r>
              <a:rPr lang="pt-BR" sz="2800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2132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8F5F73-ED2D-4341-ADBF-5AB4F9C5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EC8628-134D-4590-AE7F-9F4CB5F9362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1913" y="2386843"/>
            <a:ext cx="7808432" cy="3769001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099E94-95FE-41D0-9112-3F2AE892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CASOS DE USO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341834C-2A5F-42EE-8C65-DDF0DBF4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678303"/>
          </a:xfrm>
        </p:spPr>
        <p:txBody>
          <a:bodyPr>
            <a:normAutofit/>
          </a:bodyPr>
          <a:lstStyle/>
          <a:p>
            <a:r>
              <a:rPr lang="pt-BR" sz="2800" dirty="0"/>
              <a:t>Cadastrar Usuário</a:t>
            </a:r>
          </a:p>
        </p:txBody>
      </p:sp>
    </p:spTree>
    <p:extLst>
      <p:ext uri="{BB962C8B-B14F-4D97-AF65-F5344CB8AC3E}">
        <p14:creationId xmlns:p14="http://schemas.microsoft.com/office/powerpoint/2010/main" val="177521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61C7DA-492E-490F-8C4B-7E7EBE7EB38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788260" cy="7139354"/>
          </a:xfrm>
        </p:spPr>
      </p:pic>
    </p:spTree>
    <p:extLst>
      <p:ext uri="{BB962C8B-B14F-4D97-AF65-F5344CB8AC3E}">
        <p14:creationId xmlns:p14="http://schemas.microsoft.com/office/powerpoint/2010/main" val="22800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50C9C2-7D47-4833-8B03-C5E4AC31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482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365</TotalTime>
  <Words>122</Words>
  <Application>Microsoft Office PowerPoint</Application>
  <PresentationFormat>Widescreen</PresentationFormat>
  <Paragraphs>36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Gill Sans MT</vt:lpstr>
      <vt:lpstr>Wingdings 2</vt:lpstr>
      <vt:lpstr>Dividendo</vt:lpstr>
      <vt:lpstr>Controle de finanças pessoais     </vt:lpstr>
      <vt:lpstr>INTRODUÇÃO </vt:lpstr>
      <vt:lpstr>Objetivos </vt:lpstr>
      <vt:lpstr>Justificativa </vt:lpstr>
      <vt:lpstr>Modelos  </vt:lpstr>
      <vt:lpstr>Apresentação do PowerPoint</vt:lpstr>
      <vt:lpstr>CASOS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CASOS DE USO</vt:lpstr>
      <vt:lpstr>Apresentação do PowerPoint</vt:lpstr>
      <vt:lpstr>Apresentação do PowerPoint</vt:lpstr>
      <vt:lpstr>CASOS DE USO</vt:lpstr>
      <vt:lpstr>Apresentação do PowerPoint</vt:lpstr>
      <vt:lpstr>Apresentação do PowerPoint</vt:lpstr>
      <vt:lpstr>CASOS DE USO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relacional</vt:lpstr>
      <vt:lpstr>lições aprendidas</vt:lpstr>
      <vt:lpstr>DESENVOLVEDORES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finanças pessoais</dc:title>
  <dc:creator>Vinicius Aguiar</dc:creator>
  <cp:lastModifiedBy>Vinicius Aguiar</cp:lastModifiedBy>
  <cp:revision>23</cp:revision>
  <dcterms:created xsi:type="dcterms:W3CDTF">2017-11-29T13:53:12Z</dcterms:created>
  <dcterms:modified xsi:type="dcterms:W3CDTF">2017-12-06T16:58:10Z</dcterms:modified>
</cp:coreProperties>
</file>